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299" r:id="rId4"/>
    <p:sldId id="395" r:id="rId5"/>
    <p:sldId id="423" r:id="rId6"/>
    <p:sldId id="394" r:id="rId7"/>
    <p:sldId id="421" r:id="rId8"/>
    <p:sldId id="404" r:id="rId9"/>
    <p:sldId id="425" r:id="rId10"/>
    <p:sldId id="405" r:id="rId11"/>
    <p:sldId id="406" r:id="rId12"/>
    <p:sldId id="408" r:id="rId13"/>
    <p:sldId id="397" r:id="rId14"/>
    <p:sldId id="402" r:id="rId15"/>
    <p:sldId id="430" r:id="rId16"/>
    <p:sldId id="344" r:id="rId17"/>
  </p:sldIdLst>
  <p:sldSz cx="9144000" cy="6858000" type="screen4x3"/>
  <p:notesSz cx="6718300" cy="985520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Arial" pitchFamily="34" charset="0"/>
      </a:defRPr>
    </a:lvl1pPr>
    <a:lvl2pPr marL="457200" algn="l" rtl="0" fontAlgn="base">
      <a:spcBef>
        <a:spcPct val="0"/>
      </a:spcBef>
      <a:spcAft>
        <a:spcPct val="0"/>
      </a:spcAft>
      <a:defRPr sz="1200" kern="1200">
        <a:solidFill>
          <a:srgbClr val="0F5494"/>
        </a:solidFill>
        <a:latin typeface="Verdana" pitchFamily="34" charset="0"/>
        <a:ea typeface="+mn-ea"/>
        <a:cs typeface="Arial" pitchFamily="34" charset="0"/>
      </a:defRPr>
    </a:lvl2pPr>
    <a:lvl3pPr marL="914400" algn="l" rtl="0" fontAlgn="base">
      <a:spcBef>
        <a:spcPct val="0"/>
      </a:spcBef>
      <a:spcAft>
        <a:spcPct val="0"/>
      </a:spcAft>
      <a:defRPr sz="1200" kern="1200">
        <a:solidFill>
          <a:srgbClr val="0F5494"/>
        </a:solidFill>
        <a:latin typeface="Verdana" pitchFamily="34" charset="0"/>
        <a:ea typeface="+mn-ea"/>
        <a:cs typeface="Arial" pitchFamily="34" charset="0"/>
      </a:defRPr>
    </a:lvl3pPr>
    <a:lvl4pPr marL="1371600" algn="l" rtl="0" fontAlgn="base">
      <a:spcBef>
        <a:spcPct val="0"/>
      </a:spcBef>
      <a:spcAft>
        <a:spcPct val="0"/>
      </a:spcAft>
      <a:defRPr sz="1200" kern="1200">
        <a:solidFill>
          <a:srgbClr val="0F5494"/>
        </a:solidFill>
        <a:latin typeface="Verdana" pitchFamily="34" charset="0"/>
        <a:ea typeface="+mn-ea"/>
        <a:cs typeface="Arial" pitchFamily="34" charset="0"/>
      </a:defRPr>
    </a:lvl4pPr>
    <a:lvl5pPr marL="1828800" algn="l" rtl="0" fontAlgn="base">
      <a:spcBef>
        <a:spcPct val="0"/>
      </a:spcBef>
      <a:spcAft>
        <a:spcPct val="0"/>
      </a:spcAft>
      <a:defRPr sz="1200" kern="1200">
        <a:solidFill>
          <a:srgbClr val="0F5494"/>
        </a:solidFill>
        <a:latin typeface="Verdana" pitchFamily="34" charset="0"/>
        <a:ea typeface="+mn-ea"/>
        <a:cs typeface="Arial" pitchFamily="34" charset="0"/>
      </a:defRPr>
    </a:lvl5pPr>
    <a:lvl6pPr marL="2286000" algn="l" defTabSz="914400" rtl="0" eaLnBrk="1" latinLnBrk="0" hangingPunct="1">
      <a:defRPr sz="1200" kern="1200">
        <a:solidFill>
          <a:srgbClr val="0F5494"/>
        </a:solidFill>
        <a:latin typeface="Verdana" pitchFamily="34" charset="0"/>
        <a:ea typeface="+mn-ea"/>
        <a:cs typeface="Arial" pitchFamily="34" charset="0"/>
      </a:defRPr>
    </a:lvl6pPr>
    <a:lvl7pPr marL="2743200" algn="l" defTabSz="914400" rtl="0" eaLnBrk="1" latinLnBrk="0" hangingPunct="1">
      <a:defRPr sz="1200" kern="1200">
        <a:solidFill>
          <a:srgbClr val="0F5494"/>
        </a:solidFill>
        <a:latin typeface="Verdana" pitchFamily="34" charset="0"/>
        <a:ea typeface="+mn-ea"/>
        <a:cs typeface="Arial" pitchFamily="34" charset="0"/>
      </a:defRPr>
    </a:lvl7pPr>
    <a:lvl8pPr marL="3200400" algn="l" defTabSz="914400" rtl="0" eaLnBrk="1" latinLnBrk="0" hangingPunct="1">
      <a:defRPr sz="1200" kern="1200">
        <a:solidFill>
          <a:srgbClr val="0F5494"/>
        </a:solidFill>
        <a:latin typeface="Verdana" pitchFamily="34" charset="0"/>
        <a:ea typeface="+mn-ea"/>
        <a:cs typeface="Arial" pitchFamily="34" charset="0"/>
      </a:defRPr>
    </a:lvl8pPr>
    <a:lvl9pPr marL="3657600" algn="l" defTabSz="914400" rtl="0" eaLnBrk="1" latinLnBrk="0" hangingPunct="1">
      <a:defRPr sz="1200" kern="1200">
        <a:solidFill>
          <a:srgbClr val="0F5494"/>
        </a:solidFill>
        <a:latin typeface="Verdana"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EEFF"/>
    <a:srgbClr val="EBEBF9"/>
    <a:srgbClr val="CDCDEF"/>
    <a:srgbClr val="B7B7E7"/>
    <a:srgbClr val="BDDEFF"/>
    <a:srgbClr val="5DD5FF"/>
    <a:srgbClr val="3E6FD2"/>
    <a:srgbClr val="FF99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882" autoAdjust="0"/>
    <p:restoredTop sz="94629" autoAdjust="0"/>
  </p:normalViewPr>
  <p:slideViewPr>
    <p:cSldViewPr>
      <p:cViewPr>
        <p:scale>
          <a:sx n="94" d="100"/>
          <a:sy n="94" d="100"/>
        </p:scale>
        <p:origin x="-72" y="-72"/>
      </p:cViewPr>
      <p:guideLst>
        <p:guide orient="horz" pos="2160"/>
        <p:guide pos="2880"/>
      </p:guideLst>
    </p:cSldViewPr>
  </p:slideViewPr>
  <p:outlineViewPr>
    <p:cViewPr>
      <p:scale>
        <a:sx n="33" d="100"/>
        <a:sy n="33" d="100"/>
      </p:scale>
      <p:origin x="0" y="100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3972" y="-102"/>
      </p:cViewPr>
      <p:guideLst>
        <p:guide orient="horz" pos="3104"/>
        <p:guide pos="2116"/>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11475" cy="493713"/>
          </a:xfrm>
          <a:prstGeom prst="rect">
            <a:avLst/>
          </a:prstGeom>
          <a:noFill/>
          <a:ln w="9525">
            <a:noFill/>
            <a:miter lim="800000"/>
            <a:headEnd/>
            <a:tailEnd/>
          </a:ln>
          <a:effectLst/>
        </p:spPr>
        <p:txBody>
          <a:bodyPr vert="horz" wrap="square" lIns="90608" tIns="45304" rIns="90608" bIns="45304" numCol="1" anchor="t" anchorCtr="0" compatLnSpc="1">
            <a:prstTxWarp prst="textNoShape">
              <a:avLst/>
            </a:prstTxWarp>
          </a:bodyPr>
          <a:lstStyle>
            <a:lvl1pPr>
              <a:defRPr>
                <a:solidFill>
                  <a:schemeClr val="tx1"/>
                </a:solidFill>
                <a:latin typeface="Arial" charset="0"/>
                <a:cs typeface="+mn-cs"/>
              </a:defRPr>
            </a:lvl1pPr>
          </a:lstStyle>
          <a:p>
            <a:pPr>
              <a:defRPr/>
            </a:pPr>
            <a:endParaRPr lang="en-GB"/>
          </a:p>
        </p:txBody>
      </p:sp>
      <p:sp>
        <p:nvSpPr>
          <p:cNvPr id="37891" name="Rectangle 3"/>
          <p:cNvSpPr>
            <a:spLocks noGrp="1" noChangeArrowheads="1"/>
          </p:cNvSpPr>
          <p:nvPr>
            <p:ph type="dt" sz="quarter" idx="1"/>
          </p:nvPr>
        </p:nvSpPr>
        <p:spPr bwMode="auto">
          <a:xfrm>
            <a:off x="3805238" y="0"/>
            <a:ext cx="2911475" cy="493713"/>
          </a:xfrm>
          <a:prstGeom prst="rect">
            <a:avLst/>
          </a:prstGeom>
          <a:noFill/>
          <a:ln w="9525">
            <a:noFill/>
            <a:miter lim="800000"/>
            <a:headEnd/>
            <a:tailEnd/>
          </a:ln>
          <a:effectLst/>
        </p:spPr>
        <p:txBody>
          <a:bodyPr vert="horz" wrap="square" lIns="90608" tIns="45304" rIns="90608" bIns="45304" numCol="1" anchor="t" anchorCtr="0" compatLnSpc="1">
            <a:prstTxWarp prst="textNoShape">
              <a:avLst/>
            </a:prstTxWarp>
          </a:bodyPr>
          <a:lstStyle>
            <a:lvl1pPr algn="r">
              <a:defRPr>
                <a:solidFill>
                  <a:schemeClr val="tx1"/>
                </a:solidFill>
                <a:latin typeface="Arial" charset="0"/>
                <a:cs typeface="+mn-cs"/>
              </a:defRPr>
            </a:lvl1pPr>
          </a:lstStyle>
          <a:p>
            <a:pPr>
              <a:defRPr/>
            </a:pPr>
            <a:endParaRPr lang="en-GB"/>
          </a:p>
        </p:txBody>
      </p:sp>
      <p:sp>
        <p:nvSpPr>
          <p:cNvPr id="37892" name="Rectangle 4"/>
          <p:cNvSpPr>
            <a:spLocks noGrp="1" noChangeArrowheads="1"/>
          </p:cNvSpPr>
          <p:nvPr>
            <p:ph type="ftr" sz="quarter" idx="2"/>
          </p:nvPr>
        </p:nvSpPr>
        <p:spPr bwMode="auto">
          <a:xfrm>
            <a:off x="0" y="9359900"/>
            <a:ext cx="2911475" cy="493713"/>
          </a:xfrm>
          <a:prstGeom prst="rect">
            <a:avLst/>
          </a:prstGeom>
          <a:noFill/>
          <a:ln w="9525">
            <a:noFill/>
            <a:miter lim="800000"/>
            <a:headEnd/>
            <a:tailEnd/>
          </a:ln>
          <a:effectLst/>
        </p:spPr>
        <p:txBody>
          <a:bodyPr vert="horz" wrap="square" lIns="90608" tIns="45304" rIns="90608" bIns="45304" numCol="1" anchor="b" anchorCtr="0" compatLnSpc="1">
            <a:prstTxWarp prst="textNoShape">
              <a:avLst/>
            </a:prstTxWarp>
          </a:bodyPr>
          <a:lstStyle>
            <a:lvl1pPr>
              <a:defRPr>
                <a:solidFill>
                  <a:schemeClr val="tx1"/>
                </a:solidFill>
                <a:latin typeface="Arial" charset="0"/>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05238" y="9359900"/>
            <a:ext cx="2911475" cy="493713"/>
          </a:xfrm>
          <a:prstGeom prst="rect">
            <a:avLst/>
          </a:prstGeom>
          <a:noFill/>
          <a:ln w="9525">
            <a:noFill/>
            <a:miter lim="800000"/>
            <a:headEnd/>
            <a:tailEnd/>
          </a:ln>
          <a:effectLst/>
        </p:spPr>
        <p:txBody>
          <a:bodyPr vert="horz" wrap="square" lIns="90608" tIns="45304" rIns="90608" bIns="45304" numCol="1" anchor="b" anchorCtr="0" compatLnSpc="1">
            <a:prstTxWarp prst="textNoShape">
              <a:avLst/>
            </a:prstTxWarp>
          </a:bodyPr>
          <a:lstStyle>
            <a:lvl1pPr algn="r">
              <a:defRPr>
                <a:solidFill>
                  <a:schemeClr val="tx1"/>
                </a:solidFill>
                <a:latin typeface="Arial" charset="0"/>
                <a:cs typeface="+mn-cs"/>
              </a:defRPr>
            </a:lvl1pPr>
          </a:lstStyle>
          <a:p>
            <a:pPr>
              <a:defRPr/>
            </a:pPr>
            <a:fld id="{1DF092F4-3272-4E7C-BFEB-4343D7323E03}"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11475" cy="493713"/>
          </a:xfrm>
          <a:prstGeom prst="rect">
            <a:avLst/>
          </a:prstGeom>
          <a:noFill/>
          <a:ln w="9525">
            <a:noFill/>
            <a:miter lim="800000"/>
            <a:headEnd/>
            <a:tailEnd/>
          </a:ln>
          <a:effectLst/>
        </p:spPr>
        <p:txBody>
          <a:bodyPr vert="horz" wrap="square" lIns="90608" tIns="45304" rIns="90608" bIns="45304" numCol="1" anchor="t" anchorCtr="0" compatLnSpc="1">
            <a:prstTxWarp prst="textNoShape">
              <a:avLst/>
            </a:prstTxWarp>
          </a:bodyPr>
          <a:lstStyle>
            <a:lvl1pPr>
              <a:defRPr>
                <a:solidFill>
                  <a:schemeClr val="tx1"/>
                </a:solidFill>
                <a:latin typeface="Arial" charset="0"/>
                <a:cs typeface="+mn-cs"/>
              </a:defRPr>
            </a:lvl1pPr>
          </a:lstStyle>
          <a:p>
            <a:pPr>
              <a:defRPr/>
            </a:pPr>
            <a:endParaRPr lang="en-GB"/>
          </a:p>
        </p:txBody>
      </p:sp>
      <p:sp>
        <p:nvSpPr>
          <p:cNvPr id="36867" name="Rectangle 3"/>
          <p:cNvSpPr>
            <a:spLocks noGrp="1" noChangeArrowheads="1"/>
          </p:cNvSpPr>
          <p:nvPr>
            <p:ph type="dt" idx="1"/>
          </p:nvPr>
        </p:nvSpPr>
        <p:spPr bwMode="auto">
          <a:xfrm>
            <a:off x="3805238" y="0"/>
            <a:ext cx="2911475" cy="493713"/>
          </a:xfrm>
          <a:prstGeom prst="rect">
            <a:avLst/>
          </a:prstGeom>
          <a:noFill/>
          <a:ln w="9525">
            <a:noFill/>
            <a:miter lim="800000"/>
            <a:headEnd/>
            <a:tailEnd/>
          </a:ln>
          <a:effectLst/>
        </p:spPr>
        <p:txBody>
          <a:bodyPr vert="horz" wrap="square" lIns="90608" tIns="45304" rIns="90608" bIns="45304" numCol="1" anchor="t" anchorCtr="0" compatLnSpc="1">
            <a:prstTxWarp prst="textNoShape">
              <a:avLst/>
            </a:prstTxWarp>
          </a:bodyPr>
          <a:lstStyle>
            <a:lvl1pPr algn="r">
              <a:defRPr>
                <a:solidFill>
                  <a:schemeClr val="tx1"/>
                </a:solidFill>
                <a:latin typeface="Arial" charset="0"/>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896938" y="739775"/>
            <a:ext cx="4926012" cy="36957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1513" y="4681538"/>
            <a:ext cx="5375275" cy="4433887"/>
          </a:xfrm>
          <a:prstGeom prst="rect">
            <a:avLst/>
          </a:prstGeom>
          <a:noFill/>
          <a:ln w="9525">
            <a:noFill/>
            <a:miter lim="800000"/>
            <a:headEnd/>
            <a:tailEnd/>
          </a:ln>
          <a:effectLst/>
        </p:spPr>
        <p:txBody>
          <a:bodyPr vert="horz" wrap="square" lIns="90608" tIns="45304" rIns="90608" bIns="45304"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359900"/>
            <a:ext cx="2911475" cy="493713"/>
          </a:xfrm>
          <a:prstGeom prst="rect">
            <a:avLst/>
          </a:prstGeom>
          <a:noFill/>
          <a:ln w="9525">
            <a:noFill/>
            <a:miter lim="800000"/>
            <a:headEnd/>
            <a:tailEnd/>
          </a:ln>
          <a:effectLst/>
        </p:spPr>
        <p:txBody>
          <a:bodyPr vert="horz" wrap="square" lIns="90608" tIns="45304" rIns="90608" bIns="45304" numCol="1" anchor="b" anchorCtr="0" compatLnSpc="1">
            <a:prstTxWarp prst="textNoShape">
              <a:avLst/>
            </a:prstTxWarp>
          </a:bodyPr>
          <a:lstStyle>
            <a:lvl1pPr>
              <a:defRPr>
                <a:solidFill>
                  <a:schemeClr val="tx1"/>
                </a:solidFill>
                <a:latin typeface="Arial" charset="0"/>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05238" y="9359900"/>
            <a:ext cx="2911475" cy="493713"/>
          </a:xfrm>
          <a:prstGeom prst="rect">
            <a:avLst/>
          </a:prstGeom>
          <a:noFill/>
          <a:ln w="9525">
            <a:noFill/>
            <a:miter lim="800000"/>
            <a:headEnd/>
            <a:tailEnd/>
          </a:ln>
          <a:effectLst/>
        </p:spPr>
        <p:txBody>
          <a:bodyPr vert="horz" wrap="square" lIns="90608" tIns="45304" rIns="90608" bIns="45304" numCol="1" anchor="b" anchorCtr="0" compatLnSpc="1">
            <a:prstTxWarp prst="textNoShape">
              <a:avLst/>
            </a:prstTxWarp>
          </a:bodyPr>
          <a:lstStyle>
            <a:lvl1pPr algn="r">
              <a:defRPr>
                <a:solidFill>
                  <a:schemeClr val="tx1"/>
                </a:solidFill>
                <a:latin typeface="Arial" charset="0"/>
                <a:cs typeface="+mn-cs"/>
              </a:defRPr>
            </a:lvl1pPr>
          </a:lstStyle>
          <a:p>
            <a:pPr>
              <a:defRPr/>
            </a:pPr>
            <a:fld id="{1F5B59F5-2D81-4B55-A773-135A72A14FD4}"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r>
              <a:rPr lang="fr-BE" altLang="en-US" smtClean="0">
                <a:latin typeface="Arial" pitchFamily="34" charset="0"/>
              </a:rPr>
              <a:t>Regulatory timeline (Independent of the date of approval of regulations)</a:t>
            </a:r>
          </a:p>
          <a:p>
            <a:endParaRPr lang="fr-BE" altLang="en-US" smtClean="0">
              <a:latin typeface="Arial" pitchFamily="34" charset="0"/>
            </a:endParaRPr>
          </a:p>
          <a:p>
            <a:r>
              <a:rPr lang="en-US" altLang="en-US" b="1" smtClean="0">
                <a:latin typeface="Arial" pitchFamily="34" charset="0"/>
              </a:rPr>
              <a:t>Objective: to be faster than the deadlines.</a:t>
            </a:r>
          </a:p>
          <a:p>
            <a:r>
              <a:rPr lang="en-US" altLang="en-US" smtClean="0">
                <a:latin typeface="Arial" pitchFamily="34" charset="0"/>
              </a:rPr>
              <a:t> </a:t>
            </a:r>
          </a:p>
          <a:p>
            <a:r>
              <a:rPr lang="en-US" altLang="en-US" smtClean="0">
                <a:latin typeface="Arial" pitchFamily="34" charset="0"/>
              </a:rPr>
              <a:t>Important to reach agreement </a:t>
            </a:r>
            <a:r>
              <a:rPr lang="en-US" altLang="en-US" b="1" smtClean="0">
                <a:latin typeface="Arial" pitchFamily="34" charset="0"/>
              </a:rPr>
              <a:t>in informal dialogues to complete the formal procedure as rapidly as possible</a:t>
            </a:r>
            <a:endParaRPr lang="fr-FR" altLang="en-US" b="1" smtClean="0">
              <a:latin typeface="Arial" pitchFamily="34" charset="0"/>
            </a:endParaRPr>
          </a:p>
        </p:txBody>
      </p:sp>
      <p:sp>
        <p:nvSpPr>
          <p:cNvPr id="27652"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ea typeface="ＭＳ Ｐゴシック" pitchFamily="34" charset="-128"/>
              </a:defRPr>
            </a:lvl1pPr>
            <a:lvl2pPr marL="742815" indent="-285698" eaLnBrk="0" hangingPunct="0">
              <a:defRPr sz="1200">
                <a:solidFill>
                  <a:srgbClr val="0F5494"/>
                </a:solidFill>
                <a:latin typeface="Verdana" pitchFamily="34" charset="0"/>
                <a:ea typeface="ＭＳ Ｐゴシック" pitchFamily="34" charset="-128"/>
              </a:defRPr>
            </a:lvl2pPr>
            <a:lvl3pPr marL="1142792" indent="-228558" eaLnBrk="0" hangingPunct="0">
              <a:defRPr sz="1200">
                <a:solidFill>
                  <a:srgbClr val="0F5494"/>
                </a:solidFill>
                <a:latin typeface="Verdana" pitchFamily="34" charset="0"/>
                <a:ea typeface="ＭＳ Ｐゴシック" pitchFamily="34" charset="-128"/>
              </a:defRPr>
            </a:lvl3pPr>
            <a:lvl4pPr marL="1599909" indent="-228558" eaLnBrk="0" hangingPunct="0">
              <a:defRPr sz="1200">
                <a:solidFill>
                  <a:srgbClr val="0F5494"/>
                </a:solidFill>
                <a:latin typeface="Verdana" pitchFamily="34" charset="0"/>
                <a:ea typeface="ＭＳ Ｐゴシック" pitchFamily="34" charset="-128"/>
              </a:defRPr>
            </a:lvl4pPr>
            <a:lvl5pPr marL="2057026" indent="-228558" eaLnBrk="0" hangingPunct="0">
              <a:defRPr sz="1200">
                <a:solidFill>
                  <a:srgbClr val="0F5494"/>
                </a:solidFill>
                <a:latin typeface="Verdana" pitchFamily="34" charset="0"/>
                <a:ea typeface="ＭＳ Ｐゴシック" pitchFamily="34" charset="-128"/>
              </a:defRPr>
            </a:lvl5pPr>
            <a:lvl6pPr marL="2514142" indent="-228558" eaLnBrk="0" fontAlgn="base" hangingPunct="0">
              <a:spcBef>
                <a:spcPct val="0"/>
              </a:spcBef>
              <a:spcAft>
                <a:spcPct val="0"/>
              </a:spcAft>
              <a:defRPr sz="1200">
                <a:solidFill>
                  <a:srgbClr val="0F5494"/>
                </a:solidFill>
                <a:latin typeface="Verdana" pitchFamily="34" charset="0"/>
                <a:ea typeface="ＭＳ Ｐゴシック" pitchFamily="34" charset="-128"/>
              </a:defRPr>
            </a:lvl6pPr>
            <a:lvl7pPr marL="2971259" indent="-228558" eaLnBrk="0" fontAlgn="base" hangingPunct="0">
              <a:spcBef>
                <a:spcPct val="0"/>
              </a:spcBef>
              <a:spcAft>
                <a:spcPct val="0"/>
              </a:spcAft>
              <a:defRPr sz="1200">
                <a:solidFill>
                  <a:srgbClr val="0F5494"/>
                </a:solidFill>
                <a:latin typeface="Verdana" pitchFamily="34" charset="0"/>
                <a:ea typeface="ＭＳ Ｐゴシック" pitchFamily="34" charset="-128"/>
              </a:defRPr>
            </a:lvl7pPr>
            <a:lvl8pPr marL="3428376" indent="-228558" eaLnBrk="0" fontAlgn="base" hangingPunct="0">
              <a:spcBef>
                <a:spcPct val="0"/>
              </a:spcBef>
              <a:spcAft>
                <a:spcPct val="0"/>
              </a:spcAft>
              <a:defRPr sz="1200">
                <a:solidFill>
                  <a:srgbClr val="0F5494"/>
                </a:solidFill>
                <a:latin typeface="Verdana" pitchFamily="34" charset="0"/>
                <a:ea typeface="ＭＳ Ｐゴシック" pitchFamily="34" charset="-128"/>
              </a:defRPr>
            </a:lvl8pPr>
            <a:lvl9pPr marL="3885493" indent="-228558" eaLnBrk="0" fontAlgn="base" hangingPunct="0">
              <a:spcBef>
                <a:spcPct val="0"/>
              </a:spcBef>
              <a:spcAft>
                <a:spcPct val="0"/>
              </a:spcAft>
              <a:defRPr sz="1200">
                <a:solidFill>
                  <a:srgbClr val="0F5494"/>
                </a:solidFill>
                <a:latin typeface="Verdana" pitchFamily="34" charset="0"/>
                <a:ea typeface="ＭＳ Ｐゴシック" pitchFamily="34" charset="-128"/>
              </a:defRPr>
            </a:lvl9pPr>
          </a:lstStyle>
          <a:p>
            <a:pPr eaLnBrk="1" hangingPunct="1">
              <a:defRPr/>
            </a:pPr>
            <a:fld id="{3E624FA9-D2C2-4D24-972D-D354A609B43A}" type="slidenum">
              <a:rPr lang="en-GB" altLang="en-US" smtClean="0">
                <a:solidFill>
                  <a:schemeClr val="tx1"/>
                </a:solidFill>
                <a:latin typeface="Arial" pitchFamily="34" charset="0"/>
              </a:rPr>
              <a:pPr eaLnBrk="1" hangingPunct="1">
                <a:defRPr/>
              </a:pPr>
              <a:t>5</a:t>
            </a:fld>
            <a:endParaRPr lang="en-GB" altLang="en-US" smtClean="0">
              <a:solidFill>
                <a:schemeClr val="tx1"/>
              </a:solidFill>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endParaRPr lang="en-US" altLang="en-US" smtClean="0">
              <a:latin typeface="Arial" pitchFamily="34" charset="0"/>
            </a:endParaRPr>
          </a:p>
        </p:txBody>
      </p:sp>
      <p:sp>
        <p:nvSpPr>
          <p:cNvPr id="20484"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36189" indent="-283150" eaLnBrk="0" hangingPunct="0">
              <a:defRPr sz="1200">
                <a:solidFill>
                  <a:srgbClr val="0F5494"/>
                </a:solidFill>
                <a:latin typeface="Verdana" pitchFamily="34" charset="0"/>
              </a:defRPr>
            </a:lvl2pPr>
            <a:lvl3pPr marL="1132599" indent="-226520" eaLnBrk="0" hangingPunct="0">
              <a:defRPr sz="1200">
                <a:solidFill>
                  <a:srgbClr val="0F5494"/>
                </a:solidFill>
                <a:latin typeface="Verdana" pitchFamily="34" charset="0"/>
              </a:defRPr>
            </a:lvl3pPr>
            <a:lvl4pPr marL="1585638" indent="-226520" eaLnBrk="0" hangingPunct="0">
              <a:defRPr sz="1200">
                <a:solidFill>
                  <a:srgbClr val="0F5494"/>
                </a:solidFill>
                <a:latin typeface="Verdana" pitchFamily="34" charset="0"/>
              </a:defRPr>
            </a:lvl4pPr>
            <a:lvl5pPr marL="2038678" indent="-226520" eaLnBrk="0" hangingPunct="0">
              <a:defRPr sz="1200">
                <a:solidFill>
                  <a:srgbClr val="0F5494"/>
                </a:solidFill>
                <a:latin typeface="Verdana" pitchFamily="34" charset="0"/>
              </a:defRPr>
            </a:lvl5pPr>
            <a:lvl6pPr marL="2491717" indent="-226520" eaLnBrk="0" fontAlgn="base" hangingPunct="0">
              <a:spcBef>
                <a:spcPct val="0"/>
              </a:spcBef>
              <a:spcAft>
                <a:spcPct val="0"/>
              </a:spcAft>
              <a:defRPr sz="1200">
                <a:solidFill>
                  <a:srgbClr val="0F5494"/>
                </a:solidFill>
                <a:latin typeface="Verdana" pitchFamily="34" charset="0"/>
              </a:defRPr>
            </a:lvl6pPr>
            <a:lvl7pPr marL="2944757" indent="-226520" eaLnBrk="0" fontAlgn="base" hangingPunct="0">
              <a:spcBef>
                <a:spcPct val="0"/>
              </a:spcBef>
              <a:spcAft>
                <a:spcPct val="0"/>
              </a:spcAft>
              <a:defRPr sz="1200">
                <a:solidFill>
                  <a:srgbClr val="0F5494"/>
                </a:solidFill>
                <a:latin typeface="Verdana" pitchFamily="34" charset="0"/>
              </a:defRPr>
            </a:lvl7pPr>
            <a:lvl8pPr marL="3397796" indent="-226520" eaLnBrk="0" fontAlgn="base" hangingPunct="0">
              <a:spcBef>
                <a:spcPct val="0"/>
              </a:spcBef>
              <a:spcAft>
                <a:spcPct val="0"/>
              </a:spcAft>
              <a:defRPr sz="1200">
                <a:solidFill>
                  <a:srgbClr val="0F5494"/>
                </a:solidFill>
                <a:latin typeface="Verdana" pitchFamily="34" charset="0"/>
              </a:defRPr>
            </a:lvl8pPr>
            <a:lvl9pPr marL="3850836" indent="-226520" eaLnBrk="0" fontAlgn="base" hangingPunct="0">
              <a:spcBef>
                <a:spcPct val="0"/>
              </a:spcBef>
              <a:spcAft>
                <a:spcPct val="0"/>
              </a:spcAft>
              <a:defRPr sz="1200">
                <a:solidFill>
                  <a:srgbClr val="0F5494"/>
                </a:solidFill>
                <a:latin typeface="Verdana" pitchFamily="34" charset="0"/>
              </a:defRPr>
            </a:lvl9pPr>
          </a:lstStyle>
          <a:p>
            <a:pPr eaLnBrk="1" hangingPunct="1">
              <a:defRPr/>
            </a:pPr>
            <a:fld id="{E786967F-74A0-4A4D-9061-7DE789378094}" type="slidenum">
              <a:rPr lang="en-GB" altLang="en-US" smtClean="0">
                <a:solidFill>
                  <a:schemeClr val="tx1"/>
                </a:solidFill>
                <a:latin typeface="Arial" pitchFamily="34" charset="0"/>
              </a:rPr>
              <a:pPr eaLnBrk="1" hangingPunct="1">
                <a:defRPr/>
              </a:pPr>
              <a:t>13</a:t>
            </a:fld>
            <a:endParaRPr lang="en-GB" altLang="en-US" smtClean="0">
              <a:solidFill>
                <a:schemeClr val="tx1"/>
              </a:solidFill>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altLang="en-US" smtClean="0">
              <a:latin typeface="Arial" pitchFamily="34" charset="0"/>
            </a:endParaRPr>
          </a:p>
        </p:txBody>
      </p:sp>
      <p:sp>
        <p:nvSpPr>
          <p:cNvPr id="21508"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36189" indent="-283150" eaLnBrk="0" hangingPunct="0">
              <a:defRPr sz="1200">
                <a:solidFill>
                  <a:srgbClr val="0F5494"/>
                </a:solidFill>
                <a:latin typeface="Verdana" pitchFamily="34" charset="0"/>
              </a:defRPr>
            </a:lvl2pPr>
            <a:lvl3pPr marL="1132599" indent="-226520" eaLnBrk="0" hangingPunct="0">
              <a:defRPr sz="1200">
                <a:solidFill>
                  <a:srgbClr val="0F5494"/>
                </a:solidFill>
                <a:latin typeface="Verdana" pitchFamily="34" charset="0"/>
              </a:defRPr>
            </a:lvl3pPr>
            <a:lvl4pPr marL="1585638" indent="-226520" eaLnBrk="0" hangingPunct="0">
              <a:defRPr sz="1200">
                <a:solidFill>
                  <a:srgbClr val="0F5494"/>
                </a:solidFill>
                <a:latin typeface="Verdana" pitchFamily="34" charset="0"/>
              </a:defRPr>
            </a:lvl4pPr>
            <a:lvl5pPr marL="2038678" indent="-226520" eaLnBrk="0" hangingPunct="0">
              <a:defRPr sz="1200">
                <a:solidFill>
                  <a:srgbClr val="0F5494"/>
                </a:solidFill>
                <a:latin typeface="Verdana" pitchFamily="34" charset="0"/>
              </a:defRPr>
            </a:lvl5pPr>
            <a:lvl6pPr marL="2491717" indent="-226520" eaLnBrk="0" fontAlgn="base" hangingPunct="0">
              <a:spcBef>
                <a:spcPct val="0"/>
              </a:spcBef>
              <a:spcAft>
                <a:spcPct val="0"/>
              </a:spcAft>
              <a:defRPr sz="1200">
                <a:solidFill>
                  <a:srgbClr val="0F5494"/>
                </a:solidFill>
                <a:latin typeface="Verdana" pitchFamily="34" charset="0"/>
              </a:defRPr>
            </a:lvl6pPr>
            <a:lvl7pPr marL="2944757" indent="-226520" eaLnBrk="0" fontAlgn="base" hangingPunct="0">
              <a:spcBef>
                <a:spcPct val="0"/>
              </a:spcBef>
              <a:spcAft>
                <a:spcPct val="0"/>
              </a:spcAft>
              <a:defRPr sz="1200">
                <a:solidFill>
                  <a:srgbClr val="0F5494"/>
                </a:solidFill>
                <a:latin typeface="Verdana" pitchFamily="34" charset="0"/>
              </a:defRPr>
            </a:lvl7pPr>
            <a:lvl8pPr marL="3397796" indent="-226520" eaLnBrk="0" fontAlgn="base" hangingPunct="0">
              <a:spcBef>
                <a:spcPct val="0"/>
              </a:spcBef>
              <a:spcAft>
                <a:spcPct val="0"/>
              </a:spcAft>
              <a:defRPr sz="1200">
                <a:solidFill>
                  <a:srgbClr val="0F5494"/>
                </a:solidFill>
                <a:latin typeface="Verdana" pitchFamily="34" charset="0"/>
              </a:defRPr>
            </a:lvl8pPr>
            <a:lvl9pPr marL="3850836" indent="-226520" eaLnBrk="0" fontAlgn="base" hangingPunct="0">
              <a:spcBef>
                <a:spcPct val="0"/>
              </a:spcBef>
              <a:spcAft>
                <a:spcPct val="0"/>
              </a:spcAft>
              <a:defRPr sz="1200">
                <a:solidFill>
                  <a:srgbClr val="0F5494"/>
                </a:solidFill>
                <a:latin typeface="Verdana" pitchFamily="34" charset="0"/>
              </a:defRPr>
            </a:lvl9pPr>
          </a:lstStyle>
          <a:p>
            <a:pPr eaLnBrk="1" hangingPunct="1">
              <a:defRPr/>
            </a:pPr>
            <a:fld id="{552269E2-F60D-4E36-9FA0-8FF1EC7DBF14}" type="slidenum">
              <a:rPr lang="en-GB" altLang="en-US" smtClean="0">
                <a:solidFill>
                  <a:schemeClr val="tx1"/>
                </a:solidFill>
                <a:latin typeface="Arial" pitchFamily="34" charset="0"/>
              </a:rPr>
              <a:pPr eaLnBrk="1" hangingPunct="1">
                <a:defRPr/>
              </a:pPr>
              <a:t>16</a:t>
            </a:fld>
            <a:endParaRPr lang="en-GB" altLang="en-US" smtClean="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a:endParaRPr lang="en-US" altLang="en-US" sz="1800">
              <a:solidFill>
                <a:srgbClr val="FFFFFF"/>
              </a:solidFill>
            </a:endParaRPr>
          </a:p>
        </p:txBody>
      </p:sp>
      <p:pic>
        <p:nvPicPr>
          <p:cNvPr id="5" name="Picture 6" descr="LOGO CE-EN-quadri.eps"/>
          <p:cNvPicPr>
            <a:picLocks noChangeAspect="1"/>
          </p:cNvPicPr>
          <p:nvPr/>
        </p:nvPicPr>
        <p:blipFill>
          <a:blip r:embed="rId2"/>
          <a:srcRect/>
          <a:stretch>
            <a:fillRect/>
          </a:stretch>
        </p:blipFill>
        <p:spPr bwMode="auto">
          <a:xfrm>
            <a:off x="3957638" y="258763"/>
            <a:ext cx="1436687" cy="998537"/>
          </a:xfrm>
          <a:prstGeom prst="rect">
            <a:avLst/>
          </a:prstGeom>
          <a:noFill/>
          <a:ln w="9525">
            <a:noFill/>
            <a:miter lim="800000"/>
            <a:headEnd/>
            <a:tailEnd/>
          </a:ln>
        </p:spPr>
      </p:pic>
      <p:sp>
        <p:nvSpPr>
          <p:cNvPr id="6" name="Rectangle 6"/>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12"/>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13"/>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15"/>
          <p:cNvSpPr>
            <a:spLocks noGrp="1" noChangeArrowheads="1"/>
          </p:cNvSpPr>
          <p:nvPr>
            <p:ph type="sldNum" sz="quarter" idx="12"/>
          </p:nvPr>
        </p:nvSpPr>
        <p:spPr/>
        <p:txBody>
          <a:bodyPr/>
          <a:lstStyle>
            <a:lvl1pPr>
              <a:defRPr>
                <a:solidFill>
                  <a:schemeClr val="bg1"/>
                </a:solidFill>
                <a:latin typeface="+mn-lt"/>
              </a:defRPr>
            </a:lvl1pPr>
          </a:lstStyle>
          <a:p>
            <a:pPr>
              <a:defRPr/>
            </a:pPr>
            <a:fld id="{ED4C7A95-876F-49DE-AE22-F7D4E858DB95}"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26F3E38-98E6-42EA-BCAB-1A4DAF4A0665}"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15113" y="1339850"/>
            <a:ext cx="2071687" cy="4681538"/>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395288" y="1339850"/>
            <a:ext cx="6067425" cy="46815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B47130C-06A5-419B-9318-B9730B3AE490}"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395288" y="1339850"/>
            <a:ext cx="8291512" cy="46815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42D2E99C-3457-478C-8549-B30797D711D2}"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DB9F6193-2752-465E-85C9-F0F5D3CF96C9}"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8A58DD8-0BF7-4ED7-BC44-272C579B1006}"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0DB180C-6F11-46CE-BD94-8759B8A07FCD}"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C7F43A5-AC75-4BEC-B366-96CD3FCD592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4B3E8919-D68C-40AC-B748-E0DA34AC47A9}"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59514660-64B0-4A4E-90A1-1515404EFDEB}"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8F8074C-D1E8-47A4-96CB-E0A5080CD1F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64EA7BE-9E97-429F-B4CF-12554C12B9AC}"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cs typeface="+mn-cs"/>
              </a:defRPr>
            </a:lvl1pPr>
          </a:lstStyle>
          <a:p>
            <a:pPr>
              <a:defRPr/>
            </a:pPr>
            <a:fld id="{90287411-D6A6-400E-82C8-6B4C115CC033}"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33" name="Picture 17" descr="LOGO CE_Vertical_EN_NEG_quadri_HR"/>
          <p:cNvPicPr>
            <a:picLocks noChangeAspect="1" noChangeArrowheads="1"/>
          </p:cNvPicPr>
          <p:nvPr/>
        </p:nvPicPr>
        <p:blipFill>
          <a:blip r:embed="rId14"/>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71" r:id="rId1"/>
    <p:sldLayoutId id="2147483960" r:id="rId2"/>
    <p:sldLayoutId id="2147483961" r:id="rId3"/>
    <p:sldLayoutId id="2147483962" r:id="rId4"/>
    <p:sldLayoutId id="2147483963" r:id="rId5"/>
    <p:sldLayoutId id="2147483964" r:id="rId6"/>
    <p:sldLayoutId id="2147483965" r:id="rId7"/>
    <p:sldLayoutId id="2147483966" r:id="rId8"/>
    <p:sldLayoutId id="2147483967" r:id="rId9"/>
    <p:sldLayoutId id="2147483968" r:id="rId10"/>
    <p:sldLayoutId id="2147483969" r:id="rId11"/>
    <p:sldLayoutId id="2147483970" r:id="rId12"/>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9.png"/><Relationship Id="rId7" Type="http://schemas.openxmlformats.org/officeDocument/2006/relationships/image" Target="../media/image13.jpeg"/><Relationship Id="rId12" Type="http://schemas.openxmlformats.org/officeDocument/2006/relationships/image" Target="../media/image18.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2.jpeg"/><Relationship Id="rId11" Type="http://schemas.openxmlformats.org/officeDocument/2006/relationships/image" Target="../media/image17.jpeg"/><Relationship Id="rId5" Type="http://schemas.openxmlformats.org/officeDocument/2006/relationships/image" Target="../media/image11.jpeg"/><Relationship Id="rId10" Type="http://schemas.openxmlformats.org/officeDocument/2006/relationships/image" Target="../media/image16.jpeg"/><Relationship Id="rId4" Type="http://schemas.openxmlformats.org/officeDocument/2006/relationships/image" Target="../media/image10.png"/><Relationship Id="rId9" Type="http://schemas.openxmlformats.org/officeDocument/2006/relationships/image" Target="../media/image1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danube-region.eu/"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hyperlink" Target="http://www.ec.europa.eu/regional_policy/cooperate/danube/index_en.cf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ubTitle" idx="1"/>
          </p:nvPr>
        </p:nvSpPr>
        <p:spPr/>
        <p:txBody>
          <a:bodyPr/>
          <a:lstStyle/>
          <a:p>
            <a:pPr eaLnBrk="1" hangingPunct="1"/>
            <a:endParaRPr lang="fr-BE" altLang="en-US" smtClean="0"/>
          </a:p>
          <a:p>
            <a:pPr algn="r" eaLnBrk="1" hangingPunct="1"/>
            <a:r>
              <a:rPr lang="fr-BE" altLang="en-US" smtClean="0"/>
              <a:t>An overview</a:t>
            </a:r>
            <a:endParaRPr lang="en-GB" altLang="en-US" smtClean="0"/>
          </a:p>
        </p:txBody>
      </p:sp>
      <p:pic>
        <p:nvPicPr>
          <p:cNvPr id="3075" name="Picture 7" descr="Logo-00_general (1)"/>
          <p:cNvPicPr>
            <a:picLocks noChangeAspect="1" noChangeArrowheads="1"/>
          </p:cNvPicPr>
          <p:nvPr/>
        </p:nvPicPr>
        <p:blipFill>
          <a:blip r:embed="rId2"/>
          <a:srcRect/>
          <a:stretch>
            <a:fillRect/>
          </a:stretch>
        </p:blipFill>
        <p:spPr bwMode="auto">
          <a:xfrm>
            <a:off x="6705600" y="5908675"/>
            <a:ext cx="2438400" cy="949325"/>
          </a:xfrm>
          <a:prstGeom prst="rect">
            <a:avLst/>
          </a:prstGeom>
          <a:noFill/>
          <a:ln w="9525">
            <a:noFill/>
            <a:miter lim="800000"/>
            <a:headEnd/>
            <a:tailEnd/>
          </a:ln>
        </p:spPr>
      </p:pic>
      <p:pic>
        <p:nvPicPr>
          <p:cNvPr id="3076" name="Picture 14" descr="Sample X.jpg"/>
          <p:cNvPicPr>
            <a:picLocks noChangeAspect="1"/>
          </p:cNvPicPr>
          <p:nvPr/>
        </p:nvPicPr>
        <p:blipFill>
          <a:blip r:embed="rId3"/>
          <a:srcRect/>
          <a:stretch>
            <a:fillRect/>
          </a:stretch>
        </p:blipFill>
        <p:spPr bwMode="auto">
          <a:xfrm>
            <a:off x="0" y="4089400"/>
            <a:ext cx="9251950" cy="2868613"/>
          </a:xfrm>
          <a:prstGeom prst="rect">
            <a:avLst/>
          </a:prstGeom>
          <a:noFill/>
          <a:ln w="9525">
            <a:noFill/>
            <a:miter lim="800000"/>
            <a:headEnd/>
            <a:tailEnd/>
          </a:ln>
        </p:spPr>
      </p:pic>
      <p:sp>
        <p:nvSpPr>
          <p:cNvPr id="2" name="Rectangle 1"/>
          <p:cNvSpPr/>
          <p:nvPr/>
        </p:nvSpPr>
        <p:spPr>
          <a:xfrm>
            <a:off x="755650" y="1628775"/>
            <a:ext cx="7704138" cy="1754188"/>
          </a:xfrm>
          <a:prstGeom prst="rect">
            <a:avLst/>
          </a:prstGeom>
        </p:spPr>
        <p:txBody>
          <a:bodyPr>
            <a:spAutoFit/>
          </a:bodyPr>
          <a:lstStyle/>
          <a:p>
            <a:pPr marL="3175" algn="ctr">
              <a:defRPr/>
            </a:pPr>
            <a:r>
              <a:rPr lang="fr-BE" altLang="en-US" sz="3600" b="1" kern="0" dirty="0">
                <a:solidFill>
                  <a:srgbClr val="FFD624"/>
                </a:solidFill>
                <a:effectLst>
                  <a:outerShdw blurRad="38100" dist="38100" dir="2700000" algn="tl">
                    <a:srgbClr val="000000">
                      <a:alpha val="43137"/>
                    </a:srgbClr>
                  </a:outerShdw>
                </a:effectLst>
                <a:latin typeface="Calibri" panose="020F0502020204030204" pitchFamily="34" charset="0"/>
              </a:rPr>
              <a:t>The EU </a:t>
            </a:r>
            <a:r>
              <a:rPr lang="fr-BE" altLang="en-US" sz="3600" b="1" kern="0" dirty="0" err="1">
                <a:solidFill>
                  <a:srgbClr val="FFD624"/>
                </a:solidFill>
                <a:effectLst>
                  <a:outerShdw blurRad="38100" dist="38100" dir="2700000" algn="tl">
                    <a:srgbClr val="000000">
                      <a:alpha val="43137"/>
                    </a:srgbClr>
                  </a:outerShdw>
                </a:effectLst>
                <a:latin typeface="Calibri" panose="020F0502020204030204" pitchFamily="34" charset="0"/>
              </a:rPr>
              <a:t>Strategy</a:t>
            </a:r>
            <a:r>
              <a:rPr lang="fr-BE" altLang="en-US" sz="3600" b="1" kern="0" dirty="0">
                <a:solidFill>
                  <a:srgbClr val="FFD624"/>
                </a:solidFill>
                <a:effectLst>
                  <a:outerShdw blurRad="38100" dist="38100" dir="2700000" algn="tl">
                    <a:srgbClr val="000000">
                      <a:alpha val="43137"/>
                    </a:srgbClr>
                  </a:outerShdw>
                </a:effectLst>
                <a:latin typeface="Calibri" panose="020F0502020204030204" pitchFamily="34" charset="0"/>
              </a:rPr>
              <a:t> for the Danube </a:t>
            </a:r>
            <a:r>
              <a:rPr lang="fr-BE" altLang="en-US" sz="3600" b="1" kern="0" dirty="0" err="1">
                <a:solidFill>
                  <a:srgbClr val="FFD624"/>
                </a:solidFill>
                <a:effectLst>
                  <a:outerShdw blurRad="38100" dist="38100" dir="2700000" algn="tl">
                    <a:srgbClr val="000000">
                      <a:alpha val="43137"/>
                    </a:srgbClr>
                  </a:outerShdw>
                </a:effectLst>
                <a:latin typeface="Calibri" panose="020F0502020204030204" pitchFamily="34" charset="0"/>
              </a:rPr>
              <a:t>Region</a:t>
            </a:r>
            <a:r>
              <a:rPr lang="fr-BE" altLang="en-US" sz="3600" b="1" kern="0" dirty="0">
                <a:solidFill>
                  <a:srgbClr val="FFD624"/>
                </a:solidFill>
                <a:effectLst>
                  <a:outerShdw blurRad="38100" dist="38100" dir="2700000" algn="tl">
                    <a:srgbClr val="000000">
                      <a:alpha val="43137"/>
                    </a:srgbClr>
                  </a:outerShdw>
                </a:effectLst>
                <a:latin typeface="Calibri" panose="020F0502020204030204" pitchFamily="34" charset="0"/>
              </a:rPr>
              <a:t> in the </a:t>
            </a:r>
            <a:r>
              <a:rPr lang="fr-BE" altLang="en-US" sz="3600" b="1" kern="0" dirty="0" err="1">
                <a:solidFill>
                  <a:srgbClr val="FFD624"/>
                </a:solidFill>
                <a:effectLst>
                  <a:outerShdw blurRad="38100" dist="38100" dir="2700000" algn="tl">
                    <a:srgbClr val="000000">
                      <a:alpha val="43137"/>
                    </a:srgbClr>
                  </a:outerShdw>
                </a:effectLst>
                <a:latin typeface="Calibri" panose="020F0502020204030204" pitchFamily="34" charset="0"/>
              </a:rPr>
              <a:t>programming</a:t>
            </a:r>
            <a:r>
              <a:rPr lang="fr-BE" altLang="en-US" sz="3600" b="1" kern="0" dirty="0">
                <a:solidFill>
                  <a:srgbClr val="FFD624"/>
                </a:solidFill>
                <a:effectLst>
                  <a:outerShdw blurRad="38100" dist="38100" dir="2700000" algn="tl">
                    <a:srgbClr val="000000">
                      <a:alpha val="43137"/>
                    </a:srgbClr>
                  </a:outerShdw>
                </a:effectLst>
                <a:latin typeface="Calibri" panose="020F0502020204030204" pitchFamily="34" charset="0"/>
              </a:rPr>
              <a:t> of ESIF for 2014-2020: state of </a:t>
            </a:r>
            <a:r>
              <a:rPr lang="fr-BE" altLang="en-US" sz="3600" b="1" kern="0" dirty="0" err="1">
                <a:solidFill>
                  <a:srgbClr val="FFD624"/>
                </a:solidFill>
                <a:effectLst>
                  <a:outerShdw blurRad="38100" dist="38100" dir="2700000" algn="tl">
                    <a:srgbClr val="000000">
                      <a:alpha val="43137"/>
                    </a:srgbClr>
                  </a:outerShdw>
                </a:effectLst>
                <a:latin typeface="Calibri" panose="020F0502020204030204" pitchFamily="34" charset="0"/>
              </a:rPr>
              <a:t>play</a:t>
            </a:r>
            <a:r>
              <a:rPr lang="fr-BE" altLang="en-US" sz="3600" b="1" kern="0" dirty="0">
                <a:solidFill>
                  <a:srgbClr val="FFD624"/>
                </a:solidFill>
                <a:effectLst>
                  <a:outerShdw blurRad="38100" dist="38100" dir="2700000" algn="tl">
                    <a:srgbClr val="000000">
                      <a:alpha val="43137"/>
                    </a:srgbClr>
                  </a:outerShdw>
                </a:effectLst>
                <a:latin typeface="Calibri" panose="020F0502020204030204" pitchFamily="34" charset="0"/>
              </a:rPr>
              <a:t> and </a:t>
            </a:r>
            <a:r>
              <a:rPr lang="fr-BE" altLang="en-US" sz="3600" b="1" kern="0" dirty="0" err="1">
                <a:solidFill>
                  <a:srgbClr val="FFD624"/>
                </a:solidFill>
                <a:effectLst>
                  <a:outerShdw blurRad="38100" dist="38100" dir="2700000" algn="tl">
                    <a:srgbClr val="000000">
                      <a:alpha val="43137"/>
                    </a:srgbClr>
                  </a:outerShdw>
                </a:effectLst>
                <a:latin typeface="Calibri" panose="020F0502020204030204" pitchFamily="34" charset="0"/>
              </a:rPr>
              <a:t>next</a:t>
            </a:r>
            <a:r>
              <a:rPr lang="fr-BE" altLang="en-US" sz="3600" b="1" kern="0" dirty="0">
                <a:solidFill>
                  <a:srgbClr val="FFD624"/>
                </a:solidFill>
                <a:effectLst>
                  <a:outerShdw blurRad="38100" dist="38100" dir="2700000" algn="tl">
                    <a:srgbClr val="000000">
                      <a:alpha val="43137"/>
                    </a:srgbClr>
                  </a:outerShdw>
                </a:effectLst>
                <a:latin typeface="Calibri" panose="020F0502020204030204" pitchFamily="34" charset="0"/>
              </a:rPr>
              <a:t> </a:t>
            </a:r>
            <a:r>
              <a:rPr lang="fr-BE" altLang="en-US" sz="3600" b="1" kern="0" dirty="0" err="1">
                <a:solidFill>
                  <a:srgbClr val="FFD624"/>
                </a:solidFill>
                <a:effectLst>
                  <a:outerShdw blurRad="38100" dist="38100" dir="2700000" algn="tl">
                    <a:srgbClr val="000000">
                      <a:alpha val="43137"/>
                    </a:srgbClr>
                  </a:outerShdw>
                </a:effectLst>
                <a:latin typeface="Calibri" panose="020F0502020204030204" pitchFamily="34" charset="0"/>
              </a:rPr>
              <a:t>steps</a:t>
            </a:r>
            <a:endParaRPr lang="en-GB" altLang="en-US" sz="3600" b="1" kern="0" dirty="0">
              <a:solidFill>
                <a:srgbClr val="FFD624"/>
              </a:solidFill>
              <a:effectLst>
                <a:outerShdw blurRad="38100" dist="38100" dir="2700000" algn="tl">
                  <a:srgbClr val="000000">
                    <a:alpha val="43137"/>
                  </a:srgbClr>
                </a:outerShdw>
              </a:effectLst>
              <a:latin typeface="Calibri" panose="020F0502020204030204" pitchFamily="34" charset="0"/>
            </a:endParaRPr>
          </a:p>
        </p:txBody>
      </p:sp>
      <p:pic>
        <p:nvPicPr>
          <p:cNvPr id="6" name="Picture 4" descr="Logo-00_general (1)"/>
          <p:cNvPicPr>
            <a:picLocks noChangeAspect="1" noChangeArrowheads="1"/>
          </p:cNvPicPr>
          <p:nvPr/>
        </p:nvPicPr>
        <p:blipFill>
          <a:blip r:embed="rId2" cstate="print">
            <a:extLst/>
          </a:blip>
          <a:srcRect/>
          <a:stretch>
            <a:fillRect/>
          </a:stretch>
        </p:blipFill>
        <p:spPr bwMode="auto">
          <a:xfrm>
            <a:off x="6705600" y="5586412"/>
            <a:ext cx="2438400" cy="949325"/>
          </a:xfrm>
          <a:prstGeom prst="ellipse">
            <a:avLst/>
          </a:prstGeom>
          <a:ln>
            <a:noFill/>
          </a:ln>
          <a:effectLst>
            <a:softEdge rad="112500"/>
          </a:effectLs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3"/>
          <p:cNvGrpSpPr>
            <a:grpSpLocks/>
          </p:cNvGrpSpPr>
          <p:nvPr/>
        </p:nvGrpSpPr>
        <p:grpSpPr bwMode="auto">
          <a:xfrm>
            <a:off x="855663" y="1339850"/>
            <a:ext cx="7688262" cy="4249738"/>
            <a:chOff x="398840" y="1531607"/>
            <a:chExt cx="4212214" cy="4025695"/>
          </a:xfrm>
        </p:grpSpPr>
        <p:sp>
          <p:nvSpPr>
            <p:cNvPr id="5" name="Up Ribbon 4"/>
            <p:cNvSpPr/>
            <p:nvPr/>
          </p:nvSpPr>
          <p:spPr bwMode="auto">
            <a:xfrm>
              <a:off x="398840" y="1531607"/>
              <a:ext cx="4093058" cy="879728"/>
            </a:xfrm>
            <a:prstGeom prst="ribbon2">
              <a:avLst/>
            </a:prstGeom>
            <a:solidFill>
              <a:schemeClr val="accent2"/>
            </a:solid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anchor="ctr"/>
            <a:lstStyle/>
            <a:p>
              <a:pPr marL="3175">
                <a:defRPr/>
              </a:pPr>
              <a:endParaRPr lang="en-GB" sz="1800" b="1" dirty="0">
                <a:solidFill>
                  <a:schemeClr val="bg1"/>
                </a:solidFill>
                <a:latin typeface="Arial" panose="020B0604020202020204" pitchFamily="34" charset="0"/>
                <a:cs typeface="Arial" panose="020B0604020202020204" pitchFamily="34" charset="0"/>
              </a:endParaRPr>
            </a:p>
          </p:txBody>
        </p:sp>
        <p:sp>
          <p:nvSpPr>
            <p:cNvPr id="12299" name="TextBox 80"/>
            <p:cNvSpPr txBox="1">
              <a:spLocks noChangeArrowheads="1"/>
            </p:cNvSpPr>
            <p:nvPr/>
          </p:nvSpPr>
          <p:spPr bwMode="auto">
            <a:xfrm>
              <a:off x="1272177" y="1700807"/>
              <a:ext cx="2232248" cy="400110"/>
            </a:xfrm>
            <a:prstGeom prst="rect">
              <a:avLst/>
            </a:prstGeom>
            <a:noFill/>
            <a:ln w="9525">
              <a:noFill/>
              <a:miter lim="800000"/>
              <a:headEnd/>
              <a:tailEnd/>
            </a:ln>
          </p:spPr>
          <p:txBody>
            <a:bodyPr>
              <a:spAutoFit/>
            </a:bodyPr>
            <a:lstStyle/>
            <a:p>
              <a:r>
                <a:rPr lang="es-AR" altLang="en-US" sz="1900" b="1">
                  <a:solidFill>
                    <a:schemeClr val="bg1"/>
                  </a:solidFill>
                  <a:latin typeface="Arial Narrow" pitchFamily="34" charset="0"/>
                </a:rPr>
                <a:t> </a:t>
              </a:r>
              <a:endParaRPr lang="en-GB" altLang="en-US" sz="1900" b="1">
                <a:solidFill>
                  <a:schemeClr val="bg1"/>
                </a:solidFill>
                <a:latin typeface="Arial Narrow" pitchFamily="34" charset="0"/>
              </a:endParaRPr>
            </a:p>
          </p:txBody>
        </p:sp>
        <p:sp>
          <p:nvSpPr>
            <p:cNvPr id="12300" name="Rounded Rectangle 81"/>
            <p:cNvSpPr>
              <a:spLocks noChangeArrowheads="1"/>
            </p:cNvSpPr>
            <p:nvPr/>
          </p:nvSpPr>
          <p:spPr bwMode="auto">
            <a:xfrm>
              <a:off x="683568" y="3181038"/>
              <a:ext cx="1512168" cy="2376264"/>
            </a:xfrm>
            <a:prstGeom prst="roundRect">
              <a:avLst>
                <a:gd name="adj" fmla="val 16667"/>
              </a:avLst>
            </a:prstGeom>
            <a:noFill/>
            <a:ln w="9525" algn="ctr">
              <a:noFill/>
              <a:round/>
              <a:headEnd/>
              <a:tailEnd/>
            </a:ln>
          </p:spPr>
          <p:txBody>
            <a:bodyPr anchor="ctr"/>
            <a:lstStyle/>
            <a:p>
              <a:pPr marL="3175"/>
              <a:endParaRPr lang="en-US" altLang="en-US"/>
            </a:p>
          </p:txBody>
        </p:sp>
        <p:sp>
          <p:nvSpPr>
            <p:cNvPr id="8" name="Rounded Rectangle 7"/>
            <p:cNvSpPr/>
            <p:nvPr/>
          </p:nvSpPr>
          <p:spPr bwMode="auto">
            <a:xfrm>
              <a:off x="398840" y="2596303"/>
              <a:ext cx="4156550" cy="1538396"/>
            </a:xfrm>
            <a:prstGeom prst="roundRect">
              <a:avLst/>
            </a:prstGeom>
            <a:solidFill>
              <a:schemeClr val="accent1"/>
            </a:solidFill>
            <a:ln>
              <a:solidFill>
                <a:schemeClr val="accent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p>
              <a:pPr marL="3175">
                <a:defRPr/>
              </a:pPr>
              <a:endParaRPr lang="en-GB">
                <a:solidFill>
                  <a:srgbClr val="0F5494"/>
                </a:solidFill>
              </a:endParaRPr>
            </a:p>
          </p:txBody>
        </p:sp>
        <p:sp>
          <p:nvSpPr>
            <p:cNvPr id="12302" name="TextBox 11"/>
            <p:cNvSpPr txBox="1">
              <a:spLocks noChangeArrowheads="1"/>
            </p:cNvSpPr>
            <p:nvPr/>
          </p:nvSpPr>
          <p:spPr bwMode="auto">
            <a:xfrm>
              <a:off x="501470" y="2526835"/>
              <a:ext cx="4109584" cy="1661839"/>
            </a:xfrm>
            <a:prstGeom prst="rect">
              <a:avLst/>
            </a:prstGeom>
            <a:noFill/>
            <a:ln w="9525">
              <a:noFill/>
              <a:miter lim="800000"/>
              <a:headEnd/>
              <a:tailEnd/>
            </a:ln>
          </p:spPr>
          <p:txBody>
            <a:bodyPr>
              <a:spAutoFit/>
            </a:bodyPr>
            <a:lstStyle/>
            <a:p>
              <a:pPr marL="171450" indent="-171450">
                <a:buClr>
                  <a:srgbClr val="92D050"/>
                </a:buClr>
                <a:buSzPct val="108000"/>
                <a:buFont typeface="Wingdings" pitchFamily="2" charset="2"/>
                <a:buChar char="ü"/>
              </a:pPr>
              <a:r>
                <a:rPr lang="en-GB" altLang="en-US" sz="1600">
                  <a:latin typeface="Arial Narrow" pitchFamily="34" charset="0"/>
                </a:rPr>
                <a:t></a:t>
              </a:r>
              <a:r>
                <a:rPr lang="en-GB" altLang="en-US" sz="1800" b="1">
                  <a:latin typeface="Arial Narrow" pitchFamily="34" charset="0"/>
                </a:rPr>
                <a:t>Coordination and complementarity between cooperation activities and other actions </a:t>
              </a:r>
              <a:r>
                <a:rPr lang="en-GB" altLang="en-US" sz="1800">
                  <a:latin typeface="Arial Narrow" pitchFamily="34" charset="0"/>
                </a:rPr>
                <a:t>supported by ESIF (art. 7 ETC Reg.)</a:t>
              </a:r>
            </a:p>
            <a:p>
              <a:pPr marL="171450" indent="-171450">
                <a:buClr>
                  <a:srgbClr val="92D050"/>
                </a:buClr>
                <a:buSzPct val="108000"/>
                <a:buFont typeface="Wingdings" pitchFamily="2" charset="2"/>
                <a:buChar char="ü"/>
              </a:pPr>
              <a:r>
                <a:rPr lang="en-GB" altLang="en-US" sz="1800" b="1">
                  <a:latin typeface="Arial Narrow" pitchFamily="34" charset="0"/>
                </a:rPr>
                <a:t>Elegibility of operations</a:t>
              </a:r>
              <a:r>
                <a:rPr lang="en-GB" altLang="en-US" sz="1800">
                  <a:latin typeface="Arial Narrow" pitchFamily="34" charset="0"/>
                </a:rPr>
                <a:t>: An operation may be implemented outside a programme area but within the Union, if it is for the benefit of the programme area (art. 60 CPR), the OP shall set the arrangements for IR and TN actions with beneficiaries located in at least one other MS (art. 87 CPR)</a:t>
              </a:r>
              <a:endParaRPr lang="en-GB" altLang="en-US" sz="1400">
                <a:latin typeface="Arial Narrow" pitchFamily="34" charset="0"/>
              </a:endParaRPr>
            </a:p>
          </p:txBody>
        </p:sp>
      </p:grpSp>
      <p:sp>
        <p:nvSpPr>
          <p:cNvPr id="12291" name="Rectangle 14"/>
          <p:cNvSpPr>
            <a:spLocks noChangeArrowheads="1"/>
          </p:cNvSpPr>
          <p:nvPr/>
        </p:nvSpPr>
        <p:spPr bwMode="auto">
          <a:xfrm>
            <a:off x="2376488" y="1363663"/>
            <a:ext cx="4572000" cy="769937"/>
          </a:xfrm>
          <a:prstGeom prst="rect">
            <a:avLst/>
          </a:prstGeom>
          <a:noFill/>
          <a:ln w="9525">
            <a:noFill/>
            <a:miter lim="800000"/>
            <a:headEnd/>
            <a:tailEnd/>
          </a:ln>
        </p:spPr>
        <p:txBody>
          <a:bodyPr>
            <a:spAutoFit/>
          </a:bodyPr>
          <a:lstStyle/>
          <a:p>
            <a:pPr marL="3175" algn="ctr">
              <a:buClr>
                <a:srgbClr val="92D050"/>
              </a:buClr>
              <a:buSzPct val="151000"/>
            </a:pPr>
            <a:r>
              <a:rPr lang="es-AR" altLang="en-US" sz="2200" b="1">
                <a:solidFill>
                  <a:schemeClr val="bg1"/>
                </a:solidFill>
                <a:latin typeface="Arial   "/>
              </a:rPr>
              <a:t>New perspectives for cooperation</a:t>
            </a:r>
          </a:p>
        </p:txBody>
      </p:sp>
      <p:sp>
        <p:nvSpPr>
          <p:cNvPr id="34" name="Rounded Rectangle 33"/>
          <p:cNvSpPr/>
          <p:nvPr/>
        </p:nvSpPr>
        <p:spPr bwMode="auto">
          <a:xfrm>
            <a:off x="811213" y="4911725"/>
            <a:ext cx="7559675" cy="1355725"/>
          </a:xfrm>
          <a:prstGeom prst="roundRect">
            <a:avLst/>
          </a:prstGeom>
          <a:solidFill>
            <a:schemeClr val="accent1"/>
          </a:solidFill>
          <a:ln>
            <a:solidFill>
              <a:schemeClr val="accent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p>
            <a:pPr>
              <a:buClr>
                <a:srgbClr val="92D050"/>
              </a:buClr>
              <a:buSzPct val="108000"/>
              <a:defRPr/>
            </a:pPr>
            <a:r>
              <a:rPr lang="es-AR" sz="2200" dirty="0" err="1">
                <a:solidFill>
                  <a:srgbClr val="0F5494"/>
                </a:solidFill>
                <a:latin typeface="Arial Narrow" panose="020B0606020202030204" pitchFamily="34" charset="0"/>
              </a:rPr>
              <a:t>Make</a:t>
            </a:r>
            <a:r>
              <a:rPr lang="es-AR" sz="2200" dirty="0">
                <a:solidFill>
                  <a:srgbClr val="0F5494"/>
                </a:solidFill>
                <a:latin typeface="Arial Narrow" panose="020B0606020202030204" pitchFamily="34" charset="0"/>
              </a:rPr>
              <a:t> full use of </a:t>
            </a:r>
            <a:r>
              <a:rPr lang="es-AR" sz="2200" dirty="0" err="1">
                <a:solidFill>
                  <a:srgbClr val="0F5494"/>
                </a:solidFill>
                <a:latin typeface="Arial Narrow" panose="020B0606020202030204" pitchFamily="34" charset="0"/>
              </a:rPr>
              <a:t>the</a:t>
            </a:r>
            <a:endParaRPr lang="es-AR" sz="2200" dirty="0">
              <a:solidFill>
                <a:srgbClr val="0F5494"/>
              </a:solidFill>
              <a:latin typeface="Arial Narrow" panose="020B0606020202030204" pitchFamily="34" charset="0"/>
            </a:endParaRPr>
          </a:p>
          <a:p>
            <a:pPr>
              <a:buClr>
                <a:srgbClr val="92D050"/>
              </a:buClr>
              <a:buSzPct val="108000"/>
              <a:defRPr/>
            </a:pPr>
            <a:r>
              <a:rPr lang="es-AR" sz="2200" dirty="0">
                <a:solidFill>
                  <a:srgbClr val="0F5494"/>
                </a:solidFill>
                <a:latin typeface="Arial Narrow" panose="020B0606020202030204" pitchFamily="34" charset="0"/>
              </a:rPr>
              <a:t>  </a:t>
            </a:r>
            <a:r>
              <a:rPr lang="es-AR" sz="2200" b="1" dirty="0">
                <a:solidFill>
                  <a:srgbClr val="0F5494"/>
                </a:solidFill>
                <a:latin typeface="Arial Narrow" panose="020B0606020202030204" pitchFamily="34" charset="0"/>
              </a:rPr>
              <a:t>POSSIBILITES</a:t>
            </a:r>
          </a:p>
          <a:p>
            <a:pPr>
              <a:buClr>
                <a:srgbClr val="92D050"/>
              </a:buClr>
              <a:buSzPct val="108000"/>
              <a:defRPr/>
            </a:pPr>
            <a:r>
              <a:rPr lang="es-AR" sz="2200" dirty="0">
                <a:solidFill>
                  <a:srgbClr val="0F5494"/>
                </a:solidFill>
                <a:latin typeface="Arial Narrow" panose="020B0606020202030204" pitchFamily="34" charset="0"/>
              </a:rPr>
              <a:t>of </a:t>
            </a:r>
            <a:r>
              <a:rPr lang="es-AR" sz="2200" dirty="0" err="1">
                <a:solidFill>
                  <a:srgbClr val="0F5494"/>
                </a:solidFill>
                <a:latin typeface="Arial Narrow" panose="020B0606020202030204" pitchFamily="34" charset="0"/>
              </a:rPr>
              <a:t>the</a:t>
            </a:r>
            <a:r>
              <a:rPr lang="es-AR" sz="2200" dirty="0">
                <a:solidFill>
                  <a:srgbClr val="0F5494"/>
                </a:solidFill>
                <a:latin typeface="Arial Narrow" panose="020B0606020202030204" pitchFamily="34" charset="0"/>
              </a:rPr>
              <a:t> </a:t>
            </a:r>
            <a:r>
              <a:rPr lang="es-AR" sz="2200" dirty="0" err="1">
                <a:solidFill>
                  <a:srgbClr val="0F5494"/>
                </a:solidFill>
                <a:latin typeface="Arial Narrow" panose="020B0606020202030204" pitchFamily="34" charset="0"/>
              </a:rPr>
              <a:t>regulations</a:t>
            </a:r>
            <a:r>
              <a:rPr lang="es-AR" sz="2200" dirty="0">
                <a:solidFill>
                  <a:srgbClr val="0F5494"/>
                </a:solidFill>
                <a:latin typeface="Arial Narrow" panose="020B0606020202030204" pitchFamily="34" charset="0"/>
              </a:rPr>
              <a:t>  </a:t>
            </a:r>
            <a:endParaRPr lang="en-GB" sz="2200" dirty="0">
              <a:solidFill>
                <a:srgbClr val="0F5494"/>
              </a:solidFill>
              <a:latin typeface="Arial Narrow" panose="020B0606020202030204" pitchFamily="34" charset="0"/>
            </a:endParaRPr>
          </a:p>
        </p:txBody>
      </p:sp>
      <p:sp>
        <p:nvSpPr>
          <p:cNvPr id="35" name="Rounded Rectangle 34"/>
          <p:cNvSpPr/>
          <p:nvPr/>
        </p:nvSpPr>
        <p:spPr bwMode="auto">
          <a:xfrm>
            <a:off x="3203575" y="5445125"/>
            <a:ext cx="5003800" cy="1152525"/>
          </a:xfrm>
          <a:prstGeom prst="round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anchor="ctr"/>
          <a:lstStyle/>
          <a:p>
            <a:pPr marL="174625" indent="-171450">
              <a:buFont typeface="Wingdings" panose="05000000000000000000" pitchFamily="2" charset="2"/>
              <a:buChar char="ü"/>
              <a:defRPr/>
            </a:pPr>
            <a:endParaRPr lang="en-GB" dirty="0">
              <a:solidFill>
                <a:srgbClr val="0F5494"/>
              </a:solidFill>
            </a:endParaRPr>
          </a:p>
        </p:txBody>
      </p:sp>
      <p:sp>
        <p:nvSpPr>
          <p:cNvPr id="12294" name="Rounded Rectangle 35"/>
          <p:cNvSpPr>
            <a:spLocks noChangeArrowheads="1"/>
          </p:cNvSpPr>
          <p:nvPr/>
        </p:nvSpPr>
        <p:spPr bwMode="auto">
          <a:xfrm>
            <a:off x="7011988" y="5376863"/>
            <a:ext cx="914400" cy="914400"/>
          </a:xfrm>
          <a:prstGeom prst="roundRect">
            <a:avLst>
              <a:gd name="adj" fmla="val 16667"/>
            </a:avLst>
          </a:prstGeom>
          <a:noFill/>
          <a:ln w="9525" algn="ctr">
            <a:noFill/>
            <a:round/>
            <a:headEnd/>
            <a:tailEnd/>
          </a:ln>
        </p:spPr>
        <p:txBody>
          <a:bodyPr anchor="ctr"/>
          <a:lstStyle/>
          <a:p>
            <a:pPr marL="3175"/>
            <a:endParaRPr lang="en-US" altLang="en-US"/>
          </a:p>
        </p:txBody>
      </p:sp>
      <p:sp>
        <p:nvSpPr>
          <p:cNvPr id="12295" name="TextBox 36"/>
          <p:cNvSpPr txBox="1">
            <a:spLocks noChangeArrowheads="1"/>
          </p:cNvSpPr>
          <p:nvPr/>
        </p:nvSpPr>
        <p:spPr bwMode="auto">
          <a:xfrm>
            <a:off x="3151188" y="5175250"/>
            <a:ext cx="5249862" cy="1662113"/>
          </a:xfrm>
          <a:prstGeom prst="rect">
            <a:avLst/>
          </a:prstGeom>
          <a:noFill/>
          <a:ln w="9525">
            <a:noFill/>
            <a:miter lim="800000"/>
            <a:headEnd/>
            <a:tailEnd/>
          </a:ln>
        </p:spPr>
        <p:txBody>
          <a:bodyPr>
            <a:spAutoFit/>
          </a:bodyPr>
          <a:lstStyle/>
          <a:p>
            <a:pPr marL="171450" indent="-171450">
              <a:spcBef>
                <a:spcPts val="600"/>
              </a:spcBef>
              <a:buClr>
                <a:srgbClr val="92D050"/>
              </a:buClr>
              <a:buSzPct val="108000"/>
              <a:buFont typeface="Wingdings" pitchFamily="2" charset="2"/>
              <a:buChar char="ü"/>
            </a:pPr>
            <a:r>
              <a:rPr lang="en-GB" altLang="en-US" sz="1600">
                <a:latin typeface="Arial Narrow" pitchFamily="34" charset="0"/>
              </a:rPr>
              <a:t></a:t>
            </a:r>
            <a:r>
              <a:rPr lang="en-GB" altLang="en-US" sz="2000">
                <a:latin typeface="Arial Narrow" pitchFamily="34" charset="0"/>
              </a:rPr>
              <a:t> </a:t>
            </a:r>
            <a:r>
              <a:rPr lang="en-GB" altLang="en-US" sz="1800">
                <a:latin typeface="Arial Narrow" pitchFamily="34" charset="0"/>
              </a:rPr>
              <a:t>Include all projects/act. with a </a:t>
            </a:r>
            <a:r>
              <a:rPr lang="en-GB" altLang="en-US" sz="1800" b="1">
                <a:latin typeface="Arial Narrow" pitchFamily="34" charset="0"/>
              </a:rPr>
              <a:t>CB or TN impact</a:t>
            </a:r>
            <a:r>
              <a:rPr lang="en-GB" altLang="en-US" sz="1800">
                <a:latin typeface="Arial Narrow" pitchFamily="34" charset="0"/>
              </a:rPr>
              <a:t>.</a:t>
            </a:r>
          </a:p>
          <a:p>
            <a:pPr marL="171450" indent="-171450">
              <a:spcBef>
                <a:spcPts val="600"/>
              </a:spcBef>
              <a:buClr>
                <a:srgbClr val="92D050"/>
              </a:buClr>
              <a:buSzPct val="108000"/>
              <a:buFont typeface="Wingdings" pitchFamily="2" charset="2"/>
              <a:buChar char="ü"/>
            </a:pPr>
            <a:r>
              <a:rPr lang="en-GB" altLang="en-US" sz="1800">
                <a:latin typeface="Arial Narrow" pitchFamily="34" charset="0"/>
              </a:rPr>
              <a:t>Include references to cooperation with </a:t>
            </a:r>
            <a:r>
              <a:rPr lang="en-GB" altLang="en-US" sz="1800" b="1">
                <a:latin typeface="Arial Narrow" pitchFamily="34" charset="0"/>
              </a:rPr>
              <a:t>neighbouring countries </a:t>
            </a:r>
            <a:r>
              <a:rPr lang="en-GB" altLang="en-US" sz="1800">
                <a:latin typeface="Arial Narrow" pitchFamily="34" charset="0"/>
              </a:rPr>
              <a:t>in draft PA and OP. </a:t>
            </a:r>
          </a:p>
          <a:p>
            <a:pPr marL="171450" indent="-171450">
              <a:spcBef>
                <a:spcPts val="600"/>
              </a:spcBef>
              <a:buClr>
                <a:srgbClr val="92D050"/>
              </a:buClr>
              <a:buSzPct val="108000"/>
              <a:buFont typeface="Wingdings" pitchFamily="2" charset="2"/>
              <a:buChar char="ü"/>
            </a:pPr>
            <a:r>
              <a:rPr lang="fr-BE" altLang="en-US" sz="1800">
                <a:latin typeface="Arial Narrow" pitchFamily="34" charset="0"/>
              </a:rPr>
              <a:t>Include mechanisms to ensure </a:t>
            </a:r>
            <a:r>
              <a:rPr lang="fr-BE" altLang="en-US" sz="1800" b="1">
                <a:latin typeface="Arial Narrow" pitchFamily="34" charset="0"/>
              </a:rPr>
              <a:t>coordination between the Funds</a:t>
            </a:r>
            <a:endParaRPr lang="en-GB" altLang="en-US" sz="1800" b="1">
              <a:latin typeface="Arial Narrow" pitchFamily="34" charset="0"/>
            </a:endParaRPr>
          </a:p>
        </p:txBody>
      </p:sp>
      <p:sp>
        <p:nvSpPr>
          <p:cNvPr id="38" name="Rounded Rectangle 37"/>
          <p:cNvSpPr/>
          <p:nvPr/>
        </p:nvSpPr>
        <p:spPr bwMode="auto">
          <a:xfrm>
            <a:off x="-107950" y="4087813"/>
            <a:ext cx="7577138" cy="925512"/>
          </a:xfrm>
          <a:prstGeom prst="roundRect">
            <a:avLst/>
          </a:prstGeom>
          <a:solidFill>
            <a:schemeClr val="accent1"/>
          </a:solidFill>
          <a:ln>
            <a:solidFill>
              <a:schemeClr val="accent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p>
            <a:pPr marL="3175">
              <a:defRPr/>
            </a:pPr>
            <a:endParaRPr lang="en-GB" dirty="0">
              <a:solidFill>
                <a:srgbClr val="0F5494"/>
              </a:solidFill>
            </a:endParaRPr>
          </a:p>
        </p:txBody>
      </p:sp>
      <p:sp>
        <p:nvSpPr>
          <p:cNvPr id="12297" name="TextBox 39"/>
          <p:cNvSpPr txBox="1">
            <a:spLocks noChangeArrowheads="1"/>
          </p:cNvSpPr>
          <p:nvPr/>
        </p:nvSpPr>
        <p:spPr bwMode="auto">
          <a:xfrm>
            <a:off x="138113" y="4173538"/>
            <a:ext cx="7162800" cy="922337"/>
          </a:xfrm>
          <a:prstGeom prst="rect">
            <a:avLst/>
          </a:prstGeom>
          <a:noFill/>
          <a:ln w="9525">
            <a:noFill/>
            <a:miter lim="800000"/>
            <a:headEnd/>
            <a:tailEnd/>
          </a:ln>
        </p:spPr>
        <p:txBody>
          <a:bodyPr>
            <a:spAutoFit/>
          </a:bodyPr>
          <a:lstStyle/>
          <a:p>
            <a:pPr marL="171450" indent="-171450">
              <a:buClr>
                <a:srgbClr val="92D050"/>
              </a:buClr>
              <a:buSzPct val="108000"/>
              <a:buFont typeface="Wingdings" pitchFamily="2" charset="2"/>
              <a:buChar char="ü"/>
            </a:pPr>
            <a:r>
              <a:rPr lang="en-GB" altLang="en-US" sz="1800">
                <a:latin typeface="Arial Narrow" pitchFamily="34" charset="0"/>
              </a:rPr>
              <a:t> </a:t>
            </a:r>
            <a:r>
              <a:rPr lang="en-GB" altLang="en-US" sz="1800" b="1">
                <a:latin typeface="Arial Narrow" pitchFamily="34" charset="0"/>
              </a:rPr>
              <a:t>New tools: </a:t>
            </a:r>
            <a:r>
              <a:rPr lang="en-GB" altLang="en-US" sz="1800">
                <a:latin typeface="Arial Narrow" pitchFamily="34" charset="0"/>
              </a:rPr>
              <a:t>Integrated Territorial Investments (funding for several OPs to follow integrated inv. strategy for a functional area); integrated operations (an operation financed through several EU funds);  Joint Action Plan; EGTC.</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3"/>
          <p:cNvGrpSpPr>
            <a:grpSpLocks/>
          </p:cNvGrpSpPr>
          <p:nvPr/>
        </p:nvGrpSpPr>
        <p:grpSpPr bwMode="auto">
          <a:xfrm>
            <a:off x="144463" y="1125538"/>
            <a:ext cx="7993062" cy="5149850"/>
            <a:chOff x="4355976" y="2269292"/>
            <a:chExt cx="4680520" cy="3183511"/>
          </a:xfrm>
        </p:grpSpPr>
        <p:sp>
          <p:nvSpPr>
            <p:cNvPr id="5" name="Up Ribbon 4"/>
            <p:cNvSpPr/>
            <p:nvPr/>
          </p:nvSpPr>
          <p:spPr bwMode="auto">
            <a:xfrm>
              <a:off x="4571642" y="2348781"/>
              <a:ext cx="4183186" cy="463199"/>
            </a:xfrm>
            <a:prstGeom prst="ribbon2">
              <a:avLst/>
            </a:prstGeom>
            <a:solidFill>
              <a:schemeClr val="accent2"/>
            </a:solid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anchor="ctr"/>
            <a:lstStyle/>
            <a:p>
              <a:pPr marL="3175">
                <a:defRPr/>
              </a:pPr>
              <a:endParaRPr lang="en-GB" sz="1800" b="1" dirty="0">
                <a:solidFill>
                  <a:schemeClr val="bg1"/>
                </a:solidFill>
                <a:latin typeface="Arial" panose="020B0604020202020204" pitchFamily="34" charset="0"/>
                <a:cs typeface="Arial" panose="020B0604020202020204" pitchFamily="34" charset="0"/>
              </a:endParaRPr>
            </a:p>
          </p:txBody>
        </p:sp>
        <p:sp>
          <p:nvSpPr>
            <p:cNvPr id="13320" name="TextBox 15"/>
            <p:cNvSpPr txBox="1">
              <a:spLocks noChangeArrowheads="1"/>
            </p:cNvSpPr>
            <p:nvPr/>
          </p:nvSpPr>
          <p:spPr bwMode="auto">
            <a:xfrm>
              <a:off x="5948586" y="2371036"/>
              <a:ext cx="2160240" cy="301297"/>
            </a:xfrm>
            <a:prstGeom prst="rect">
              <a:avLst/>
            </a:prstGeom>
            <a:noFill/>
            <a:ln w="9525">
              <a:noFill/>
              <a:miter lim="800000"/>
              <a:headEnd/>
              <a:tailEnd/>
            </a:ln>
          </p:spPr>
          <p:txBody>
            <a:bodyPr>
              <a:spAutoFit/>
            </a:bodyPr>
            <a:lstStyle/>
            <a:p>
              <a:r>
                <a:rPr lang="es-AR" altLang="en-US" sz="2500" b="1">
                  <a:solidFill>
                    <a:schemeClr val="bg1"/>
                  </a:solidFill>
                  <a:latin typeface="Arial" pitchFamily="34" charset="0"/>
                </a:rPr>
                <a:t>    Drafting PA</a:t>
              </a:r>
              <a:endParaRPr lang="en-GB" altLang="en-US" sz="2500" b="1">
                <a:solidFill>
                  <a:schemeClr val="bg1"/>
                </a:solidFill>
                <a:latin typeface="Arial" pitchFamily="34" charset="0"/>
              </a:endParaRPr>
            </a:p>
          </p:txBody>
        </p:sp>
        <p:sp>
          <p:nvSpPr>
            <p:cNvPr id="8" name="Rectangle 7"/>
            <p:cNvSpPr/>
            <p:nvPr/>
          </p:nvSpPr>
          <p:spPr bwMode="auto">
            <a:xfrm>
              <a:off x="4428485" y="3159379"/>
              <a:ext cx="4420233" cy="578999"/>
            </a:xfrm>
            <a:prstGeom prst="rect">
              <a:avLst/>
            </a:prstGeom>
            <a:solidFill>
              <a:schemeClr val="accent1">
                <a:lumMod val="90000"/>
              </a:schemeClr>
            </a:solidFill>
            <a:ln w="9525" cap="flat" cmpd="sng" algn="ctr">
              <a:noFill/>
              <a:prstDash val="solid"/>
              <a:round/>
              <a:headEnd type="none" w="med" len="med"/>
              <a:tailEnd type="none" w="med" len="med"/>
            </a:ln>
            <a:effectLst/>
          </p:spPr>
          <p:txBody>
            <a:bodyPr anchor="ctr"/>
            <a:lstStyle/>
            <a:p>
              <a:pPr marL="3175">
                <a:defRPr/>
              </a:pPr>
              <a:r>
                <a:rPr lang="en-GB" sz="2000" dirty="0">
                  <a:latin typeface="Arial" panose="020B0604020202020204" pitchFamily="34" charset="0"/>
                </a:rPr>
                <a:t>Co-operation (and MR) approach included when identifying </a:t>
              </a:r>
              <a:r>
                <a:rPr lang="en-GB" sz="2000" b="1" dirty="0">
                  <a:latin typeface="Arial" panose="020B0604020202020204" pitchFamily="34" charset="0"/>
                </a:rPr>
                <a:t>disparities, development needs and TOs </a:t>
              </a:r>
              <a:r>
                <a:rPr lang="en-GB" sz="2000" dirty="0">
                  <a:latin typeface="Arial" panose="020B0604020202020204" pitchFamily="34" charset="0"/>
                </a:rPr>
                <a:t>(</a:t>
              </a:r>
              <a:r>
                <a:rPr lang="en-GB" sz="1800" dirty="0">
                  <a:latin typeface="Arial" panose="020B0604020202020204" pitchFamily="34" charset="0"/>
                </a:rPr>
                <a:t>added value of cooperation in all TOs)</a:t>
              </a:r>
              <a:endParaRPr lang="en-GB" sz="1800" b="1" dirty="0">
                <a:latin typeface="Arial" panose="020B0604020202020204" pitchFamily="34" charset="0"/>
              </a:endParaRPr>
            </a:p>
          </p:txBody>
        </p:sp>
        <p:sp>
          <p:nvSpPr>
            <p:cNvPr id="9" name="Rectangle 8"/>
            <p:cNvSpPr/>
            <p:nvPr/>
          </p:nvSpPr>
          <p:spPr bwMode="auto">
            <a:xfrm>
              <a:off x="4442428" y="3861048"/>
              <a:ext cx="4419304" cy="454366"/>
            </a:xfrm>
            <a:prstGeom prst="rect">
              <a:avLst/>
            </a:prstGeom>
            <a:solidFill>
              <a:schemeClr val="accent1">
                <a:lumMod val="90000"/>
              </a:schemeClr>
            </a:solidFill>
            <a:ln w="9525" cap="flat" cmpd="sng" algn="ctr">
              <a:noFill/>
              <a:prstDash val="solid"/>
              <a:round/>
              <a:headEnd type="none" w="med" len="med"/>
              <a:tailEnd type="none" w="med" len="med"/>
            </a:ln>
            <a:effectLst/>
          </p:spPr>
          <p:txBody>
            <a:bodyPr anchor="ctr"/>
            <a:lstStyle/>
            <a:p>
              <a:pPr marL="3175">
                <a:defRPr/>
              </a:pPr>
              <a:r>
                <a:rPr lang="en-GB" sz="2000" b="1" dirty="0">
                  <a:latin typeface="Arial" panose="020B0604020202020204" pitchFamily="34" charset="0"/>
                </a:rPr>
                <a:t>Coordination mechanisms </a:t>
              </a:r>
              <a:r>
                <a:rPr lang="en-GB" sz="2000" dirty="0">
                  <a:latin typeface="Arial" panose="020B0604020202020204" pitchFamily="34" charset="0"/>
                </a:rPr>
                <a:t>(and complementarities ETC/</a:t>
              </a:r>
              <a:r>
                <a:rPr lang="en-GB" sz="2000" dirty="0" err="1">
                  <a:latin typeface="Arial" panose="020B0604020202020204" pitchFamily="34" charset="0"/>
                </a:rPr>
                <a:t>IfGJ</a:t>
              </a:r>
              <a:r>
                <a:rPr lang="en-GB" sz="2000" dirty="0">
                  <a:latin typeface="Arial" panose="020B0604020202020204" pitchFamily="34" charset="0"/>
                </a:rPr>
                <a:t>):</a:t>
              </a:r>
              <a:r>
                <a:rPr lang="en-GB" sz="1800" dirty="0">
                  <a:latin typeface="Arial" panose="020B0604020202020204" pitchFamily="34" charset="0"/>
                </a:rPr>
                <a:t> </a:t>
              </a:r>
              <a:r>
                <a:rPr lang="en-GB" sz="1400" i="1" dirty="0">
                  <a:latin typeface="Arial" panose="020B0604020202020204" pitchFamily="34" charset="0"/>
                </a:rPr>
                <a:t>how to monitor and report the embedding of cooperation aspect,  how NCPs or SG members participate in programming and selection procedures? </a:t>
              </a:r>
            </a:p>
          </p:txBody>
        </p:sp>
        <p:sp>
          <p:nvSpPr>
            <p:cNvPr id="10" name="Rounded Rectangle 9"/>
            <p:cNvSpPr/>
            <p:nvPr/>
          </p:nvSpPr>
          <p:spPr bwMode="auto">
            <a:xfrm>
              <a:off x="4355976" y="2269292"/>
              <a:ext cx="4680520" cy="3183511"/>
            </a:xfrm>
            <a:prstGeom prst="roundRect">
              <a:avLst/>
            </a:prstGeom>
            <a:no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anchor="ctr"/>
            <a:lstStyle/>
            <a:p>
              <a:pPr marL="3175">
                <a:defRPr/>
              </a:pPr>
              <a:endParaRPr lang="en-GB">
                <a:solidFill>
                  <a:srgbClr val="0F5494"/>
                </a:solidFill>
              </a:endParaRPr>
            </a:p>
          </p:txBody>
        </p:sp>
      </p:grpSp>
      <p:sp>
        <p:nvSpPr>
          <p:cNvPr id="12" name="Rectangle 11"/>
          <p:cNvSpPr/>
          <p:nvPr/>
        </p:nvSpPr>
        <p:spPr bwMode="auto">
          <a:xfrm>
            <a:off x="319088" y="4772025"/>
            <a:ext cx="7524750" cy="1177925"/>
          </a:xfrm>
          <a:prstGeom prst="rect">
            <a:avLst/>
          </a:prstGeom>
          <a:solidFill>
            <a:schemeClr val="accent1">
              <a:lumMod val="90000"/>
            </a:schemeClr>
          </a:solidFill>
          <a:ln w="9525" cap="flat" cmpd="sng" algn="ctr">
            <a:noFill/>
            <a:prstDash val="solid"/>
            <a:round/>
            <a:headEnd type="none" w="med" len="med"/>
            <a:tailEnd type="none" w="med" len="med"/>
          </a:ln>
          <a:effectLst/>
        </p:spPr>
        <p:txBody>
          <a:bodyPr anchor="ctr"/>
          <a:lstStyle/>
          <a:p>
            <a:pPr marL="3175">
              <a:defRPr/>
            </a:pPr>
            <a:endParaRPr lang="en-GB" sz="2000" dirty="0">
              <a:latin typeface="Arial" panose="020B0604020202020204" pitchFamily="34" charset="0"/>
            </a:endParaRPr>
          </a:p>
          <a:p>
            <a:pPr marL="3175">
              <a:defRPr/>
            </a:pPr>
            <a:endParaRPr lang="en-GB" sz="2000" dirty="0">
              <a:latin typeface="Arial" panose="020B0604020202020204" pitchFamily="34" charset="0"/>
            </a:endParaRPr>
          </a:p>
          <a:p>
            <a:pPr marL="3175">
              <a:defRPr/>
            </a:pPr>
            <a:endParaRPr lang="en-GB" sz="2000" dirty="0">
              <a:latin typeface="Arial" panose="020B0604020202020204" pitchFamily="34" charset="0"/>
            </a:endParaRPr>
          </a:p>
          <a:p>
            <a:pPr marL="3175">
              <a:defRPr/>
            </a:pPr>
            <a:r>
              <a:rPr lang="en-GB" sz="2000" dirty="0">
                <a:latin typeface="Arial" panose="020B0604020202020204" pitchFamily="34" charset="0"/>
              </a:rPr>
              <a:t>When describing main </a:t>
            </a:r>
            <a:r>
              <a:rPr lang="en-GB" sz="2000" b="1" dirty="0">
                <a:latin typeface="Arial" panose="020B0604020202020204" pitchFamily="34" charset="0"/>
              </a:rPr>
              <a:t>priority areas for cooperation</a:t>
            </a:r>
            <a:r>
              <a:rPr lang="en-GB" sz="2000" dirty="0">
                <a:latin typeface="Arial" panose="020B0604020202020204" pitchFamily="34" charset="0"/>
              </a:rPr>
              <a:t>:</a:t>
            </a:r>
          </a:p>
          <a:p>
            <a:pPr marL="3175">
              <a:defRPr/>
            </a:pPr>
            <a:r>
              <a:rPr lang="fr-BE" sz="1400" i="1" dirty="0">
                <a:latin typeface="Arial" panose="020B0604020202020204" pitchFamily="34" charset="0"/>
              </a:rPr>
              <a:t>how EUSDR has been </a:t>
            </a:r>
            <a:r>
              <a:rPr lang="fr-BE" sz="1400" i="1" dirty="0" err="1">
                <a:latin typeface="Arial" panose="020B0604020202020204" pitchFamily="34" charset="0"/>
              </a:rPr>
              <a:t>taken</a:t>
            </a:r>
            <a:r>
              <a:rPr lang="fr-BE" sz="1400" i="1" dirty="0">
                <a:latin typeface="Arial" panose="020B0604020202020204" pitchFamily="34" charset="0"/>
              </a:rPr>
              <a:t> </a:t>
            </a:r>
            <a:r>
              <a:rPr lang="fr-BE" sz="1400" i="1" dirty="0" err="1">
                <a:latin typeface="Arial" panose="020B0604020202020204" pitchFamily="34" charset="0"/>
              </a:rPr>
              <a:t>into</a:t>
            </a:r>
            <a:r>
              <a:rPr lang="fr-BE" sz="1400" i="1" dirty="0">
                <a:latin typeface="Arial" panose="020B0604020202020204" pitchFamily="34" charset="0"/>
              </a:rPr>
              <a:t> </a:t>
            </a:r>
            <a:r>
              <a:rPr lang="fr-BE" sz="1400" i="1" dirty="0" err="1">
                <a:latin typeface="Arial" panose="020B0604020202020204" pitchFamily="34" charset="0"/>
              </a:rPr>
              <a:t>account</a:t>
            </a:r>
            <a:r>
              <a:rPr lang="fr-BE" sz="1400" i="1" dirty="0">
                <a:latin typeface="Arial" panose="020B0604020202020204" pitchFamily="34" charset="0"/>
              </a:rPr>
              <a:t> in </a:t>
            </a:r>
            <a:r>
              <a:rPr lang="fr-BE" sz="1400" i="1" dirty="0" err="1">
                <a:latin typeface="Arial" panose="020B0604020202020204" pitchFamily="34" charset="0"/>
              </a:rPr>
              <a:t>strategic</a:t>
            </a:r>
            <a:r>
              <a:rPr lang="fr-BE" sz="1400" i="1" dirty="0">
                <a:latin typeface="Arial" panose="020B0604020202020204" pitchFamily="34" charset="0"/>
              </a:rPr>
              <a:t> </a:t>
            </a:r>
            <a:r>
              <a:rPr lang="fr-BE" sz="1400" i="1" dirty="0" err="1">
                <a:latin typeface="Arial" panose="020B0604020202020204" pitchFamily="34" charset="0"/>
              </a:rPr>
              <a:t>programming</a:t>
            </a:r>
            <a:r>
              <a:rPr lang="fr-BE" sz="1400" i="1" dirty="0">
                <a:latin typeface="Arial" panose="020B0604020202020204" pitchFamily="34" charset="0"/>
              </a:rPr>
              <a:t>, how </a:t>
            </a:r>
            <a:r>
              <a:rPr lang="fr-BE" sz="1400" i="1" dirty="0" err="1">
                <a:latin typeface="Arial" panose="020B0604020202020204" pitchFamily="34" charset="0"/>
              </a:rPr>
              <a:t>priorities</a:t>
            </a:r>
            <a:r>
              <a:rPr lang="fr-BE" sz="1400" i="1" dirty="0">
                <a:latin typeface="Arial" panose="020B0604020202020204" pitchFamily="34" charset="0"/>
              </a:rPr>
              <a:t> </a:t>
            </a:r>
            <a:r>
              <a:rPr lang="fr-BE" sz="1400" i="1" dirty="0" err="1">
                <a:latin typeface="Arial" panose="020B0604020202020204" pitchFamily="34" charset="0"/>
              </a:rPr>
              <a:t>identified</a:t>
            </a:r>
            <a:r>
              <a:rPr lang="fr-BE" sz="1400" i="1" dirty="0">
                <a:latin typeface="Arial" panose="020B0604020202020204" pitchFamily="34" charset="0"/>
              </a:rPr>
              <a:t> in the </a:t>
            </a:r>
            <a:r>
              <a:rPr lang="fr-BE" sz="1400" i="1" dirty="0" err="1">
                <a:latin typeface="Arial" panose="020B0604020202020204" pitchFamily="34" charset="0"/>
              </a:rPr>
              <a:t>Strategy</a:t>
            </a:r>
            <a:r>
              <a:rPr lang="fr-BE" sz="1400" i="1" dirty="0">
                <a:latin typeface="Arial" panose="020B0604020202020204" pitchFamily="34" charset="0"/>
              </a:rPr>
              <a:t>/AP </a:t>
            </a:r>
            <a:r>
              <a:rPr lang="fr-BE" sz="1400" i="1" dirty="0" err="1">
                <a:latin typeface="Arial" panose="020B0604020202020204" pitchFamily="34" charset="0"/>
              </a:rPr>
              <a:t>link</a:t>
            </a:r>
            <a:r>
              <a:rPr lang="fr-BE" sz="1400" i="1" dirty="0">
                <a:latin typeface="Arial" panose="020B0604020202020204" pitchFamily="34" charset="0"/>
              </a:rPr>
              <a:t> up to </a:t>
            </a:r>
            <a:r>
              <a:rPr lang="fr-BE" sz="1400" i="1" dirty="0" err="1">
                <a:latin typeface="Arial" panose="020B0604020202020204" pitchFamily="34" charset="0"/>
              </a:rPr>
              <a:t>planned</a:t>
            </a:r>
            <a:r>
              <a:rPr lang="fr-BE" sz="1400" i="1" dirty="0">
                <a:latin typeface="Arial" panose="020B0604020202020204" pitchFamily="34" charset="0"/>
              </a:rPr>
              <a:t> use of ESIF, in </a:t>
            </a:r>
            <a:r>
              <a:rPr lang="fr-BE" sz="1400" i="1" dirty="0" err="1">
                <a:latin typeface="Arial" panose="020B0604020202020204" pitchFamily="34" charset="0"/>
              </a:rPr>
              <a:t>which</a:t>
            </a:r>
            <a:r>
              <a:rPr lang="fr-BE" sz="1400" i="1" dirty="0">
                <a:latin typeface="Arial" panose="020B0604020202020204" pitchFamily="34" charset="0"/>
              </a:rPr>
              <a:t> </a:t>
            </a:r>
            <a:r>
              <a:rPr lang="fr-BE" sz="1400" i="1" dirty="0" err="1">
                <a:latin typeface="Arial" panose="020B0604020202020204" pitchFamily="34" charset="0"/>
              </a:rPr>
              <a:t>priority</a:t>
            </a:r>
            <a:r>
              <a:rPr lang="fr-BE" sz="1400" i="1" dirty="0">
                <a:latin typeface="Arial" panose="020B0604020202020204" pitchFamily="34" charset="0"/>
              </a:rPr>
              <a:t> areas </a:t>
            </a:r>
            <a:r>
              <a:rPr lang="fr-BE" sz="1400" i="1" dirty="0" err="1">
                <a:latin typeface="Arial" panose="020B0604020202020204" pitchFamily="34" charset="0"/>
              </a:rPr>
              <a:t>cooperation</a:t>
            </a:r>
            <a:r>
              <a:rPr lang="fr-BE" sz="1400" i="1" dirty="0">
                <a:latin typeface="Arial" panose="020B0604020202020204" pitchFamily="34" charset="0"/>
              </a:rPr>
              <a:t> </a:t>
            </a:r>
            <a:r>
              <a:rPr lang="fr-BE" sz="1400" i="1" dirty="0" err="1">
                <a:latin typeface="Arial" panose="020B0604020202020204" pitchFamily="34" charset="0"/>
              </a:rPr>
              <a:t>with</a:t>
            </a:r>
            <a:r>
              <a:rPr lang="fr-BE" sz="1400" i="1" dirty="0">
                <a:latin typeface="Arial" panose="020B0604020202020204" pitchFamily="34" charset="0"/>
              </a:rPr>
              <a:t> </a:t>
            </a:r>
            <a:r>
              <a:rPr lang="fr-BE" sz="1400" i="1" dirty="0" err="1">
                <a:latin typeface="Arial" panose="020B0604020202020204" pitchFamily="34" charset="0"/>
              </a:rPr>
              <a:t>neigbouring</a:t>
            </a:r>
            <a:r>
              <a:rPr lang="fr-BE" sz="1400" i="1" dirty="0">
                <a:latin typeface="Arial" panose="020B0604020202020204" pitchFamily="34" charset="0"/>
              </a:rPr>
              <a:t> countries </a:t>
            </a:r>
            <a:r>
              <a:rPr lang="fr-BE" sz="1400" i="1" dirty="0" err="1">
                <a:latin typeface="Arial" panose="020B0604020202020204" pitchFamily="34" charset="0"/>
              </a:rPr>
              <a:t>is</a:t>
            </a:r>
            <a:r>
              <a:rPr lang="fr-BE" sz="1400" i="1" dirty="0">
                <a:latin typeface="Arial" panose="020B0604020202020204" pitchFamily="34" charset="0"/>
              </a:rPr>
              <a:t> </a:t>
            </a:r>
            <a:r>
              <a:rPr lang="fr-BE" sz="1400" i="1" dirty="0" err="1">
                <a:latin typeface="Arial" panose="020B0604020202020204" pitchFamily="34" charset="0"/>
              </a:rPr>
              <a:t>foreseen</a:t>
            </a:r>
            <a:r>
              <a:rPr lang="fr-BE" sz="1400" i="1" dirty="0">
                <a:latin typeface="Arial" panose="020B0604020202020204" pitchFamily="34" charset="0"/>
              </a:rPr>
              <a:t>, </a:t>
            </a:r>
            <a:r>
              <a:rPr lang="fr-BE" sz="1400" i="1" dirty="0" err="1">
                <a:latin typeface="Arial" panose="020B0604020202020204" pitchFamily="34" charset="0"/>
              </a:rPr>
              <a:t>is</a:t>
            </a:r>
            <a:r>
              <a:rPr lang="fr-BE" sz="1400" i="1" dirty="0">
                <a:latin typeface="Arial" panose="020B0604020202020204" pitchFamily="34" charset="0"/>
              </a:rPr>
              <a:t> MS </a:t>
            </a:r>
            <a:r>
              <a:rPr lang="fr-BE" sz="1400" i="1" dirty="0" err="1">
                <a:latin typeface="Arial" panose="020B0604020202020204" pitchFamily="34" charset="0"/>
              </a:rPr>
              <a:t>intending</a:t>
            </a:r>
            <a:r>
              <a:rPr lang="fr-BE" sz="1400" i="1" dirty="0">
                <a:latin typeface="Arial" panose="020B0604020202020204" pitchFamily="34" charset="0"/>
              </a:rPr>
              <a:t> to </a:t>
            </a:r>
            <a:r>
              <a:rPr lang="fr-BE" sz="1400" i="1" dirty="0" err="1">
                <a:latin typeface="Arial" panose="020B0604020202020204" pitchFamily="34" charset="0"/>
              </a:rPr>
              <a:t>make</a:t>
            </a:r>
            <a:r>
              <a:rPr lang="fr-BE" sz="1400" i="1" dirty="0">
                <a:latin typeface="Arial" panose="020B0604020202020204" pitchFamily="34" charset="0"/>
              </a:rPr>
              <a:t> use of the </a:t>
            </a:r>
            <a:r>
              <a:rPr lang="fr-BE" sz="1400" i="1" dirty="0" err="1">
                <a:latin typeface="Arial" panose="020B0604020202020204" pitchFamily="34" charset="0"/>
              </a:rPr>
              <a:t>possibilities</a:t>
            </a:r>
            <a:r>
              <a:rPr lang="fr-BE" sz="1400" i="1" dirty="0">
                <a:latin typeface="Arial" panose="020B0604020202020204" pitchFamily="34" charset="0"/>
              </a:rPr>
              <a:t> for </a:t>
            </a:r>
            <a:r>
              <a:rPr lang="fr-BE" sz="1400" i="1" dirty="0" err="1">
                <a:latin typeface="Arial" panose="020B0604020202020204" pitchFamily="34" charset="0"/>
              </a:rPr>
              <a:t>cooperation</a:t>
            </a:r>
            <a:r>
              <a:rPr lang="fr-BE" sz="1400" i="1" dirty="0">
                <a:latin typeface="Arial" panose="020B0604020202020204" pitchFamily="34" charset="0"/>
              </a:rPr>
              <a:t> in the </a:t>
            </a:r>
            <a:r>
              <a:rPr lang="fr-BE" sz="1400" i="1" dirty="0" err="1">
                <a:latin typeface="Arial" panose="020B0604020202020204" pitchFamily="34" charset="0"/>
              </a:rPr>
              <a:t>IfGJ</a:t>
            </a:r>
            <a:r>
              <a:rPr lang="fr-BE" sz="1400" i="1" dirty="0">
                <a:latin typeface="Arial" panose="020B0604020202020204" pitchFamily="34" charset="0"/>
              </a:rPr>
              <a:t> goal programmes?</a:t>
            </a:r>
            <a:endParaRPr lang="en-GB" sz="1400" i="1" dirty="0">
              <a:latin typeface="Arial" panose="020B0604020202020204" pitchFamily="34" charset="0"/>
            </a:endParaRPr>
          </a:p>
          <a:p>
            <a:pPr marL="3175">
              <a:defRPr/>
            </a:pPr>
            <a:endParaRPr lang="es-AR" sz="1800" dirty="0">
              <a:latin typeface="Arial" panose="020B0604020202020204" pitchFamily="34" charset="0"/>
            </a:endParaRPr>
          </a:p>
          <a:p>
            <a:pPr marL="3175">
              <a:defRPr/>
            </a:pPr>
            <a:endParaRPr lang="es-AR" sz="1800" dirty="0">
              <a:latin typeface="Arial" panose="020B0604020202020204" pitchFamily="34" charset="0"/>
            </a:endParaRPr>
          </a:p>
          <a:p>
            <a:pPr marL="3175">
              <a:defRPr/>
            </a:pPr>
            <a:endParaRPr lang="en-GB" sz="1800" dirty="0">
              <a:latin typeface="Arial" panose="020B0604020202020204" pitchFamily="34" charset="0"/>
            </a:endParaRPr>
          </a:p>
          <a:p>
            <a:pPr marL="3175" algn="ctr">
              <a:defRPr/>
            </a:pPr>
            <a:endParaRPr lang="en-GB" sz="1800" dirty="0">
              <a:latin typeface="Arial" panose="020B0604020202020204" pitchFamily="34" charset="0"/>
            </a:endParaRPr>
          </a:p>
        </p:txBody>
      </p:sp>
      <p:sp>
        <p:nvSpPr>
          <p:cNvPr id="13316" name="Oval 56"/>
          <p:cNvSpPr>
            <a:spLocks noChangeArrowheads="1"/>
          </p:cNvSpPr>
          <p:nvPr/>
        </p:nvSpPr>
        <p:spPr bwMode="auto">
          <a:xfrm rot="756544">
            <a:off x="6432550" y="2371725"/>
            <a:ext cx="2357438" cy="809625"/>
          </a:xfrm>
          <a:prstGeom prst="ellipse">
            <a:avLst/>
          </a:prstGeom>
          <a:gradFill rotWithShape="1">
            <a:gsLst>
              <a:gs pos="0">
                <a:srgbClr val="A05900"/>
              </a:gs>
              <a:gs pos="50000">
                <a:srgbClr val="E68300"/>
              </a:gs>
              <a:gs pos="100000">
                <a:srgbClr val="FF9D00"/>
              </a:gs>
            </a:gsLst>
            <a:lin ang="5400000" scaled="1"/>
          </a:gradFill>
          <a:ln w="9525">
            <a:solidFill>
              <a:srgbClr val="C00000"/>
            </a:solidFill>
            <a:round/>
            <a:headEnd/>
            <a:tailEnd/>
          </a:ln>
        </p:spPr>
        <p:txBody>
          <a:bodyPr anchor="ctr"/>
          <a:lstStyle/>
          <a:p>
            <a:pPr marL="3175" algn="ctr"/>
            <a:r>
              <a:rPr lang="en-US" altLang="en-US" sz="1800" i="1">
                <a:latin typeface="Times" pitchFamily="18" charset="0"/>
              </a:rPr>
              <a:t>Section 1.1 PA</a:t>
            </a:r>
          </a:p>
        </p:txBody>
      </p:sp>
      <p:sp>
        <p:nvSpPr>
          <p:cNvPr id="13317" name="Oval 56"/>
          <p:cNvSpPr>
            <a:spLocks noChangeArrowheads="1"/>
          </p:cNvSpPr>
          <p:nvPr/>
        </p:nvSpPr>
        <p:spPr bwMode="auto">
          <a:xfrm rot="884901">
            <a:off x="7080250" y="3462338"/>
            <a:ext cx="2057400" cy="738187"/>
          </a:xfrm>
          <a:prstGeom prst="ellipse">
            <a:avLst/>
          </a:prstGeom>
          <a:gradFill rotWithShape="1">
            <a:gsLst>
              <a:gs pos="0">
                <a:srgbClr val="A05900"/>
              </a:gs>
              <a:gs pos="50000">
                <a:srgbClr val="E68300"/>
              </a:gs>
              <a:gs pos="100000">
                <a:srgbClr val="FF9D00"/>
              </a:gs>
            </a:gsLst>
            <a:lin ang="5400000" scaled="1"/>
          </a:gradFill>
          <a:ln w="9525">
            <a:solidFill>
              <a:srgbClr val="C00000"/>
            </a:solidFill>
            <a:round/>
            <a:headEnd/>
            <a:tailEnd/>
          </a:ln>
        </p:spPr>
        <p:txBody>
          <a:bodyPr anchor="ctr"/>
          <a:lstStyle/>
          <a:p>
            <a:pPr marL="3175" algn="ctr"/>
            <a:r>
              <a:rPr lang="en-US" altLang="en-US" sz="1800" i="1">
                <a:latin typeface="Times" pitchFamily="18" charset="0"/>
              </a:rPr>
              <a:t>Section 2.1 PA</a:t>
            </a:r>
          </a:p>
        </p:txBody>
      </p:sp>
      <p:sp>
        <p:nvSpPr>
          <p:cNvPr id="13318" name="Oval 56"/>
          <p:cNvSpPr>
            <a:spLocks noChangeArrowheads="1"/>
          </p:cNvSpPr>
          <p:nvPr/>
        </p:nvSpPr>
        <p:spPr bwMode="auto">
          <a:xfrm rot="956261">
            <a:off x="7308850" y="4708525"/>
            <a:ext cx="2000250" cy="809625"/>
          </a:xfrm>
          <a:prstGeom prst="ellipse">
            <a:avLst/>
          </a:prstGeom>
          <a:gradFill rotWithShape="1">
            <a:gsLst>
              <a:gs pos="0">
                <a:srgbClr val="A05900"/>
              </a:gs>
              <a:gs pos="50000">
                <a:srgbClr val="E68300"/>
              </a:gs>
              <a:gs pos="100000">
                <a:srgbClr val="FF9D00"/>
              </a:gs>
            </a:gsLst>
            <a:lin ang="5400000" scaled="1"/>
          </a:gradFill>
          <a:ln w="9525">
            <a:solidFill>
              <a:srgbClr val="C00000"/>
            </a:solidFill>
            <a:round/>
            <a:headEnd/>
            <a:tailEnd/>
          </a:ln>
        </p:spPr>
        <p:txBody>
          <a:bodyPr anchor="ctr"/>
          <a:lstStyle/>
          <a:p>
            <a:pPr marL="3175" algn="ctr"/>
            <a:r>
              <a:rPr lang="en-US" altLang="en-US" sz="1800" i="1">
                <a:latin typeface="Times" pitchFamily="18" charset="0"/>
              </a:rPr>
              <a:t>Section 3.1.4  PA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Group 3"/>
          <p:cNvGrpSpPr>
            <a:grpSpLocks/>
          </p:cNvGrpSpPr>
          <p:nvPr/>
        </p:nvGrpSpPr>
        <p:grpSpPr bwMode="auto">
          <a:xfrm>
            <a:off x="127000" y="1341438"/>
            <a:ext cx="8640763" cy="5256212"/>
            <a:chOff x="4355976" y="2269292"/>
            <a:chExt cx="4680520" cy="3319948"/>
          </a:xfrm>
        </p:grpSpPr>
        <p:sp>
          <p:nvSpPr>
            <p:cNvPr id="5" name="Up Ribbon 4"/>
            <p:cNvSpPr/>
            <p:nvPr/>
          </p:nvSpPr>
          <p:spPr bwMode="auto">
            <a:xfrm>
              <a:off x="4571815" y="2348505"/>
              <a:ext cx="4191228" cy="463249"/>
            </a:xfrm>
            <a:prstGeom prst="ribbon2">
              <a:avLst/>
            </a:prstGeom>
            <a:solidFill>
              <a:schemeClr val="accent2"/>
            </a:solid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anchor="ctr"/>
            <a:lstStyle/>
            <a:p>
              <a:pPr marL="3175">
                <a:defRPr/>
              </a:pPr>
              <a:endParaRPr lang="en-GB" sz="1800" b="1" dirty="0">
                <a:solidFill>
                  <a:schemeClr val="bg1"/>
                </a:solidFill>
                <a:latin typeface="Arial" panose="020B0604020202020204" pitchFamily="34" charset="0"/>
                <a:cs typeface="Arial" panose="020B0604020202020204" pitchFamily="34" charset="0"/>
              </a:endParaRPr>
            </a:p>
          </p:txBody>
        </p:sp>
        <p:sp>
          <p:nvSpPr>
            <p:cNvPr id="14346" name="TextBox 15"/>
            <p:cNvSpPr txBox="1">
              <a:spLocks noChangeArrowheads="1"/>
            </p:cNvSpPr>
            <p:nvPr/>
          </p:nvSpPr>
          <p:spPr bwMode="auto">
            <a:xfrm>
              <a:off x="5651838" y="2371036"/>
              <a:ext cx="2160240" cy="301297"/>
            </a:xfrm>
            <a:prstGeom prst="rect">
              <a:avLst/>
            </a:prstGeom>
            <a:noFill/>
            <a:ln w="9525">
              <a:noFill/>
              <a:miter lim="800000"/>
              <a:headEnd/>
              <a:tailEnd/>
            </a:ln>
          </p:spPr>
          <p:txBody>
            <a:bodyPr>
              <a:spAutoFit/>
            </a:bodyPr>
            <a:lstStyle/>
            <a:p>
              <a:pPr algn="ctr"/>
              <a:r>
                <a:rPr lang="es-AR" altLang="en-US" sz="2500" b="1">
                  <a:solidFill>
                    <a:schemeClr val="bg1"/>
                  </a:solidFill>
                  <a:latin typeface="Arial" pitchFamily="34" charset="0"/>
                </a:rPr>
                <a:t>  Drafting OP</a:t>
              </a:r>
              <a:endParaRPr lang="en-GB" altLang="en-US" sz="2500" b="1">
                <a:solidFill>
                  <a:schemeClr val="bg1"/>
                </a:solidFill>
                <a:latin typeface="Arial" pitchFamily="34" charset="0"/>
              </a:endParaRPr>
            </a:p>
          </p:txBody>
        </p:sp>
        <p:sp>
          <p:nvSpPr>
            <p:cNvPr id="7" name="Rectangle 6"/>
            <p:cNvSpPr/>
            <p:nvPr/>
          </p:nvSpPr>
          <p:spPr bwMode="auto">
            <a:xfrm>
              <a:off x="4472924" y="2951130"/>
              <a:ext cx="2923712" cy="1143081"/>
            </a:xfrm>
            <a:prstGeom prst="rect">
              <a:avLst/>
            </a:prstGeom>
            <a:solidFill>
              <a:schemeClr val="accent1">
                <a:lumMod val="90000"/>
              </a:schemeClr>
            </a:solidFill>
            <a:ln w="9525" cap="flat" cmpd="sng" algn="ctr">
              <a:noFill/>
              <a:prstDash val="solid"/>
              <a:round/>
              <a:headEnd type="none" w="med" len="med"/>
              <a:tailEnd type="none" w="med" len="med"/>
            </a:ln>
            <a:effectLst/>
          </p:spPr>
          <p:txBody>
            <a:bodyPr anchor="ctr"/>
            <a:lstStyle/>
            <a:p>
              <a:pPr>
                <a:defRPr/>
              </a:pPr>
              <a:r>
                <a:rPr lang="en-GB" sz="2000" dirty="0">
                  <a:latin typeface="Arial" panose="020B0604020202020204" pitchFamily="34" charset="0"/>
                </a:rPr>
                <a:t>OP will lay out the contribution of the planned intervention to MRS.</a:t>
              </a:r>
            </a:p>
            <a:p>
              <a:pPr>
                <a:defRPr/>
              </a:pPr>
              <a:endParaRPr lang="en-GB" sz="1800" dirty="0">
                <a:latin typeface="Arial" panose="020B0604020202020204" pitchFamily="34" charset="0"/>
              </a:endParaRPr>
            </a:p>
            <a:p>
              <a:pPr>
                <a:defRPr/>
              </a:pPr>
              <a:r>
                <a:rPr lang="en-GB" sz="1800" dirty="0">
                  <a:latin typeface="Arial" panose="020B0604020202020204" pitchFamily="34" charset="0"/>
                </a:rPr>
                <a:t> </a:t>
              </a:r>
            </a:p>
            <a:p>
              <a:pPr>
                <a:defRPr/>
              </a:pPr>
              <a:endParaRPr lang="es-AR" sz="1800" dirty="0">
                <a:latin typeface="Arial" panose="020B0604020202020204" pitchFamily="34" charset="0"/>
              </a:endParaRPr>
            </a:p>
            <a:p>
              <a:pPr>
                <a:defRPr/>
              </a:pPr>
              <a:endParaRPr lang="en-GB" sz="1800" dirty="0">
                <a:latin typeface="Arial" panose="020B0604020202020204" pitchFamily="34" charset="0"/>
              </a:endParaRPr>
            </a:p>
          </p:txBody>
        </p:sp>
        <p:sp>
          <p:nvSpPr>
            <p:cNvPr id="10" name="Rounded Rectangle 9"/>
            <p:cNvSpPr/>
            <p:nvPr/>
          </p:nvSpPr>
          <p:spPr bwMode="auto">
            <a:xfrm>
              <a:off x="4355976" y="2269292"/>
              <a:ext cx="4680520" cy="3319948"/>
            </a:xfrm>
            <a:prstGeom prst="roundRect">
              <a:avLst/>
            </a:prstGeom>
            <a:no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anchor="ctr"/>
            <a:lstStyle/>
            <a:p>
              <a:pPr marL="3175">
                <a:defRPr/>
              </a:pPr>
              <a:endParaRPr lang="en-GB">
                <a:solidFill>
                  <a:srgbClr val="0F5494"/>
                </a:solidFill>
              </a:endParaRPr>
            </a:p>
          </p:txBody>
        </p:sp>
      </p:grpSp>
      <p:sp>
        <p:nvSpPr>
          <p:cNvPr id="12" name="Rectangle 11"/>
          <p:cNvSpPr/>
          <p:nvPr/>
        </p:nvSpPr>
        <p:spPr bwMode="auto">
          <a:xfrm>
            <a:off x="1979613" y="4356100"/>
            <a:ext cx="6192837" cy="2097088"/>
          </a:xfrm>
          <a:prstGeom prst="rect">
            <a:avLst/>
          </a:prstGeom>
          <a:solidFill>
            <a:schemeClr val="accent1">
              <a:lumMod val="90000"/>
            </a:schemeClr>
          </a:solidFill>
          <a:ln w="9525" cap="flat" cmpd="sng" algn="ctr">
            <a:noFill/>
            <a:prstDash val="solid"/>
            <a:round/>
            <a:headEnd type="none" w="med" len="med"/>
            <a:tailEnd type="none" w="med" len="med"/>
          </a:ln>
          <a:effectLst/>
        </p:spPr>
        <p:txBody>
          <a:bodyPr anchor="ctr"/>
          <a:lstStyle/>
          <a:p>
            <a:pPr marL="3175">
              <a:defRPr/>
            </a:pPr>
            <a:endParaRPr lang="en-GB" sz="1800" dirty="0">
              <a:latin typeface="Arial" panose="020B0604020202020204" pitchFamily="34" charset="0"/>
            </a:endParaRPr>
          </a:p>
          <a:p>
            <a:pPr marL="3175" algn="just">
              <a:defRPr/>
            </a:pPr>
            <a:r>
              <a:rPr lang="en-GB" sz="2000" b="1" dirty="0">
                <a:latin typeface="Arial" panose="020B0604020202020204" pitchFamily="34" charset="0"/>
              </a:rPr>
              <a:t>Mechanisms </a:t>
            </a:r>
            <a:r>
              <a:rPr lang="en-GB" sz="2000" dirty="0">
                <a:latin typeface="Arial" panose="020B0604020202020204" pitchFamily="34" charset="0"/>
              </a:rPr>
              <a:t>to ensure coordination with cooperation activities and MRS include:</a:t>
            </a:r>
          </a:p>
          <a:p>
            <a:pPr marL="3175">
              <a:defRPr/>
            </a:pPr>
            <a:endParaRPr lang="en-GB" sz="1800" dirty="0">
              <a:latin typeface="Arial" panose="020B0604020202020204" pitchFamily="34" charset="0"/>
            </a:endParaRPr>
          </a:p>
          <a:p>
            <a:pPr marL="3175">
              <a:defRPr/>
            </a:pPr>
            <a:endParaRPr lang="en-GB" sz="1800" dirty="0">
              <a:latin typeface="Arial" panose="020B0604020202020204" pitchFamily="34" charset="0"/>
            </a:endParaRPr>
          </a:p>
          <a:p>
            <a:pPr marL="3175">
              <a:defRPr/>
            </a:pPr>
            <a:endParaRPr lang="es-AR" sz="1800" dirty="0">
              <a:latin typeface="Arial" panose="020B0604020202020204" pitchFamily="34" charset="0"/>
            </a:endParaRPr>
          </a:p>
          <a:p>
            <a:pPr marL="3175">
              <a:defRPr/>
            </a:pPr>
            <a:endParaRPr lang="es-AR" sz="1800" dirty="0">
              <a:latin typeface="Arial" panose="020B0604020202020204" pitchFamily="34" charset="0"/>
            </a:endParaRPr>
          </a:p>
          <a:p>
            <a:pPr marL="3175">
              <a:defRPr/>
            </a:pPr>
            <a:endParaRPr lang="en-GB" sz="1800" dirty="0">
              <a:latin typeface="Arial" panose="020B0604020202020204" pitchFamily="34" charset="0"/>
            </a:endParaRPr>
          </a:p>
          <a:p>
            <a:pPr marL="3175" algn="ctr">
              <a:defRPr/>
            </a:pPr>
            <a:endParaRPr lang="en-GB" sz="1800" dirty="0">
              <a:latin typeface="Arial" panose="020B0604020202020204" pitchFamily="34" charset="0"/>
            </a:endParaRPr>
          </a:p>
        </p:txBody>
      </p:sp>
      <p:sp>
        <p:nvSpPr>
          <p:cNvPr id="14340" name="Oval 56"/>
          <p:cNvSpPr>
            <a:spLocks noChangeArrowheads="1"/>
          </p:cNvSpPr>
          <p:nvPr/>
        </p:nvSpPr>
        <p:spPr bwMode="auto">
          <a:xfrm rot="728545">
            <a:off x="5697538" y="2481263"/>
            <a:ext cx="1900237" cy="868362"/>
          </a:xfrm>
          <a:prstGeom prst="ellipse">
            <a:avLst/>
          </a:prstGeom>
          <a:gradFill rotWithShape="1">
            <a:gsLst>
              <a:gs pos="0">
                <a:srgbClr val="A05900"/>
              </a:gs>
              <a:gs pos="50000">
                <a:srgbClr val="E68300"/>
              </a:gs>
              <a:gs pos="100000">
                <a:srgbClr val="FF9D00"/>
              </a:gs>
            </a:gsLst>
            <a:lin ang="5400000" scaled="1"/>
          </a:gradFill>
          <a:ln w="9525">
            <a:solidFill>
              <a:srgbClr val="C00000"/>
            </a:solidFill>
            <a:round/>
            <a:headEnd/>
            <a:tailEnd/>
          </a:ln>
        </p:spPr>
        <p:txBody>
          <a:bodyPr anchor="ctr"/>
          <a:lstStyle/>
          <a:p>
            <a:pPr marL="3175" algn="ctr"/>
            <a:r>
              <a:rPr lang="en-US" altLang="en-US" sz="1800" i="1">
                <a:latin typeface="Times" pitchFamily="18" charset="0"/>
              </a:rPr>
              <a:t>Section 4.4 template OP</a:t>
            </a:r>
          </a:p>
        </p:txBody>
      </p:sp>
      <p:sp>
        <p:nvSpPr>
          <p:cNvPr id="14341" name="Oval 56"/>
          <p:cNvSpPr>
            <a:spLocks noChangeArrowheads="1"/>
          </p:cNvSpPr>
          <p:nvPr/>
        </p:nvSpPr>
        <p:spPr bwMode="auto">
          <a:xfrm rot="724927">
            <a:off x="5838825" y="3313113"/>
            <a:ext cx="2052638" cy="836612"/>
          </a:xfrm>
          <a:prstGeom prst="ellipse">
            <a:avLst/>
          </a:prstGeom>
          <a:gradFill rotWithShape="1">
            <a:gsLst>
              <a:gs pos="0">
                <a:srgbClr val="A05900"/>
              </a:gs>
              <a:gs pos="50000">
                <a:srgbClr val="E68300"/>
              </a:gs>
              <a:gs pos="100000">
                <a:srgbClr val="FF9D00"/>
              </a:gs>
            </a:gsLst>
            <a:lin ang="5400000" scaled="1"/>
          </a:gradFill>
          <a:ln w="9525">
            <a:solidFill>
              <a:srgbClr val="C00000"/>
            </a:solidFill>
            <a:round/>
            <a:headEnd/>
            <a:tailEnd/>
          </a:ln>
        </p:spPr>
        <p:txBody>
          <a:bodyPr anchor="ctr"/>
          <a:lstStyle/>
          <a:p>
            <a:pPr marL="3175" algn="ctr"/>
            <a:r>
              <a:rPr lang="en-US" altLang="en-US" sz="1800" i="1">
                <a:latin typeface="Times" pitchFamily="18" charset="0"/>
              </a:rPr>
              <a:t>Section4.4.2 template OP</a:t>
            </a:r>
          </a:p>
        </p:txBody>
      </p:sp>
      <p:sp>
        <p:nvSpPr>
          <p:cNvPr id="14342" name="TextBox 14"/>
          <p:cNvSpPr txBox="1">
            <a:spLocks noChangeArrowheads="1"/>
          </p:cNvSpPr>
          <p:nvPr/>
        </p:nvSpPr>
        <p:spPr bwMode="auto">
          <a:xfrm>
            <a:off x="358775" y="3068638"/>
            <a:ext cx="5375275" cy="1046162"/>
          </a:xfrm>
          <a:prstGeom prst="rect">
            <a:avLst/>
          </a:prstGeom>
          <a:noFill/>
          <a:ln w="9525">
            <a:noFill/>
            <a:miter lim="800000"/>
            <a:headEnd/>
            <a:tailEnd/>
          </a:ln>
        </p:spPr>
        <p:txBody>
          <a:bodyPr>
            <a:spAutoFit/>
          </a:bodyPr>
          <a:lstStyle/>
          <a:p>
            <a:pPr marL="171450" indent="-171450" algn="just">
              <a:spcBef>
                <a:spcPts val="600"/>
              </a:spcBef>
              <a:buClr>
                <a:srgbClr val="92D050"/>
              </a:buClr>
              <a:buSzPct val="108000"/>
              <a:buFont typeface="Wingdings" pitchFamily="2" charset="2"/>
              <a:buChar char="ü"/>
            </a:pPr>
            <a:r>
              <a:rPr lang="en-GB" altLang="en-US" sz="1800">
                <a:latin typeface="Arial Narrow" pitchFamily="34" charset="0"/>
              </a:rPr>
              <a:t></a:t>
            </a:r>
            <a:r>
              <a:rPr lang="en-GB" altLang="en-US" sz="1900" i="1">
                <a:latin typeface="Arial Narrow" pitchFamily="34" charset="0"/>
              </a:rPr>
              <a:t>Defining concrete cooperation areas/ projects    OR</a:t>
            </a:r>
          </a:p>
          <a:p>
            <a:pPr marL="171450" indent="-171450" algn="just">
              <a:spcBef>
                <a:spcPts val="600"/>
              </a:spcBef>
              <a:buClr>
                <a:srgbClr val="92D050"/>
              </a:buClr>
              <a:buSzPct val="108000"/>
              <a:buFont typeface="Wingdings" pitchFamily="2" charset="2"/>
              <a:buChar char="ü"/>
            </a:pPr>
            <a:r>
              <a:rPr lang="es-AR" altLang="en-US" sz="1900" i="1">
                <a:latin typeface="Arial Narrow" pitchFamily="34" charset="0"/>
              </a:rPr>
              <a:t>Defining the general cooperation approach/strategy in different investment priorites </a:t>
            </a:r>
            <a:endParaRPr lang="en-GB" altLang="en-US" sz="1900" i="1">
              <a:latin typeface="Arial Narrow" pitchFamily="34" charset="0"/>
            </a:endParaRPr>
          </a:p>
        </p:txBody>
      </p:sp>
      <p:sp>
        <p:nvSpPr>
          <p:cNvPr id="14343" name="TextBox 15"/>
          <p:cNvSpPr txBox="1">
            <a:spLocks noChangeArrowheads="1"/>
          </p:cNvSpPr>
          <p:nvPr/>
        </p:nvSpPr>
        <p:spPr bwMode="auto">
          <a:xfrm>
            <a:off x="2747963" y="5076825"/>
            <a:ext cx="5375275" cy="1416050"/>
          </a:xfrm>
          <a:prstGeom prst="rect">
            <a:avLst/>
          </a:prstGeom>
          <a:noFill/>
          <a:ln w="9525">
            <a:noFill/>
            <a:miter lim="800000"/>
            <a:headEnd/>
            <a:tailEnd/>
          </a:ln>
        </p:spPr>
        <p:txBody>
          <a:bodyPr>
            <a:spAutoFit/>
          </a:bodyPr>
          <a:lstStyle/>
          <a:p>
            <a:pPr marL="171450" indent="-171450" algn="just">
              <a:spcBef>
                <a:spcPts val="600"/>
              </a:spcBef>
              <a:buClr>
                <a:srgbClr val="92D050"/>
              </a:buClr>
              <a:buSzPct val="108000"/>
              <a:buFont typeface="Wingdings" pitchFamily="2" charset="2"/>
              <a:buChar char="ü"/>
            </a:pPr>
            <a:r>
              <a:rPr lang="en-GB" altLang="en-US" sz="1900" i="1">
                <a:latin typeface="Arial Narrow" pitchFamily="34" charset="0"/>
              </a:rPr>
              <a:t>Inviting SG members to project selection comittes</a:t>
            </a:r>
          </a:p>
          <a:p>
            <a:pPr marL="171450" indent="-171450" algn="just">
              <a:spcBef>
                <a:spcPts val="600"/>
              </a:spcBef>
              <a:buClr>
                <a:srgbClr val="92D050"/>
              </a:buClr>
              <a:buSzPct val="108000"/>
              <a:buFont typeface="Wingdings" pitchFamily="2" charset="2"/>
              <a:buChar char="ü"/>
            </a:pPr>
            <a:r>
              <a:rPr lang="es-AR" altLang="en-US" sz="1900" i="1">
                <a:latin typeface="Arial Narrow" pitchFamily="34" charset="0"/>
              </a:rPr>
              <a:t>Specific calls for projects deriving from EUSDR</a:t>
            </a:r>
          </a:p>
          <a:p>
            <a:pPr marL="171450" indent="-171450" algn="just">
              <a:spcBef>
                <a:spcPts val="600"/>
              </a:spcBef>
              <a:buClr>
                <a:srgbClr val="92D050"/>
              </a:buClr>
              <a:buSzPct val="108000"/>
              <a:buFont typeface="Wingdings" pitchFamily="2" charset="2"/>
              <a:buChar char="ü"/>
            </a:pPr>
            <a:r>
              <a:rPr lang="es-AR" altLang="en-US" sz="1900" i="1">
                <a:latin typeface="Arial Narrow" pitchFamily="34" charset="0"/>
              </a:rPr>
              <a:t>Additional selection criteria for these projects with cooperation approach (…)</a:t>
            </a:r>
            <a:endParaRPr lang="en-GB" altLang="en-US" sz="1900" i="1">
              <a:latin typeface="Arial Narrow" pitchFamily="34" charset="0"/>
            </a:endParaRPr>
          </a:p>
        </p:txBody>
      </p:sp>
      <p:pic>
        <p:nvPicPr>
          <p:cNvPr id="14344" name="Picture 1"/>
          <p:cNvPicPr>
            <a:picLocks noChangeAspect="1"/>
          </p:cNvPicPr>
          <p:nvPr/>
        </p:nvPicPr>
        <p:blipFill>
          <a:blip r:embed="rId2"/>
          <a:srcRect/>
          <a:stretch>
            <a:fillRect/>
          </a:stretch>
        </p:blipFill>
        <p:spPr bwMode="auto">
          <a:xfrm>
            <a:off x="468313" y="4408488"/>
            <a:ext cx="1392237" cy="1393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879475" y="4468813"/>
            <a:ext cx="8229600" cy="936625"/>
          </a:xfrm>
        </p:spPr>
        <p:txBody>
          <a:bodyPr/>
          <a:lstStyle/>
          <a:p>
            <a:pPr marL="3175"/>
            <a:r>
              <a:rPr lang="en-GB" altLang="en-US" sz="4000" smtClean="0">
                <a:latin typeface="Calibri" pitchFamily="34" charset="0"/>
                <a:cs typeface="Arial" pitchFamily="34" charset="0"/>
              </a:rPr>
              <a:t>                       Next Steps</a:t>
            </a:r>
          </a:p>
        </p:txBody>
      </p:sp>
      <p:sp>
        <p:nvSpPr>
          <p:cNvPr id="4" name="Rectangle 3"/>
          <p:cNvSpPr/>
          <p:nvPr/>
        </p:nvSpPr>
        <p:spPr bwMode="auto">
          <a:xfrm>
            <a:off x="3563938" y="1905000"/>
            <a:ext cx="2303462" cy="2376488"/>
          </a:xfrm>
          <a:prstGeom prst="rect">
            <a:avLst/>
          </a:prstGeom>
          <a:solidFill>
            <a:srgbClr val="FFC000"/>
          </a:solidFill>
          <a:ln w="9525" cap="flat" cmpd="sng" algn="ctr">
            <a:noFill/>
            <a:prstDash val="solid"/>
            <a:round/>
            <a:headEnd type="none" w="med" len="med"/>
            <a:tailEnd type="none" w="med" len="med"/>
          </a:ln>
          <a:effectLst/>
        </p:spPr>
        <p:txBody>
          <a:bodyPr anchor="ctr"/>
          <a:lstStyle/>
          <a:p>
            <a:pPr marL="3175">
              <a:defRPr/>
            </a:pPr>
            <a:endParaRPr lang="en-US" sz="17000" b="1" dirty="0">
              <a:ln w="18000">
                <a:solidFill>
                  <a:schemeClr val="accent2">
                    <a:satMod val="140000"/>
                  </a:schemeClr>
                </a:solidFill>
                <a:prstDash val="solid"/>
                <a:miter lim="800000"/>
              </a:ln>
              <a:noFill/>
              <a:effectLst>
                <a:outerShdw blurRad="25500" dist="23000" dir="7020000" algn="tl">
                  <a:srgbClr val="000000">
                    <a:alpha val="50000"/>
                  </a:srgbClr>
                </a:outerShdw>
              </a:effectLst>
              <a:cs typeface="+mn-cs"/>
            </a:endParaRPr>
          </a:p>
        </p:txBody>
      </p:sp>
      <p:sp>
        <p:nvSpPr>
          <p:cNvPr id="15364" name="TextBox 6"/>
          <p:cNvSpPr txBox="1">
            <a:spLocks noChangeArrowheads="1"/>
          </p:cNvSpPr>
          <p:nvPr/>
        </p:nvSpPr>
        <p:spPr bwMode="auto">
          <a:xfrm>
            <a:off x="4067175" y="1341438"/>
            <a:ext cx="2052638" cy="3168650"/>
          </a:xfrm>
          <a:prstGeom prst="rect">
            <a:avLst/>
          </a:prstGeom>
          <a:noFill/>
          <a:ln w="9525">
            <a:noFill/>
            <a:miter lim="800000"/>
            <a:headEnd/>
            <a:tailEnd/>
          </a:ln>
        </p:spPr>
        <p:txBody>
          <a:bodyPr>
            <a:spAutoFit/>
          </a:bodyPr>
          <a:lstStyle/>
          <a:p>
            <a:r>
              <a:rPr lang="hu-HU" altLang="en-US" sz="20000">
                <a:latin typeface="Aharoni" pitchFamily="2" charset="-79"/>
                <a:cs typeface="Aharoni" pitchFamily="2" charset="-79"/>
              </a:rPr>
              <a:t>3</a:t>
            </a:r>
            <a:endParaRPr lang="en-GB" altLang="en-US" sz="20000">
              <a:latin typeface="Aharoni" pitchFamily="2" charset="-79"/>
              <a:cs typeface="Aharoni" pitchFamily="2" charset="-79"/>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circle(in)">
                                      <p:cBhvr>
                                        <p:cTn id="7" dur="750"/>
                                        <p:tgtEl>
                                          <p:spTgt spid="1536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in)">
                                      <p:cBhvr>
                                        <p:cTn id="10" dur="750"/>
                                        <p:tgtEl>
                                          <p:spTgt spid="4"/>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15364"/>
                                        </p:tgtEl>
                                        <p:attrNameLst>
                                          <p:attrName>style.visibility</p:attrName>
                                        </p:attrNameLst>
                                      </p:cBhvr>
                                      <p:to>
                                        <p:strVal val="visible"/>
                                      </p:to>
                                    </p:set>
                                    <p:animEffect transition="in" filter="circle(in)">
                                      <p:cBhvr>
                                        <p:cTn id="13" dur="750"/>
                                        <p:tgtEl>
                                          <p:spTgt spid="15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4" grpId="0" animBg="1"/>
      <p:bldP spid="1536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ounded Rectangle 27"/>
          <p:cNvSpPr/>
          <p:nvPr/>
        </p:nvSpPr>
        <p:spPr bwMode="auto">
          <a:xfrm>
            <a:off x="515938" y="3573463"/>
            <a:ext cx="8159750" cy="2808287"/>
          </a:xfrm>
          <a:prstGeom prst="roundRect">
            <a:avLst/>
          </a:prstGeom>
          <a:blipFill>
            <a:blip r:embed="rId2" cstate="print"/>
            <a:tile tx="0" ty="0" sx="100000" sy="100000" flip="none" algn="tl"/>
          </a:blip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anchor="ctr"/>
          <a:lstStyle/>
          <a:p>
            <a:pPr marL="3175">
              <a:defRPr/>
            </a:pPr>
            <a:endParaRPr lang="en-GB">
              <a:solidFill>
                <a:srgbClr val="0F5494"/>
              </a:solidFill>
            </a:endParaRPr>
          </a:p>
        </p:txBody>
      </p:sp>
      <p:sp>
        <p:nvSpPr>
          <p:cNvPr id="16387" name="Content Placeholder 2"/>
          <p:cNvSpPr>
            <a:spLocks noGrp="1"/>
          </p:cNvSpPr>
          <p:nvPr>
            <p:ph idx="1"/>
          </p:nvPr>
        </p:nvSpPr>
        <p:spPr>
          <a:xfrm>
            <a:off x="550863" y="3573463"/>
            <a:ext cx="8229600" cy="3529012"/>
          </a:xfrm>
        </p:spPr>
        <p:txBody>
          <a:bodyPr/>
          <a:lstStyle/>
          <a:p>
            <a:endParaRPr lang="en-US" altLang="en-US" smtClean="0"/>
          </a:p>
          <a:p>
            <a:endParaRPr lang="en-US" altLang="en-US" smtClean="0"/>
          </a:p>
          <a:p>
            <a:endParaRPr lang="en-US" altLang="en-US" smtClean="0"/>
          </a:p>
          <a:p>
            <a:endParaRPr lang="en-US" altLang="en-US" smtClean="0"/>
          </a:p>
        </p:txBody>
      </p:sp>
      <p:pic>
        <p:nvPicPr>
          <p:cNvPr id="16388" name="Picture 1"/>
          <p:cNvPicPr>
            <a:picLocks noChangeAspect="1"/>
          </p:cNvPicPr>
          <p:nvPr/>
        </p:nvPicPr>
        <p:blipFill>
          <a:blip r:embed="rId3"/>
          <a:srcRect/>
          <a:stretch>
            <a:fillRect/>
          </a:stretch>
        </p:blipFill>
        <p:spPr bwMode="auto">
          <a:xfrm>
            <a:off x="515938" y="1785938"/>
            <a:ext cx="1824037" cy="1509712"/>
          </a:xfrm>
          <a:prstGeom prst="rect">
            <a:avLst/>
          </a:prstGeom>
          <a:noFill/>
          <a:ln w="9525">
            <a:noFill/>
            <a:miter lim="800000"/>
            <a:headEnd/>
            <a:tailEnd/>
          </a:ln>
        </p:spPr>
      </p:pic>
      <p:pic>
        <p:nvPicPr>
          <p:cNvPr id="16389" name="Picture 2" descr="800px-Flag_of_Austria_svg"/>
          <p:cNvPicPr>
            <a:picLocks noChangeAspect="1" noChangeArrowheads="1"/>
          </p:cNvPicPr>
          <p:nvPr/>
        </p:nvPicPr>
        <p:blipFill>
          <a:blip r:embed="rId4"/>
          <a:srcRect/>
          <a:stretch>
            <a:fillRect/>
          </a:stretch>
        </p:blipFill>
        <p:spPr bwMode="auto">
          <a:xfrm>
            <a:off x="7269163" y="2289175"/>
            <a:ext cx="539750" cy="361950"/>
          </a:xfrm>
          <a:prstGeom prst="rect">
            <a:avLst/>
          </a:prstGeom>
          <a:noFill/>
          <a:ln w="9525">
            <a:noFill/>
            <a:miter lim="800000"/>
            <a:headEnd/>
            <a:tailEnd/>
          </a:ln>
        </p:spPr>
      </p:pic>
      <p:pic>
        <p:nvPicPr>
          <p:cNvPr id="16390" name="Picture 4" descr="imagesCABGKQWU"/>
          <p:cNvPicPr>
            <a:picLocks noChangeAspect="1" noChangeArrowheads="1"/>
          </p:cNvPicPr>
          <p:nvPr/>
        </p:nvPicPr>
        <p:blipFill>
          <a:blip r:embed="rId5"/>
          <a:srcRect/>
          <a:stretch>
            <a:fillRect/>
          </a:stretch>
        </p:blipFill>
        <p:spPr bwMode="auto">
          <a:xfrm>
            <a:off x="6761163" y="2290763"/>
            <a:ext cx="547687" cy="361950"/>
          </a:xfrm>
          <a:prstGeom prst="rect">
            <a:avLst/>
          </a:prstGeom>
          <a:noFill/>
          <a:ln w="9525">
            <a:noFill/>
            <a:miter lim="800000"/>
            <a:headEnd/>
            <a:tailEnd/>
          </a:ln>
        </p:spPr>
      </p:pic>
      <p:pic>
        <p:nvPicPr>
          <p:cNvPr id="16391" name="Picture 5" descr="czech republic flag"/>
          <p:cNvPicPr>
            <a:picLocks noChangeAspect="1" noChangeArrowheads="1"/>
          </p:cNvPicPr>
          <p:nvPr/>
        </p:nvPicPr>
        <p:blipFill>
          <a:blip r:embed="rId6"/>
          <a:srcRect/>
          <a:stretch>
            <a:fillRect/>
          </a:stretch>
        </p:blipFill>
        <p:spPr bwMode="auto">
          <a:xfrm>
            <a:off x="7294563" y="2654300"/>
            <a:ext cx="539750" cy="371475"/>
          </a:xfrm>
          <a:prstGeom prst="rect">
            <a:avLst/>
          </a:prstGeom>
          <a:noFill/>
          <a:ln w="9525">
            <a:noFill/>
            <a:miter lim="800000"/>
            <a:headEnd/>
            <a:tailEnd/>
          </a:ln>
        </p:spPr>
      </p:pic>
      <p:pic>
        <p:nvPicPr>
          <p:cNvPr id="16392" name="Picture 6" descr="DEflag"/>
          <p:cNvPicPr>
            <a:picLocks noChangeAspect="1" noChangeArrowheads="1"/>
          </p:cNvPicPr>
          <p:nvPr/>
        </p:nvPicPr>
        <p:blipFill>
          <a:blip r:embed="rId7"/>
          <a:srcRect/>
          <a:stretch>
            <a:fillRect/>
          </a:stretch>
        </p:blipFill>
        <p:spPr bwMode="auto">
          <a:xfrm>
            <a:off x="6767513" y="2651125"/>
            <a:ext cx="541337" cy="374650"/>
          </a:xfrm>
          <a:prstGeom prst="rect">
            <a:avLst/>
          </a:prstGeom>
          <a:noFill/>
          <a:ln w="9525">
            <a:noFill/>
            <a:miter lim="800000"/>
            <a:headEnd/>
            <a:tailEnd/>
          </a:ln>
        </p:spPr>
      </p:pic>
      <p:pic>
        <p:nvPicPr>
          <p:cNvPr id="16393" name="Picture 7" descr="imagesCA3U0WXO"/>
          <p:cNvPicPr>
            <a:picLocks noChangeAspect="1" noChangeArrowheads="1"/>
          </p:cNvPicPr>
          <p:nvPr/>
        </p:nvPicPr>
        <p:blipFill>
          <a:blip r:embed="rId8"/>
          <a:srcRect/>
          <a:stretch>
            <a:fillRect/>
          </a:stretch>
        </p:blipFill>
        <p:spPr bwMode="auto">
          <a:xfrm>
            <a:off x="7812088" y="2276475"/>
            <a:ext cx="539750" cy="350838"/>
          </a:xfrm>
          <a:prstGeom prst="rect">
            <a:avLst/>
          </a:prstGeom>
          <a:noFill/>
          <a:ln w="9525">
            <a:noFill/>
            <a:miter lim="800000"/>
            <a:headEnd/>
            <a:tailEnd/>
          </a:ln>
        </p:spPr>
      </p:pic>
      <p:pic>
        <p:nvPicPr>
          <p:cNvPr id="16394" name="Picture 8" descr="Flag_of_Romania"/>
          <p:cNvPicPr>
            <a:picLocks noChangeAspect="1" noChangeArrowheads="1"/>
          </p:cNvPicPr>
          <p:nvPr/>
        </p:nvPicPr>
        <p:blipFill>
          <a:blip r:embed="rId9"/>
          <a:srcRect/>
          <a:stretch>
            <a:fillRect/>
          </a:stretch>
        </p:blipFill>
        <p:spPr bwMode="auto">
          <a:xfrm>
            <a:off x="7808913" y="2627313"/>
            <a:ext cx="546100" cy="398462"/>
          </a:xfrm>
          <a:prstGeom prst="rect">
            <a:avLst/>
          </a:prstGeom>
          <a:noFill/>
          <a:ln w="9525">
            <a:noFill/>
            <a:miter lim="800000"/>
            <a:headEnd/>
            <a:tailEnd/>
          </a:ln>
        </p:spPr>
      </p:pic>
      <p:pic>
        <p:nvPicPr>
          <p:cNvPr id="16395" name="Picture 9" descr="skflag"/>
          <p:cNvPicPr>
            <a:picLocks noChangeAspect="1" noChangeArrowheads="1"/>
          </p:cNvPicPr>
          <p:nvPr/>
        </p:nvPicPr>
        <p:blipFill>
          <a:blip r:embed="rId10"/>
          <a:srcRect/>
          <a:stretch>
            <a:fillRect/>
          </a:stretch>
        </p:blipFill>
        <p:spPr bwMode="auto">
          <a:xfrm>
            <a:off x="7308850" y="1930400"/>
            <a:ext cx="546100" cy="360363"/>
          </a:xfrm>
          <a:prstGeom prst="rect">
            <a:avLst/>
          </a:prstGeom>
          <a:noFill/>
          <a:ln w="9525">
            <a:noFill/>
            <a:miter lim="800000"/>
            <a:headEnd/>
            <a:tailEnd/>
          </a:ln>
        </p:spPr>
      </p:pic>
      <p:pic>
        <p:nvPicPr>
          <p:cNvPr id="16396" name="Picture 10" descr="slovenia flag"/>
          <p:cNvPicPr>
            <a:picLocks noChangeAspect="1" noChangeArrowheads="1"/>
          </p:cNvPicPr>
          <p:nvPr/>
        </p:nvPicPr>
        <p:blipFill>
          <a:blip r:embed="rId11"/>
          <a:srcRect/>
          <a:stretch>
            <a:fillRect/>
          </a:stretch>
        </p:blipFill>
        <p:spPr bwMode="auto">
          <a:xfrm>
            <a:off x="7812088" y="1930400"/>
            <a:ext cx="546100" cy="360363"/>
          </a:xfrm>
          <a:prstGeom prst="rect">
            <a:avLst/>
          </a:prstGeom>
          <a:noFill/>
          <a:ln w="9525">
            <a:noFill/>
            <a:miter lim="800000"/>
            <a:headEnd/>
            <a:tailEnd/>
          </a:ln>
        </p:spPr>
      </p:pic>
      <p:pic>
        <p:nvPicPr>
          <p:cNvPr id="16397" name="Picture 12" descr="imagesCAW8J5RD"/>
          <p:cNvPicPr>
            <a:picLocks noChangeAspect="1" noChangeArrowheads="1"/>
          </p:cNvPicPr>
          <p:nvPr/>
        </p:nvPicPr>
        <p:blipFill>
          <a:blip r:embed="rId12"/>
          <a:srcRect/>
          <a:stretch>
            <a:fillRect/>
          </a:stretch>
        </p:blipFill>
        <p:spPr bwMode="auto">
          <a:xfrm>
            <a:off x="6767513" y="1930400"/>
            <a:ext cx="541337" cy="377825"/>
          </a:xfrm>
          <a:prstGeom prst="rect">
            <a:avLst/>
          </a:prstGeom>
          <a:noFill/>
          <a:ln w="9525">
            <a:noFill/>
            <a:miter lim="800000"/>
            <a:headEnd/>
            <a:tailEnd/>
          </a:ln>
        </p:spPr>
      </p:pic>
      <p:sp>
        <p:nvSpPr>
          <p:cNvPr id="3" name="Rectangle 2"/>
          <p:cNvSpPr/>
          <p:nvPr/>
        </p:nvSpPr>
        <p:spPr bwMode="auto">
          <a:xfrm>
            <a:off x="6767513" y="1930400"/>
            <a:ext cx="1590675" cy="1095375"/>
          </a:xfrm>
          <a:prstGeom prst="rect">
            <a:avLst/>
          </a:prstGeom>
          <a:noFill/>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anchor="ctr"/>
          <a:lstStyle/>
          <a:p>
            <a:pPr marL="3175">
              <a:defRPr/>
            </a:pPr>
            <a:endParaRPr lang="en-GB">
              <a:solidFill>
                <a:srgbClr val="0F5494"/>
              </a:solidFill>
            </a:endParaRPr>
          </a:p>
        </p:txBody>
      </p:sp>
      <p:sp>
        <p:nvSpPr>
          <p:cNvPr id="9" name="Right Arrow 8"/>
          <p:cNvSpPr/>
          <p:nvPr/>
        </p:nvSpPr>
        <p:spPr bwMode="auto">
          <a:xfrm rot="10800000">
            <a:off x="2484438" y="2193925"/>
            <a:ext cx="1800225" cy="454025"/>
          </a:xfrm>
          <a:prstGeom prst="rightArrow">
            <a:avLst/>
          </a:prstGeom>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anchor="ctr"/>
          <a:lstStyle/>
          <a:p>
            <a:pPr marL="3175">
              <a:defRPr/>
            </a:pPr>
            <a:endParaRPr lang="en-GB">
              <a:solidFill>
                <a:srgbClr val="0F5494"/>
              </a:solidFill>
            </a:endParaRPr>
          </a:p>
        </p:txBody>
      </p:sp>
      <p:cxnSp>
        <p:nvCxnSpPr>
          <p:cNvPr id="16" name="Straight Arrow Connector 15"/>
          <p:cNvCxnSpPr/>
          <p:nvPr/>
        </p:nvCxnSpPr>
        <p:spPr bwMode="auto">
          <a:xfrm>
            <a:off x="2987675" y="4508500"/>
            <a:ext cx="1439863" cy="0"/>
          </a:xfrm>
          <a:prstGeom prst="straightConnector1">
            <a:avLst/>
          </a:prstGeom>
          <a:ln w="38100">
            <a:headEnd type="none" w="med" len="med"/>
            <a:tailEnd type="arrow"/>
          </a:ln>
        </p:spPr>
        <p:style>
          <a:lnRef idx="1">
            <a:schemeClr val="accent6"/>
          </a:lnRef>
          <a:fillRef idx="0">
            <a:schemeClr val="accent6"/>
          </a:fillRef>
          <a:effectRef idx="0">
            <a:schemeClr val="accent6"/>
          </a:effectRef>
          <a:fontRef idx="minor">
            <a:schemeClr val="tx1"/>
          </a:fontRef>
        </p:style>
      </p:cxnSp>
      <p:cxnSp>
        <p:nvCxnSpPr>
          <p:cNvPr id="34" name="Straight Arrow Connector 33"/>
          <p:cNvCxnSpPr/>
          <p:nvPr/>
        </p:nvCxnSpPr>
        <p:spPr bwMode="auto">
          <a:xfrm flipH="1">
            <a:off x="2987675" y="4797425"/>
            <a:ext cx="1439863" cy="0"/>
          </a:xfrm>
          <a:prstGeom prst="straightConnector1">
            <a:avLst/>
          </a:prstGeom>
          <a:ln w="38100">
            <a:solidFill>
              <a:schemeClr val="tx2">
                <a:lumMod val="75000"/>
                <a:lumOff val="25000"/>
              </a:schemeClr>
            </a:solidFill>
            <a:headEnd type="none" w="med" len="med"/>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11188" y="3852863"/>
            <a:ext cx="3024187" cy="461962"/>
          </a:xfrm>
          <a:prstGeom prst="rect">
            <a:avLst/>
          </a:prstGeom>
          <a:noFill/>
        </p:spPr>
        <p:txBody>
          <a:bodyPr>
            <a:spAutoFit/>
          </a:bodyPr>
          <a:lstStyle/>
          <a:p>
            <a:pPr>
              <a:defRPr/>
            </a:pPr>
            <a:r>
              <a:rPr lang="es-AR" sz="2400" b="1" i="1" dirty="0">
                <a:latin typeface="+mn-lt"/>
                <a:cs typeface="+mn-cs"/>
              </a:rPr>
              <a:t>STRATEGIES</a:t>
            </a:r>
            <a:endParaRPr lang="en-GB" sz="2400" b="1" i="1" dirty="0">
              <a:latin typeface="+mn-lt"/>
              <a:cs typeface="+mn-cs"/>
            </a:endParaRPr>
          </a:p>
        </p:txBody>
      </p:sp>
      <p:sp>
        <p:nvSpPr>
          <p:cNvPr id="43" name="TextBox 42"/>
          <p:cNvSpPr txBox="1"/>
          <p:nvPr/>
        </p:nvSpPr>
        <p:spPr>
          <a:xfrm>
            <a:off x="5724525" y="3860800"/>
            <a:ext cx="3168650" cy="830263"/>
          </a:xfrm>
          <a:prstGeom prst="rect">
            <a:avLst/>
          </a:prstGeom>
          <a:noFill/>
        </p:spPr>
        <p:txBody>
          <a:bodyPr>
            <a:spAutoFit/>
          </a:bodyPr>
          <a:lstStyle/>
          <a:p>
            <a:pPr>
              <a:defRPr/>
            </a:pPr>
            <a:r>
              <a:rPr lang="es-AR" sz="2400" b="1" i="1" dirty="0">
                <a:latin typeface="+mn-lt"/>
                <a:cs typeface="+mn-cs"/>
              </a:rPr>
              <a:t>OPERATIONAL PROGRAMMES</a:t>
            </a:r>
            <a:endParaRPr lang="en-GB" sz="2400" b="1" i="1" dirty="0">
              <a:latin typeface="+mn-lt"/>
              <a:cs typeface="+mn-cs"/>
            </a:endParaRPr>
          </a:p>
        </p:txBody>
      </p:sp>
      <p:sp>
        <p:nvSpPr>
          <p:cNvPr id="10" name="Folded Corner 9"/>
          <p:cNvSpPr/>
          <p:nvPr/>
        </p:nvSpPr>
        <p:spPr bwMode="auto">
          <a:xfrm rot="21137270">
            <a:off x="4425950" y="1511300"/>
            <a:ext cx="1871663" cy="2233613"/>
          </a:xfrm>
          <a:prstGeom prst="foldedCorner">
            <a:avLst/>
          </a:prstGeom>
          <a:pattFill prst="narHorz">
            <a:fgClr>
              <a:srgbClr val="FFC000"/>
            </a:fgClr>
            <a:bgClr>
              <a:schemeClr val="bg1"/>
            </a:bgClr>
          </a:pattFill>
          <a:ln w="15875">
            <a:solidFill>
              <a:schemeClr val="tx2"/>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nchor="ctr"/>
          <a:lstStyle/>
          <a:p>
            <a:pPr marL="3175" algn="ctr">
              <a:defRPr/>
            </a:pPr>
            <a:r>
              <a:rPr lang="en-GB" sz="2000" dirty="0">
                <a:latin typeface="Tekton" pitchFamily="34" charset="0"/>
              </a:rPr>
              <a:t>'Operational Programmes</a:t>
            </a:r>
            <a:r>
              <a:rPr lang="es-AR" sz="2000" dirty="0">
                <a:latin typeface="Tekton" pitchFamily="34" charset="0"/>
              </a:rPr>
              <a:t>'</a:t>
            </a:r>
            <a:r>
              <a:rPr lang="en-GB" sz="2000" dirty="0">
                <a:latin typeface="Tekton" pitchFamily="34" charset="0"/>
              </a:rPr>
              <a:t> </a:t>
            </a:r>
          </a:p>
          <a:p>
            <a:pPr marL="3175" algn="ctr">
              <a:defRPr/>
            </a:pPr>
            <a:r>
              <a:rPr lang="en-GB" sz="2000" dirty="0">
                <a:solidFill>
                  <a:srgbClr val="0F5494"/>
                </a:solidFill>
                <a:latin typeface="Tekton" pitchFamily="34" charset="0"/>
              </a:rPr>
              <a:t>DRAFT</a:t>
            </a:r>
            <a:endParaRPr lang="en-GB" sz="1800" dirty="0">
              <a:solidFill>
                <a:srgbClr val="0F5494"/>
              </a:solidFill>
              <a:latin typeface="Tekton" pitchFamily="34" charset="0"/>
            </a:endParaRPr>
          </a:p>
        </p:txBody>
      </p:sp>
      <p:cxnSp>
        <p:nvCxnSpPr>
          <p:cNvPr id="31" name="Straight Connector 30"/>
          <p:cNvCxnSpPr/>
          <p:nvPr/>
        </p:nvCxnSpPr>
        <p:spPr bwMode="auto">
          <a:xfrm flipV="1">
            <a:off x="3563938" y="2654300"/>
            <a:ext cx="0" cy="1620838"/>
          </a:xfrm>
          <a:prstGeom prst="line">
            <a:avLst/>
          </a:prstGeom>
          <a:ln w="57150">
            <a:prstDash val="sysDash"/>
            <a:headEnd type="none" w="med" len="med"/>
            <a:tailEnd type="none" w="med" len="med"/>
          </a:ln>
        </p:spPr>
        <p:style>
          <a:lnRef idx="1">
            <a:schemeClr val="accent4"/>
          </a:lnRef>
          <a:fillRef idx="0">
            <a:schemeClr val="accent4"/>
          </a:fillRef>
          <a:effectRef idx="0">
            <a:schemeClr val="accent4"/>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95288" y="1268413"/>
            <a:ext cx="8229600" cy="936625"/>
          </a:xfrm>
        </p:spPr>
        <p:txBody>
          <a:bodyPr/>
          <a:lstStyle/>
          <a:p>
            <a:r>
              <a:rPr lang="en-GB" altLang="en-US" smtClean="0"/>
              <a:t>What does it mean in practice for the Steering Groups of the EUSDR? </a:t>
            </a:r>
          </a:p>
        </p:txBody>
      </p:sp>
      <p:sp>
        <p:nvSpPr>
          <p:cNvPr id="6" name="Rounded Rectangle 5"/>
          <p:cNvSpPr/>
          <p:nvPr/>
        </p:nvSpPr>
        <p:spPr bwMode="auto">
          <a:xfrm>
            <a:off x="503238" y="2349500"/>
            <a:ext cx="7750175" cy="1727200"/>
          </a:xfrm>
          <a:prstGeom prst="roundRect">
            <a:avLst/>
          </a:prstGeom>
          <a:solidFill>
            <a:srgbClr val="CDCDEF"/>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p>
            <a:pPr>
              <a:defRPr/>
            </a:pPr>
            <a:r>
              <a:rPr lang="en-GB" sz="2000" b="1" dirty="0">
                <a:solidFill>
                  <a:srgbClr val="0F5494"/>
                </a:solidFill>
                <a:latin typeface="+mj-lt"/>
                <a:ea typeface="+mj-ea"/>
                <a:cs typeface="+mj-cs"/>
              </a:rPr>
              <a:t>Use the SG to define priorities at the macro-regional level </a:t>
            </a:r>
          </a:p>
          <a:p>
            <a:pPr marL="342900" indent="-342900">
              <a:buFont typeface="Arial" panose="020B0604020202020204" pitchFamily="34" charset="0"/>
              <a:buChar char="•"/>
              <a:defRPr/>
            </a:pPr>
            <a:r>
              <a:rPr lang="fr-BE" sz="1800" dirty="0">
                <a:solidFill>
                  <a:srgbClr val="0F5494"/>
                </a:solidFill>
                <a:latin typeface="+mj-lt"/>
                <a:ea typeface="+mj-ea"/>
                <a:cs typeface="+mj-cs"/>
              </a:rPr>
              <a:t>Good practice: Exchange of </a:t>
            </a:r>
            <a:r>
              <a:rPr lang="fr-BE" sz="1800" b="1" dirty="0" err="1">
                <a:solidFill>
                  <a:srgbClr val="0F5494"/>
                </a:solidFill>
                <a:latin typeface="+mj-lt"/>
                <a:ea typeface="+mj-ea"/>
                <a:cs typeface="+mj-cs"/>
              </a:rPr>
              <a:t>programming</a:t>
            </a:r>
            <a:r>
              <a:rPr lang="fr-BE" sz="1800" b="1" dirty="0">
                <a:solidFill>
                  <a:srgbClr val="0F5494"/>
                </a:solidFill>
                <a:latin typeface="+mj-lt"/>
                <a:ea typeface="+mj-ea"/>
                <a:cs typeface="+mj-cs"/>
              </a:rPr>
              <a:t> documents</a:t>
            </a:r>
          </a:p>
          <a:p>
            <a:pPr marL="342900" indent="-342900">
              <a:buFont typeface="Arial" panose="020B0604020202020204" pitchFamily="34" charset="0"/>
              <a:buChar char="•"/>
              <a:defRPr/>
            </a:pPr>
            <a:r>
              <a:rPr lang="fr-BE" sz="1800" dirty="0" err="1">
                <a:solidFill>
                  <a:srgbClr val="0F5494"/>
                </a:solidFill>
                <a:latin typeface="+mj-lt"/>
                <a:ea typeface="+mj-ea"/>
                <a:cs typeface="+mj-cs"/>
              </a:rPr>
              <a:t>Prepare</a:t>
            </a:r>
            <a:r>
              <a:rPr lang="fr-BE" sz="1800" dirty="0">
                <a:solidFill>
                  <a:srgbClr val="0F5494"/>
                </a:solidFill>
                <a:latin typeface="+mj-lt"/>
                <a:ea typeface="+mj-ea"/>
                <a:cs typeface="+mj-cs"/>
              </a:rPr>
              <a:t> a </a:t>
            </a:r>
            <a:r>
              <a:rPr lang="fr-BE" sz="1800" b="1" dirty="0" err="1">
                <a:solidFill>
                  <a:srgbClr val="0F5494"/>
                </a:solidFill>
                <a:latin typeface="+mj-lt"/>
                <a:ea typeface="+mj-ea"/>
                <a:cs typeface="+mj-cs"/>
              </a:rPr>
              <a:t>project</a:t>
            </a:r>
            <a:r>
              <a:rPr lang="fr-BE" sz="1800" b="1" dirty="0">
                <a:solidFill>
                  <a:srgbClr val="0F5494"/>
                </a:solidFill>
                <a:latin typeface="+mj-lt"/>
                <a:ea typeface="+mj-ea"/>
                <a:cs typeface="+mj-cs"/>
              </a:rPr>
              <a:t> pipeline</a:t>
            </a:r>
          </a:p>
          <a:p>
            <a:pPr marL="342900" indent="-342900">
              <a:buFont typeface="Arial" panose="020B0604020202020204" pitchFamily="34" charset="0"/>
              <a:buChar char="•"/>
              <a:defRPr/>
            </a:pPr>
            <a:r>
              <a:rPr lang="fr-BE" sz="1800" dirty="0">
                <a:solidFill>
                  <a:srgbClr val="0F5494"/>
                </a:solidFill>
                <a:latin typeface="+mj-lt"/>
                <a:ea typeface="+mj-ea"/>
                <a:cs typeface="+mj-cs"/>
              </a:rPr>
              <a:t>Synergies </a:t>
            </a:r>
            <a:r>
              <a:rPr lang="fr-BE" sz="1800" dirty="0" err="1">
                <a:solidFill>
                  <a:srgbClr val="0F5494"/>
                </a:solidFill>
                <a:latin typeface="+mj-lt"/>
                <a:ea typeface="+mj-ea"/>
                <a:cs typeface="+mj-cs"/>
              </a:rPr>
              <a:t>with</a:t>
            </a:r>
            <a:r>
              <a:rPr lang="fr-BE" sz="1800" dirty="0">
                <a:solidFill>
                  <a:srgbClr val="0F5494"/>
                </a:solidFill>
                <a:latin typeface="+mj-lt"/>
                <a:ea typeface="+mj-ea"/>
                <a:cs typeface="+mj-cs"/>
              </a:rPr>
              <a:t> </a:t>
            </a:r>
            <a:r>
              <a:rPr lang="fr-BE" sz="1800" b="1" dirty="0" err="1">
                <a:solidFill>
                  <a:srgbClr val="0F5494"/>
                </a:solidFill>
                <a:latin typeface="+mj-lt"/>
                <a:ea typeface="+mj-ea"/>
                <a:cs typeface="+mj-cs"/>
              </a:rPr>
              <a:t>other</a:t>
            </a:r>
            <a:r>
              <a:rPr lang="fr-BE" sz="1800" b="1" dirty="0">
                <a:solidFill>
                  <a:srgbClr val="0F5494"/>
                </a:solidFill>
                <a:latin typeface="+mj-lt"/>
                <a:ea typeface="+mj-ea"/>
                <a:cs typeface="+mj-cs"/>
              </a:rPr>
              <a:t> EU </a:t>
            </a:r>
            <a:r>
              <a:rPr lang="fr-BE" sz="1800" b="1" dirty="0" err="1">
                <a:solidFill>
                  <a:srgbClr val="0F5494"/>
                </a:solidFill>
                <a:latin typeface="+mj-lt"/>
                <a:ea typeface="+mj-ea"/>
                <a:cs typeface="+mj-cs"/>
              </a:rPr>
              <a:t>funds</a:t>
            </a:r>
            <a:r>
              <a:rPr lang="fr-BE" sz="1800" b="1" dirty="0">
                <a:solidFill>
                  <a:srgbClr val="0F5494"/>
                </a:solidFill>
                <a:latin typeface="+mj-lt"/>
                <a:ea typeface="+mj-ea"/>
                <a:cs typeface="+mj-cs"/>
              </a:rPr>
              <a:t> </a:t>
            </a:r>
            <a:r>
              <a:rPr lang="fr-BE" sz="1800" dirty="0">
                <a:solidFill>
                  <a:srgbClr val="0F5494"/>
                </a:solidFill>
                <a:latin typeface="+mj-lt"/>
                <a:ea typeface="+mj-ea"/>
                <a:cs typeface="+mj-cs"/>
              </a:rPr>
              <a:t>incl. </a:t>
            </a:r>
            <a:r>
              <a:rPr lang="fr-BE" sz="1800" b="1" dirty="0">
                <a:solidFill>
                  <a:srgbClr val="0F5494"/>
                </a:solidFill>
                <a:latin typeface="+mj-lt"/>
                <a:ea typeface="+mj-ea"/>
                <a:cs typeface="+mj-cs"/>
              </a:rPr>
              <a:t>IPA</a:t>
            </a:r>
            <a:endParaRPr lang="en-GB" sz="1800" b="1" dirty="0">
              <a:solidFill>
                <a:srgbClr val="0F5494"/>
              </a:solidFill>
              <a:latin typeface="+mj-lt"/>
              <a:ea typeface="+mj-ea"/>
              <a:cs typeface="+mj-cs"/>
            </a:endParaRPr>
          </a:p>
        </p:txBody>
      </p:sp>
      <p:sp>
        <p:nvSpPr>
          <p:cNvPr id="7" name="Rounded Rectangle 6"/>
          <p:cNvSpPr/>
          <p:nvPr/>
        </p:nvSpPr>
        <p:spPr bwMode="auto">
          <a:xfrm>
            <a:off x="503238" y="4221163"/>
            <a:ext cx="7767637" cy="2087562"/>
          </a:xfrm>
          <a:prstGeom prst="roundRect">
            <a:avLst/>
          </a:prstGeom>
          <a:solidFill>
            <a:srgbClr val="EBEBF9"/>
          </a:solidFill>
          <a:ln>
            <a:no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p>
            <a:pPr>
              <a:defRPr/>
            </a:pPr>
            <a:r>
              <a:rPr lang="en-GB" sz="2000" b="1" dirty="0">
                <a:solidFill>
                  <a:srgbClr val="0F5494"/>
                </a:solidFill>
                <a:latin typeface="+mj-lt"/>
                <a:ea typeface="+mj-ea"/>
                <a:cs typeface="+mj-cs"/>
              </a:rPr>
              <a:t>Get involved in the programming process in your country </a:t>
            </a:r>
            <a:r>
              <a:rPr lang="en-GB" sz="2000" dirty="0">
                <a:solidFill>
                  <a:srgbClr val="0F5494"/>
                </a:solidFill>
                <a:latin typeface="+mj-lt"/>
                <a:ea typeface="+mj-ea"/>
                <a:cs typeface="+mj-cs"/>
              </a:rPr>
              <a:t>(in coordination with NCP) </a:t>
            </a:r>
            <a:r>
              <a:rPr lang="en-GB" sz="2000" b="1" dirty="0">
                <a:solidFill>
                  <a:srgbClr val="0F5494"/>
                </a:solidFill>
                <a:latin typeface="+mj-lt"/>
                <a:ea typeface="+mj-ea"/>
                <a:cs typeface="+mj-cs"/>
              </a:rPr>
              <a:t>+Influence the preparation of PA and OPs (national, regional, and ETC): </a:t>
            </a:r>
          </a:p>
          <a:p>
            <a:pPr marL="342900" indent="-342900">
              <a:buFont typeface="Arial" panose="020B0604020202020204" pitchFamily="34" charset="0"/>
              <a:buChar char="•"/>
              <a:defRPr/>
            </a:pPr>
            <a:r>
              <a:rPr lang="en-GB" sz="2000" b="1" dirty="0">
                <a:solidFill>
                  <a:srgbClr val="0F5494"/>
                </a:solidFill>
                <a:latin typeface="+mj-lt"/>
                <a:ea typeface="+mj-ea"/>
                <a:cs typeface="+mj-cs"/>
              </a:rPr>
              <a:t>Priorities and Project selection criteria</a:t>
            </a:r>
          </a:p>
          <a:p>
            <a:pPr marL="342900" indent="-342900">
              <a:buFont typeface="Arial" panose="020B0604020202020204" pitchFamily="34" charset="0"/>
              <a:buChar char="•"/>
              <a:defRPr/>
            </a:pPr>
            <a:r>
              <a:rPr lang="fr-BE" sz="2000" b="1" dirty="0">
                <a:solidFill>
                  <a:srgbClr val="0F5494"/>
                </a:solidFill>
                <a:latin typeface="+mj-lt"/>
                <a:ea typeface="+mj-ea"/>
                <a:cs typeface="+mj-cs"/>
              </a:rPr>
              <a:t>Participation in </a:t>
            </a:r>
            <a:r>
              <a:rPr lang="fr-BE" sz="2000" b="1" dirty="0" err="1">
                <a:solidFill>
                  <a:srgbClr val="0F5494"/>
                </a:solidFill>
                <a:latin typeface="+mj-lt"/>
                <a:ea typeface="+mj-ea"/>
                <a:cs typeface="+mj-cs"/>
              </a:rPr>
              <a:t>selection</a:t>
            </a:r>
            <a:r>
              <a:rPr lang="fr-BE" sz="2000" b="1" dirty="0">
                <a:solidFill>
                  <a:srgbClr val="0F5494"/>
                </a:solidFill>
                <a:latin typeface="+mj-lt"/>
                <a:ea typeface="+mj-ea"/>
                <a:cs typeface="+mj-cs"/>
              </a:rPr>
              <a:t> </a:t>
            </a:r>
            <a:r>
              <a:rPr lang="fr-BE" sz="2000" b="1" dirty="0" err="1">
                <a:solidFill>
                  <a:srgbClr val="0F5494"/>
                </a:solidFill>
                <a:latin typeface="+mj-lt"/>
                <a:ea typeface="+mj-ea"/>
                <a:cs typeface="+mj-cs"/>
              </a:rPr>
              <a:t>processes</a:t>
            </a:r>
            <a:endParaRPr lang="en-GB" sz="2000" b="1" dirty="0">
              <a:solidFill>
                <a:srgbClr val="0F5494"/>
              </a:solidFill>
              <a:latin typeface="+mj-lt"/>
              <a:ea typeface="+mj-ea"/>
              <a:cs typeface="+mj-cs"/>
            </a:endParaRPr>
          </a:p>
          <a:p>
            <a:pPr>
              <a:defRPr/>
            </a:pPr>
            <a:endParaRPr lang="en-GB" sz="2000" dirty="0">
              <a:solidFill>
                <a:srgbClr val="0F5494"/>
              </a:solidFill>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indent="0" eaLnBrk="1" hangingPunct="1"/>
            <a:r>
              <a:rPr lang="fr-BE" altLang="en-US" sz="4500" smtClean="0">
                <a:latin typeface="Calibri" pitchFamily="34" charset="0"/>
                <a:cs typeface="Arial" pitchFamily="34" charset="0"/>
              </a:rPr>
              <a:t>Thank you for your attention !</a:t>
            </a:r>
            <a:endParaRPr lang="en-GB" altLang="en-US" sz="4500" smtClean="0">
              <a:latin typeface="Calibri" pitchFamily="34" charset="0"/>
              <a:cs typeface="Arial" pitchFamily="34" charset="0"/>
            </a:endParaRPr>
          </a:p>
        </p:txBody>
      </p:sp>
      <p:sp>
        <p:nvSpPr>
          <p:cNvPr id="18435" name="Rectangle 3"/>
          <p:cNvSpPr>
            <a:spLocks noGrp="1" noChangeArrowheads="1"/>
          </p:cNvSpPr>
          <p:nvPr>
            <p:ph type="body" idx="1"/>
          </p:nvPr>
        </p:nvSpPr>
        <p:spPr/>
        <p:txBody>
          <a:bodyPr/>
          <a:lstStyle/>
          <a:p>
            <a:pPr eaLnBrk="1" hangingPunct="1"/>
            <a:endParaRPr lang="fr-BE" altLang="en-US" sz="2000" i="0" smtClean="0"/>
          </a:p>
          <a:p>
            <a:pPr eaLnBrk="1" hangingPunct="1"/>
            <a:endParaRPr lang="fr-BE" altLang="en-US" sz="2000" i="0" smtClean="0"/>
          </a:p>
          <a:p>
            <a:pPr eaLnBrk="1" hangingPunct="1"/>
            <a:endParaRPr lang="fr-BE" altLang="en-US" sz="2000" i="0" smtClean="0"/>
          </a:p>
          <a:p>
            <a:pPr eaLnBrk="1" hangingPunct="1"/>
            <a:endParaRPr lang="fr-BE" altLang="en-US" sz="2000" i="0" smtClean="0"/>
          </a:p>
          <a:p>
            <a:pPr eaLnBrk="1" hangingPunct="1"/>
            <a:endParaRPr lang="fr-BE" altLang="en-US" sz="2000" i="0" smtClean="0"/>
          </a:p>
          <a:p>
            <a:pPr eaLnBrk="1" hangingPunct="1"/>
            <a:endParaRPr lang="fr-BE" altLang="en-US" sz="2000" i="0" smtClean="0"/>
          </a:p>
          <a:p>
            <a:pPr eaLnBrk="1" hangingPunct="1"/>
            <a:r>
              <a:rPr lang="fr-BE" altLang="en-US" sz="2300" b="1" i="0" smtClean="0">
                <a:latin typeface="Arial" pitchFamily="34" charset="0"/>
                <a:cs typeface="Arial" pitchFamily="34" charset="0"/>
              </a:rPr>
              <a:t>For more information visit: </a:t>
            </a:r>
          </a:p>
          <a:p>
            <a:pPr eaLnBrk="1" hangingPunct="1"/>
            <a:r>
              <a:rPr lang="fr-BE" altLang="en-US" sz="2300" i="0" smtClean="0">
                <a:latin typeface="Arial" pitchFamily="34" charset="0"/>
                <a:cs typeface="Arial" pitchFamily="34" charset="0"/>
                <a:hlinkClick r:id="rId3"/>
              </a:rPr>
              <a:t>www.danube-region.eu</a:t>
            </a:r>
            <a:endParaRPr lang="fr-BE" altLang="en-US" sz="2300" i="0" smtClean="0">
              <a:latin typeface="Arial" pitchFamily="34" charset="0"/>
              <a:cs typeface="Arial" pitchFamily="34" charset="0"/>
            </a:endParaRPr>
          </a:p>
          <a:p>
            <a:pPr eaLnBrk="1" hangingPunct="1"/>
            <a:r>
              <a:rPr lang="fr-BE" altLang="en-US" sz="2300" i="0" smtClean="0">
                <a:latin typeface="Arial" pitchFamily="34" charset="0"/>
                <a:cs typeface="Arial" pitchFamily="34" charset="0"/>
                <a:hlinkClick r:id="rId4"/>
              </a:rPr>
              <a:t>www.ec.europa.eu/regional_policy/cooperate/danube/index_en.cfm</a:t>
            </a:r>
            <a:endParaRPr lang="fr-BE" altLang="en-US" sz="2300" i="0" smtClean="0">
              <a:latin typeface="Arial" pitchFamily="34" charset="0"/>
              <a:cs typeface="Arial" pitchFamily="34" charset="0"/>
            </a:endParaRPr>
          </a:p>
          <a:p>
            <a:pPr eaLnBrk="1" hangingPunct="1">
              <a:buFontTx/>
              <a:buNone/>
            </a:pPr>
            <a:endParaRPr lang="fr-BE" altLang="en-US" sz="2300" i="0" smtClean="0"/>
          </a:p>
          <a:p>
            <a:pPr eaLnBrk="1" hangingPunct="1">
              <a:buFontTx/>
              <a:buNone/>
            </a:pPr>
            <a:endParaRPr lang="en-GB" altLang="en-US" sz="2300" i="0" smtClean="0"/>
          </a:p>
        </p:txBody>
      </p:sp>
      <p:pic>
        <p:nvPicPr>
          <p:cNvPr id="44036" name="Picture 1"/>
          <p:cNvPicPr>
            <a:picLocks noChangeAspect="1"/>
          </p:cNvPicPr>
          <p:nvPr/>
        </p:nvPicPr>
        <p:blipFill>
          <a:blip r:embed="rId5" cstate="print">
            <a:extLst/>
          </a:blip>
          <a:srcRect/>
          <a:stretch>
            <a:fillRect/>
          </a:stretch>
        </p:blipFill>
        <p:spPr bwMode="auto">
          <a:xfrm>
            <a:off x="1619672" y="2276872"/>
            <a:ext cx="5845935" cy="2087488"/>
          </a:xfrm>
          <a:prstGeom prst="rect">
            <a:avLst/>
          </a:prstGeom>
          <a:ln>
            <a:noFill/>
          </a:ln>
          <a:effectLst>
            <a:softEdge rad="112500"/>
          </a:effectLs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7950" y="1189038"/>
            <a:ext cx="8229600" cy="936625"/>
          </a:xfrm>
        </p:spPr>
        <p:txBody>
          <a:bodyPr/>
          <a:lstStyle/>
          <a:p>
            <a:pPr indent="0" eaLnBrk="1" hangingPunct="1">
              <a:defRPr/>
            </a:pPr>
            <a:r>
              <a:rPr lang="en-GB" altLang="en-US" sz="3200" dirty="0" smtClean="0">
                <a:solidFill>
                  <a:srgbClr val="FFD624"/>
                </a:solidFill>
                <a:effectLst>
                  <a:outerShdw blurRad="38100" dist="38100" dir="2700000" algn="tl">
                    <a:srgbClr val="000000">
                      <a:alpha val="43137"/>
                    </a:srgbClr>
                  </a:outerShdw>
                </a:effectLst>
                <a:latin typeface="Calibri" panose="020F0502020204030204" pitchFamily="34" charset="0"/>
                <a:cs typeface="Arial" panose="020B0604020202020204" pitchFamily="34" charset="0"/>
              </a:rPr>
              <a:t>The EU Strategy for the Danube Region</a:t>
            </a:r>
          </a:p>
        </p:txBody>
      </p:sp>
      <p:sp>
        <p:nvSpPr>
          <p:cNvPr id="4099" name="Rectangle 7"/>
          <p:cNvSpPr>
            <a:spLocks noChangeArrowheads="1"/>
          </p:cNvSpPr>
          <p:nvPr/>
        </p:nvSpPr>
        <p:spPr bwMode="auto">
          <a:xfrm>
            <a:off x="554038" y="3910013"/>
            <a:ext cx="720725" cy="720725"/>
          </a:xfrm>
          <a:prstGeom prst="rect">
            <a:avLst/>
          </a:prstGeom>
          <a:solidFill>
            <a:srgbClr val="FFC000"/>
          </a:solidFill>
          <a:ln w="9525" algn="ctr">
            <a:noFill/>
            <a:round/>
            <a:headEnd/>
            <a:tailEnd/>
          </a:ln>
        </p:spPr>
        <p:txBody>
          <a:bodyPr anchor="ctr"/>
          <a:lstStyle/>
          <a:p>
            <a:pPr marL="3175"/>
            <a:r>
              <a:rPr lang="en-GB" altLang="en-US" sz="4600" b="1">
                <a:latin typeface="Aharoni" pitchFamily="2" charset="-79"/>
                <a:cs typeface="Aharoni" pitchFamily="2" charset="-79"/>
              </a:rPr>
              <a:t> 3</a:t>
            </a:r>
          </a:p>
        </p:txBody>
      </p:sp>
      <p:sp>
        <p:nvSpPr>
          <p:cNvPr id="4100" name="Rectangle 5"/>
          <p:cNvSpPr>
            <a:spLocks noChangeArrowheads="1"/>
          </p:cNvSpPr>
          <p:nvPr/>
        </p:nvSpPr>
        <p:spPr bwMode="auto">
          <a:xfrm>
            <a:off x="1365250" y="2138363"/>
            <a:ext cx="6375400" cy="725487"/>
          </a:xfrm>
          <a:prstGeom prst="rect">
            <a:avLst/>
          </a:prstGeom>
          <a:solidFill>
            <a:srgbClr val="99CCFF"/>
          </a:solidFill>
          <a:ln w="9525" algn="ctr">
            <a:noFill/>
            <a:round/>
            <a:headEnd/>
            <a:tailEnd/>
          </a:ln>
        </p:spPr>
        <p:txBody>
          <a:bodyPr anchor="ctr"/>
          <a:lstStyle/>
          <a:p>
            <a:pPr marL="3175"/>
            <a:r>
              <a:rPr lang="fr-BE" altLang="en-US" sz="2400" b="1">
                <a:latin typeface="Calibri" pitchFamily="34" charset="0"/>
              </a:rPr>
              <a:t>Timeline</a:t>
            </a:r>
            <a:endParaRPr lang="en-GB" altLang="en-US" sz="2400" b="1">
              <a:latin typeface="Calibri" pitchFamily="34" charset="0"/>
            </a:endParaRPr>
          </a:p>
        </p:txBody>
      </p:sp>
      <p:sp>
        <p:nvSpPr>
          <p:cNvPr id="4101" name="Rectangle 18"/>
          <p:cNvSpPr>
            <a:spLocks noChangeArrowheads="1"/>
          </p:cNvSpPr>
          <p:nvPr/>
        </p:nvSpPr>
        <p:spPr bwMode="auto">
          <a:xfrm>
            <a:off x="1419225" y="2997200"/>
            <a:ext cx="5876925" cy="720725"/>
          </a:xfrm>
          <a:prstGeom prst="rect">
            <a:avLst/>
          </a:prstGeom>
          <a:solidFill>
            <a:srgbClr val="99CCFF"/>
          </a:solidFill>
          <a:ln w="9525" algn="ctr">
            <a:noFill/>
            <a:round/>
            <a:headEnd/>
            <a:tailEnd/>
          </a:ln>
        </p:spPr>
        <p:txBody>
          <a:bodyPr anchor="ctr"/>
          <a:lstStyle/>
          <a:p>
            <a:pPr marL="3175"/>
            <a:endParaRPr lang="en-GB" altLang="en-US" sz="2400" b="1">
              <a:latin typeface="Calibri" pitchFamily="34" charset="0"/>
            </a:endParaRPr>
          </a:p>
        </p:txBody>
      </p:sp>
      <p:sp>
        <p:nvSpPr>
          <p:cNvPr id="4102" name="Rectangle 19"/>
          <p:cNvSpPr>
            <a:spLocks noChangeArrowheads="1"/>
          </p:cNvSpPr>
          <p:nvPr/>
        </p:nvSpPr>
        <p:spPr bwMode="auto">
          <a:xfrm>
            <a:off x="1365250" y="3929063"/>
            <a:ext cx="6375400" cy="720725"/>
          </a:xfrm>
          <a:prstGeom prst="rect">
            <a:avLst/>
          </a:prstGeom>
          <a:solidFill>
            <a:srgbClr val="99CCFF"/>
          </a:solidFill>
          <a:ln w="9525" algn="ctr">
            <a:noFill/>
            <a:round/>
            <a:headEnd/>
            <a:tailEnd/>
          </a:ln>
        </p:spPr>
        <p:txBody>
          <a:bodyPr anchor="ctr"/>
          <a:lstStyle/>
          <a:p>
            <a:pPr marL="3175"/>
            <a:r>
              <a:rPr lang="en-GB" altLang="en-US" sz="2000" b="1">
                <a:latin typeface="Calibri" pitchFamily="34" charset="0"/>
              </a:rPr>
              <a:t> </a:t>
            </a:r>
            <a:r>
              <a:rPr lang="en-GB" altLang="en-US" sz="2400" b="1">
                <a:latin typeface="Calibri" pitchFamily="34" charset="0"/>
              </a:rPr>
              <a:t>PA in the Danube Countries: State-of-play</a:t>
            </a:r>
          </a:p>
        </p:txBody>
      </p:sp>
      <p:sp>
        <p:nvSpPr>
          <p:cNvPr id="4103" name="Rectangle 7"/>
          <p:cNvSpPr>
            <a:spLocks noChangeArrowheads="1"/>
          </p:cNvSpPr>
          <p:nvPr/>
        </p:nvSpPr>
        <p:spPr bwMode="auto">
          <a:xfrm>
            <a:off x="544513" y="2138363"/>
            <a:ext cx="720725" cy="720725"/>
          </a:xfrm>
          <a:prstGeom prst="rect">
            <a:avLst/>
          </a:prstGeom>
          <a:solidFill>
            <a:srgbClr val="FFC000"/>
          </a:solidFill>
          <a:ln w="9525" algn="ctr">
            <a:noFill/>
            <a:round/>
            <a:headEnd/>
            <a:tailEnd/>
          </a:ln>
        </p:spPr>
        <p:txBody>
          <a:bodyPr anchor="ctr"/>
          <a:lstStyle/>
          <a:p>
            <a:pPr marL="3175"/>
            <a:r>
              <a:rPr lang="en-GB" altLang="en-US" sz="4600" b="1">
                <a:latin typeface="Aharoni" pitchFamily="2" charset="-79"/>
                <a:cs typeface="Aharoni" pitchFamily="2" charset="-79"/>
              </a:rPr>
              <a:t> 1</a:t>
            </a:r>
          </a:p>
        </p:txBody>
      </p:sp>
      <p:sp>
        <p:nvSpPr>
          <p:cNvPr id="4104" name="Rectangle 7"/>
          <p:cNvSpPr>
            <a:spLocks noChangeArrowheads="1"/>
          </p:cNvSpPr>
          <p:nvPr/>
        </p:nvSpPr>
        <p:spPr bwMode="auto">
          <a:xfrm>
            <a:off x="549275" y="2997200"/>
            <a:ext cx="720725" cy="720725"/>
          </a:xfrm>
          <a:prstGeom prst="rect">
            <a:avLst/>
          </a:prstGeom>
          <a:solidFill>
            <a:srgbClr val="FFC000"/>
          </a:solidFill>
          <a:ln w="9525" algn="ctr">
            <a:noFill/>
            <a:round/>
            <a:headEnd/>
            <a:tailEnd/>
          </a:ln>
        </p:spPr>
        <p:txBody>
          <a:bodyPr anchor="ctr"/>
          <a:lstStyle/>
          <a:p>
            <a:pPr marL="3175"/>
            <a:r>
              <a:rPr lang="en-GB" altLang="en-US" sz="4600" b="1">
                <a:latin typeface="Aharoni" pitchFamily="2" charset="-79"/>
                <a:cs typeface="Aharoni" pitchFamily="2" charset="-79"/>
              </a:rPr>
              <a:t> 2</a:t>
            </a:r>
          </a:p>
        </p:txBody>
      </p:sp>
      <p:sp>
        <p:nvSpPr>
          <p:cNvPr id="4105" name="Rectangle 18"/>
          <p:cNvSpPr>
            <a:spLocks noChangeArrowheads="1"/>
          </p:cNvSpPr>
          <p:nvPr/>
        </p:nvSpPr>
        <p:spPr bwMode="auto">
          <a:xfrm>
            <a:off x="1365250" y="3011488"/>
            <a:ext cx="6375400" cy="720725"/>
          </a:xfrm>
          <a:prstGeom prst="rect">
            <a:avLst/>
          </a:prstGeom>
          <a:solidFill>
            <a:srgbClr val="99CCFF"/>
          </a:solidFill>
          <a:ln w="9525" algn="ctr">
            <a:noFill/>
            <a:round/>
            <a:headEnd/>
            <a:tailEnd/>
          </a:ln>
        </p:spPr>
        <p:txBody>
          <a:bodyPr anchor="ctr"/>
          <a:lstStyle/>
          <a:p>
            <a:pPr marL="3175"/>
            <a:r>
              <a:rPr lang="en-GB" altLang="en-US" sz="2400" b="1">
                <a:latin typeface="Calibri" pitchFamily="34" charset="0"/>
              </a:rPr>
              <a:t>MRS in the Cohesion Policy Regulations</a:t>
            </a:r>
          </a:p>
        </p:txBody>
      </p:sp>
      <p:sp>
        <p:nvSpPr>
          <p:cNvPr id="4106" name="Rectangle 7"/>
          <p:cNvSpPr>
            <a:spLocks noChangeArrowheads="1"/>
          </p:cNvSpPr>
          <p:nvPr/>
        </p:nvSpPr>
        <p:spPr bwMode="auto">
          <a:xfrm>
            <a:off x="539750" y="4865688"/>
            <a:ext cx="720725" cy="720725"/>
          </a:xfrm>
          <a:prstGeom prst="rect">
            <a:avLst/>
          </a:prstGeom>
          <a:solidFill>
            <a:srgbClr val="FFC000"/>
          </a:solidFill>
          <a:ln w="9525" algn="ctr">
            <a:noFill/>
            <a:round/>
            <a:headEnd/>
            <a:tailEnd/>
          </a:ln>
        </p:spPr>
        <p:txBody>
          <a:bodyPr anchor="ctr"/>
          <a:lstStyle/>
          <a:p>
            <a:pPr marL="3175"/>
            <a:r>
              <a:rPr lang="en-GB" altLang="en-US" sz="4600" b="1">
                <a:latin typeface="Aharoni" pitchFamily="2" charset="-79"/>
                <a:cs typeface="Aharoni" pitchFamily="2" charset="-79"/>
              </a:rPr>
              <a:t> 4</a:t>
            </a:r>
          </a:p>
        </p:txBody>
      </p:sp>
      <p:sp>
        <p:nvSpPr>
          <p:cNvPr id="4107" name="Rectangle 19"/>
          <p:cNvSpPr>
            <a:spLocks noChangeArrowheads="1"/>
          </p:cNvSpPr>
          <p:nvPr/>
        </p:nvSpPr>
        <p:spPr bwMode="auto">
          <a:xfrm>
            <a:off x="1365250" y="4865688"/>
            <a:ext cx="6426200" cy="720725"/>
          </a:xfrm>
          <a:prstGeom prst="rect">
            <a:avLst/>
          </a:prstGeom>
          <a:solidFill>
            <a:srgbClr val="99CCFF"/>
          </a:solidFill>
          <a:ln w="9525" algn="ctr">
            <a:noFill/>
            <a:round/>
            <a:headEnd/>
            <a:tailEnd/>
          </a:ln>
        </p:spPr>
        <p:txBody>
          <a:bodyPr anchor="ctr"/>
          <a:lstStyle/>
          <a:p>
            <a:pPr marL="3175"/>
            <a:r>
              <a:rPr lang="en-GB" altLang="en-US" sz="2400" b="1">
                <a:latin typeface="Calibri" pitchFamily="34" charset="0"/>
              </a:rPr>
              <a:t> Next Steps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68313" y="4581525"/>
            <a:ext cx="8229600" cy="936625"/>
          </a:xfrm>
        </p:spPr>
        <p:txBody>
          <a:bodyPr/>
          <a:lstStyle/>
          <a:p>
            <a:pPr marL="3175" algn="ctr"/>
            <a:r>
              <a:rPr lang="en-GB" altLang="en-US" sz="3600" smtClean="0">
                <a:latin typeface="Arial" pitchFamily="34" charset="0"/>
                <a:cs typeface="Arial" pitchFamily="34" charset="0"/>
              </a:rPr>
              <a:t>	Timeline</a:t>
            </a:r>
            <a:endParaRPr lang="en-GB" altLang="en-US" sz="4000" smtClean="0">
              <a:latin typeface="Calibri" pitchFamily="34" charset="0"/>
              <a:cs typeface="Arial" pitchFamily="34" charset="0"/>
            </a:endParaRPr>
          </a:p>
        </p:txBody>
      </p:sp>
      <p:sp>
        <p:nvSpPr>
          <p:cNvPr id="4" name="Rectangle 3"/>
          <p:cNvSpPr/>
          <p:nvPr/>
        </p:nvSpPr>
        <p:spPr bwMode="auto">
          <a:xfrm>
            <a:off x="3563938" y="1905000"/>
            <a:ext cx="2303462" cy="2376488"/>
          </a:xfrm>
          <a:prstGeom prst="rect">
            <a:avLst/>
          </a:prstGeom>
          <a:solidFill>
            <a:srgbClr val="FFC000"/>
          </a:solidFill>
          <a:ln w="9525" cap="flat" cmpd="sng" algn="ctr">
            <a:noFill/>
            <a:prstDash val="solid"/>
            <a:round/>
            <a:headEnd type="none" w="med" len="med"/>
            <a:tailEnd type="none" w="med" len="med"/>
          </a:ln>
          <a:effectLst/>
        </p:spPr>
        <p:txBody>
          <a:bodyPr anchor="ctr"/>
          <a:lstStyle/>
          <a:p>
            <a:pPr marL="3175">
              <a:defRPr/>
            </a:pPr>
            <a:endParaRPr lang="en-US" sz="17000" b="1" dirty="0">
              <a:ln w="18000">
                <a:solidFill>
                  <a:schemeClr val="accent2">
                    <a:satMod val="140000"/>
                  </a:schemeClr>
                </a:solidFill>
                <a:prstDash val="solid"/>
                <a:miter lim="800000"/>
              </a:ln>
              <a:noFill/>
              <a:effectLst>
                <a:outerShdw blurRad="25500" dist="23000" dir="7020000" algn="tl">
                  <a:srgbClr val="000000">
                    <a:alpha val="50000"/>
                  </a:srgbClr>
                </a:outerShdw>
              </a:effectLst>
              <a:cs typeface="+mn-cs"/>
            </a:endParaRPr>
          </a:p>
        </p:txBody>
      </p:sp>
      <p:sp>
        <p:nvSpPr>
          <p:cNvPr id="5124" name="TextBox 6"/>
          <p:cNvSpPr txBox="1">
            <a:spLocks noChangeArrowheads="1"/>
          </p:cNvSpPr>
          <p:nvPr/>
        </p:nvSpPr>
        <p:spPr bwMode="auto">
          <a:xfrm>
            <a:off x="4067175" y="1341438"/>
            <a:ext cx="2052638" cy="3168650"/>
          </a:xfrm>
          <a:prstGeom prst="rect">
            <a:avLst/>
          </a:prstGeom>
          <a:noFill/>
          <a:ln w="9525">
            <a:noFill/>
            <a:miter lim="800000"/>
            <a:headEnd/>
            <a:tailEnd/>
          </a:ln>
        </p:spPr>
        <p:txBody>
          <a:bodyPr>
            <a:spAutoFit/>
          </a:bodyPr>
          <a:lstStyle/>
          <a:p>
            <a:r>
              <a:rPr lang="en-GB" altLang="en-US" sz="20000">
                <a:latin typeface="Aharoni" pitchFamily="2" charset="-79"/>
                <a:cs typeface="Aharoni" pitchFamily="2" charset="-79"/>
              </a:rPr>
              <a:t>1</a:t>
            </a:r>
          </a:p>
        </p:txBody>
      </p:sp>
      <p:sp>
        <p:nvSpPr>
          <p:cNvPr id="5" name="Rectangle 4"/>
          <p:cNvSpPr/>
          <p:nvPr/>
        </p:nvSpPr>
        <p:spPr bwMode="auto">
          <a:xfrm>
            <a:off x="3563938" y="1976438"/>
            <a:ext cx="2303462" cy="2376487"/>
          </a:xfrm>
          <a:prstGeom prst="rect">
            <a:avLst/>
          </a:prstGeom>
          <a:solidFill>
            <a:srgbClr val="FFC000"/>
          </a:solidFill>
          <a:ln w="9525" cap="flat" cmpd="sng" algn="ctr">
            <a:noFill/>
            <a:prstDash val="solid"/>
            <a:round/>
            <a:headEnd type="none" w="med" len="med"/>
            <a:tailEnd type="none" w="med" len="med"/>
          </a:ln>
          <a:effectLst/>
        </p:spPr>
        <p:txBody>
          <a:bodyPr anchor="ctr"/>
          <a:lstStyle/>
          <a:p>
            <a:pPr marL="3175">
              <a:defRPr/>
            </a:pPr>
            <a:endParaRPr lang="en-US" sz="17000" b="1" dirty="0">
              <a:ln w="18000">
                <a:solidFill>
                  <a:schemeClr val="accent2">
                    <a:satMod val="140000"/>
                  </a:schemeClr>
                </a:solidFill>
                <a:prstDash val="solid"/>
                <a:miter lim="800000"/>
              </a:ln>
              <a:noFill/>
              <a:effectLst>
                <a:outerShdw blurRad="25500" dist="23000" dir="7020000" algn="tl">
                  <a:srgbClr val="000000">
                    <a:alpha val="50000"/>
                  </a:srgbClr>
                </a:outerShdw>
              </a:effectLst>
              <a:cs typeface="+mn-cs"/>
            </a:endParaRPr>
          </a:p>
        </p:txBody>
      </p:sp>
      <p:sp>
        <p:nvSpPr>
          <p:cNvPr id="5126" name="TextBox 6"/>
          <p:cNvSpPr txBox="1">
            <a:spLocks noChangeArrowheads="1"/>
          </p:cNvSpPr>
          <p:nvPr/>
        </p:nvSpPr>
        <p:spPr bwMode="auto">
          <a:xfrm>
            <a:off x="4067175" y="1412875"/>
            <a:ext cx="2052638" cy="3168650"/>
          </a:xfrm>
          <a:prstGeom prst="rect">
            <a:avLst/>
          </a:prstGeom>
          <a:noFill/>
          <a:ln w="9525">
            <a:noFill/>
            <a:miter lim="800000"/>
            <a:headEnd/>
            <a:tailEnd/>
          </a:ln>
        </p:spPr>
        <p:txBody>
          <a:bodyPr>
            <a:spAutoFit/>
          </a:bodyPr>
          <a:lstStyle/>
          <a:p>
            <a:r>
              <a:rPr lang="en-GB" altLang="en-US" sz="20000">
                <a:latin typeface="Aharoni" pitchFamily="2" charset="-79"/>
                <a:cs typeface="Aharoni" pitchFamily="2" charset="-79"/>
              </a:rPr>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circle(in)">
                                      <p:cBhvr>
                                        <p:cTn id="7" dur="750"/>
                                        <p:tgtEl>
                                          <p:spTgt spid="512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in)">
                                      <p:cBhvr>
                                        <p:cTn id="10" dur="750"/>
                                        <p:tgtEl>
                                          <p:spTgt spid="4"/>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5124"/>
                                        </p:tgtEl>
                                        <p:attrNameLst>
                                          <p:attrName>style.visibility</p:attrName>
                                        </p:attrNameLst>
                                      </p:cBhvr>
                                      <p:to>
                                        <p:strVal val="visible"/>
                                      </p:to>
                                    </p:set>
                                    <p:animEffect transition="in" filter="circle(in)">
                                      <p:cBhvr>
                                        <p:cTn id="13" dur="750"/>
                                        <p:tgtEl>
                                          <p:spTgt spid="5124"/>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ircle(in)">
                                      <p:cBhvr>
                                        <p:cTn id="16" dur="750"/>
                                        <p:tgtEl>
                                          <p:spTgt spid="5"/>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5126"/>
                                        </p:tgtEl>
                                        <p:attrNameLst>
                                          <p:attrName>style.visibility</p:attrName>
                                        </p:attrNameLst>
                                      </p:cBhvr>
                                      <p:to>
                                        <p:strVal val="visible"/>
                                      </p:to>
                                    </p:set>
                                    <p:animEffect transition="in" filter="circle(in)">
                                      <p:cBhvr>
                                        <p:cTn id="19" dur="750"/>
                                        <p:tgtEl>
                                          <p:spTgt spid="5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4" grpId="0" animBg="1"/>
      <p:bldP spid="5124" grpId="0"/>
      <p:bldP spid="5" grpId="0" animBg="1"/>
      <p:bldP spid="51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79388" y="981075"/>
            <a:ext cx="8594725" cy="1008063"/>
          </a:xfrm>
        </p:spPr>
        <p:txBody>
          <a:bodyPr/>
          <a:lstStyle/>
          <a:p>
            <a:r>
              <a:rPr lang="es-ES_tradnl" altLang="en-US" smtClean="0"/>
              <a:t>2014-2020 Leg. Package: State-of-play</a:t>
            </a:r>
            <a:endParaRPr lang="en-GB" altLang="en-US" smtClean="0"/>
          </a:p>
        </p:txBody>
      </p:sp>
      <p:sp>
        <p:nvSpPr>
          <p:cNvPr id="3" name="Content Placeholder 2"/>
          <p:cNvSpPr>
            <a:spLocks noGrp="1"/>
          </p:cNvSpPr>
          <p:nvPr>
            <p:ph idx="1"/>
          </p:nvPr>
        </p:nvSpPr>
        <p:spPr>
          <a:xfrm>
            <a:off x="457200" y="2492375"/>
            <a:ext cx="8435975" cy="3529013"/>
          </a:xfrm>
        </p:spPr>
        <p:txBody>
          <a:bodyPr/>
          <a:lstStyle/>
          <a:p>
            <a:pPr marL="0" indent="0">
              <a:buFont typeface="Arial" panose="020B0604020202020204" pitchFamily="34" charset="0"/>
              <a:buNone/>
              <a:defRPr/>
            </a:pPr>
            <a:r>
              <a:rPr lang="en-GB" sz="2200" u="sng" dirty="0" smtClean="0"/>
              <a:t> </a:t>
            </a:r>
            <a:endParaRPr lang="en-GB" sz="2200" u="sng" dirty="0"/>
          </a:p>
          <a:p>
            <a:pPr marL="342900" lvl="1" indent="-342900">
              <a:defRPr/>
            </a:pPr>
            <a:r>
              <a:rPr lang="en-GB" dirty="0" smtClean="0">
                <a:solidFill>
                  <a:srgbClr val="164194"/>
                </a:solidFill>
                <a:latin typeface="Arial" charset="0"/>
                <a:cs typeface="Arial" charset="0"/>
              </a:rPr>
              <a:t> </a:t>
            </a:r>
            <a:r>
              <a:rPr lang="en-GB" dirty="0" err="1" smtClean="0">
                <a:solidFill>
                  <a:srgbClr val="164194"/>
                </a:solidFill>
                <a:latin typeface="Arial" charset="0"/>
                <a:cs typeface="Arial" charset="0"/>
              </a:rPr>
              <a:t>Trilogues</a:t>
            </a:r>
            <a:r>
              <a:rPr lang="en-GB" dirty="0" smtClean="0">
                <a:solidFill>
                  <a:srgbClr val="164194"/>
                </a:solidFill>
                <a:latin typeface="Arial" charset="0"/>
                <a:cs typeface="Arial" charset="0"/>
              </a:rPr>
              <a:t> </a:t>
            </a:r>
            <a:r>
              <a:rPr lang="en-GB" dirty="0">
                <a:solidFill>
                  <a:srgbClr val="164194"/>
                </a:solidFill>
                <a:latin typeface="Arial" charset="0"/>
                <a:cs typeface="Arial" charset="0"/>
              </a:rPr>
              <a:t>on remaining </a:t>
            </a:r>
            <a:r>
              <a:rPr lang="en-GB" dirty="0" smtClean="0">
                <a:solidFill>
                  <a:srgbClr val="164194"/>
                </a:solidFill>
                <a:latin typeface="Arial" charset="0"/>
                <a:cs typeface="Arial" charset="0"/>
              </a:rPr>
              <a:t>pending issues</a:t>
            </a:r>
          </a:p>
          <a:p>
            <a:pPr marL="0" lvl="1" indent="0">
              <a:buFont typeface="Arial" charset="0"/>
              <a:buNone/>
              <a:defRPr/>
            </a:pPr>
            <a:endParaRPr lang="en-GB" sz="800" dirty="0" smtClean="0">
              <a:solidFill>
                <a:srgbClr val="164194"/>
              </a:solidFill>
              <a:latin typeface="Arial" charset="0"/>
              <a:cs typeface="Arial" charset="0"/>
            </a:endParaRPr>
          </a:p>
          <a:p>
            <a:pPr marL="0" lvl="1" indent="0">
              <a:buFont typeface="Arial" charset="0"/>
              <a:buNone/>
              <a:defRPr/>
            </a:pPr>
            <a:endParaRPr lang="en-GB" sz="800" dirty="0" smtClean="0">
              <a:solidFill>
                <a:srgbClr val="164194"/>
              </a:solidFill>
              <a:latin typeface="Arial" charset="0"/>
              <a:cs typeface="Arial" charset="0"/>
            </a:endParaRPr>
          </a:p>
          <a:p>
            <a:pPr marL="0" lvl="1" indent="0">
              <a:buClr>
                <a:schemeClr val="bg1"/>
              </a:buClr>
              <a:buFontTx/>
              <a:buNone/>
              <a:defRPr/>
            </a:pPr>
            <a:endParaRPr lang="en-GB" dirty="0">
              <a:solidFill>
                <a:srgbClr val="164194"/>
              </a:solidFill>
              <a:latin typeface="Arial" charset="0"/>
              <a:cs typeface="Arial" charset="0"/>
            </a:endParaRPr>
          </a:p>
          <a:p>
            <a:pPr marL="342900" lvl="1" indent="-342900">
              <a:buClr>
                <a:srgbClr val="00B0F0"/>
              </a:buClr>
              <a:defRPr/>
            </a:pPr>
            <a:r>
              <a:rPr lang="en-GB" dirty="0" smtClean="0">
                <a:solidFill>
                  <a:srgbClr val="164194"/>
                </a:solidFill>
                <a:latin typeface="Arial" charset="0"/>
                <a:cs typeface="Arial" charset="0"/>
              </a:rPr>
              <a:t>20/11 Adopted by EP </a:t>
            </a:r>
          </a:p>
          <a:p>
            <a:pPr marL="0" indent="0">
              <a:buFont typeface="Arial" panose="020B0604020202020204" pitchFamily="34" charset="0"/>
              <a:buNone/>
              <a:defRPr/>
            </a:pPr>
            <a:endParaRPr lang="en-GB" sz="2200" u="sng" dirty="0" smtClean="0"/>
          </a:p>
          <a:p>
            <a:pPr marL="0" indent="0">
              <a:buFont typeface="Arial" panose="020B0604020202020204" pitchFamily="34" charset="0"/>
              <a:buNone/>
              <a:defRPr/>
            </a:pPr>
            <a:endParaRPr lang="en-GB" sz="2200" u="sng" dirty="0" smtClean="0"/>
          </a:p>
          <a:p>
            <a:pPr marL="342900" lvl="1" indent="-342900">
              <a:buFont typeface="Arial" panose="020B0604020202020204" pitchFamily="34" charset="0"/>
              <a:buChar char="•"/>
              <a:defRPr/>
            </a:pPr>
            <a:r>
              <a:rPr lang="en-GB" dirty="0" smtClean="0">
                <a:solidFill>
                  <a:srgbClr val="164194"/>
                </a:solidFill>
                <a:latin typeface="Arial" charset="0"/>
                <a:cs typeface="Arial" charset="0"/>
              </a:rPr>
              <a:t>Adoption </a:t>
            </a:r>
            <a:r>
              <a:rPr lang="en-GB" dirty="0">
                <a:solidFill>
                  <a:srgbClr val="164194"/>
                </a:solidFill>
                <a:latin typeface="Arial" charset="0"/>
                <a:cs typeface="Arial" charset="0"/>
              </a:rPr>
              <a:t>in the </a:t>
            </a:r>
            <a:r>
              <a:rPr lang="en-GB" dirty="0" smtClean="0">
                <a:solidFill>
                  <a:srgbClr val="164194"/>
                </a:solidFill>
                <a:latin typeface="Arial" charset="0"/>
                <a:cs typeface="Arial" charset="0"/>
              </a:rPr>
              <a:t>Council </a:t>
            </a:r>
            <a:endParaRPr lang="en-GB" dirty="0">
              <a:solidFill>
                <a:srgbClr val="164194"/>
              </a:solidFill>
              <a:latin typeface="Arial" charset="0"/>
              <a:cs typeface="Arial" charset="0"/>
            </a:endParaRPr>
          </a:p>
          <a:p>
            <a:pPr marL="342900" lvl="1" indent="-342900">
              <a:buFont typeface="Arial" panose="020B0604020202020204" pitchFamily="34" charset="0"/>
              <a:buChar char="•"/>
              <a:defRPr/>
            </a:pPr>
            <a:r>
              <a:rPr lang="en-GB" dirty="0">
                <a:solidFill>
                  <a:srgbClr val="164194"/>
                </a:solidFill>
                <a:latin typeface="Arial" charset="0"/>
                <a:cs typeface="Arial" charset="0"/>
              </a:rPr>
              <a:t>Signature</a:t>
            </a:r>
          </a:p>
          <a:p>
            <a:pPr marL="342900" lvl="1" indent="-342900">
              <a:buFont typeface="Arial" panose="020B0604020202020204" pitchFamily="34" charset="0"/>
              <a:buChar char="•"/>
              <a:defRPr/>
            </a:pPr>
            <a:r>
              <a:rPr lang="en-GB" dirty="0">
                <a:solidFill>
                  <a:srgbClr val="164194"/>
                </a:solidFill>
                <a:latin typeface="Arial" charset="0"/>
                <a:cs typeface="Arial" charset="0"/>
              </a:rPr>
              <a:t>Publication in the Official Journal/entry into </a:t>
            </a:r>
            <a:r>
              <a:rPr lang="en-GB" dirty="0" smtClean="0">
                <a:solidFill>
                  <a:srgbClr val="164194"/>
                </a:solidFill>
                <a:latin typeface="Arial" charset="0"/>
                <a:cs typeface="Arial" charset="0"/>
              </a:rPr>
              <a:t>force</a:t>
            </a:r>
          </a:p>
          <a:p>
            <a:pPr marL="0" lvl="1" indent="0">
              <a:buFontTx/>
              <a:buNone/>
              <a:defRPr/>
            </a:pPr>
            <a:r>
              <a:rPr lang="fr-BE" i="1" dirty="0" smtClean="0">
                <a:solidFill>
                  <a:srgbClr val="164194"/>
                </a:solidFill>
                <a:latin typeface="Arial" charset="0"/>
                <a:cs typeface="Arial" charset="0"/>
              </a:rPr>
              <a:t>(</a:t>
            </a:r>
            <a:r>
              <a:rPr lang="fr-BE" i="1" dirty="0" err="1" smtClean="0">
                <a:solidFill>
                  <a:srgbClr val="164194"/>
                </a:solidFill>
                <a:latin typeface="Arial" charset="0"/>
                <a:cs typeface="Arial" charset="0"/>
              </a:rPr>
              <a:t>expected</a:t>
            </a:r>
            <a:r>
              <a:rPr lang="fr-BE" i="1" dirty="0" smtClean="0">
                <a:solidFill>
                  <a:srgbClr val="164194"/>
                </a:solidFill>
                <a:latin typeface="Arial" charset="0"/>
                <a:cs typeface="Arial" charset="0"/>
              </a:rPr>
              <a:t> date: 20 </a:t>
            </a:r>
            <a:r>
              <a:rPr lang="fr-BE" i="1" dirty="0" err="1" smtClean="0">
                <a:solidFill>
                  <a:srgbClr val="164194"/>
                </a:solidFill>
                <a:latin typeface="Arial" charset="0"/>
                <a:cs typeface="Arial" charset="0"/>
              </a:rPr>
              <a:t>December</a:t>
            </a:r>
            <a:r>
              <a:rPr lang="fr-BE" i="1" dirty="0" smtClean="0">
                <a:solidFill>
                  <a:srgbClr val="164194"/>
                </a:solidFill>
                <a:latin typeface="Arial" charset="0"/>
                <a:cs typeface="Arial" charset="0"/>
              </a:rPr>
              <a:t> 2013)</a:t>
            </a:r>
            <a:endParaRPr lang="en-GB" i="1" dirty="0">
              <a:solidFill>
                <a:srgbClr val="164194"/>
              </a:solidFill>
              <a:latin typeface="Arial" charset="0"/>
              <a:cs typeface="Arial" charset="0"/>
            </a:endParaRPr>
          </a:p>
          <a:p>
            <a:pPr>
              <a:defRPr/>
            </a:pPr>
            <a:endParaRPr lang="en-GB" dirty="0"/>
          </a:p>
        </p:txBody>
      </p:sp>
      <p:sp>
        <p:nvSpPr>
          <p:cNvPr id="2" name="Rectangle 1"/>
          <p:cNvSpPr/>
          <p:nvPr/>
        </p:nvSpPr>
        <p:spPr bwMode="auto">
          <a:xfrm>
            <a:off x="7885113" y="2420938"/>
            <a:ext cx="574675" cy="2016125"/>
          </a:xfrm>
          <a:prstGeom prst="rect">
            <a:avLst/>
          </a:prstGeom>
          <a:gradFill>
            <a:gsLst>
              <a:gs pos="0">
                <a:srgbClr val="00B0F0"/>
              </a:gs>
              <a:gs pos="60000">
                <a:schemeClr val="accent1">
                  <a:shade val="67500"/>
                  <a:satMod val="115000"/>
                </a:schemeClr>
              </a:gs>
              <a:gs pos="100000">
                <a:schemeClr val="accent1"/>
              </a:gs>
            </a:gsLst>
            <a:lin ang="5400000" scaled="0"/>
          </a:gradFill>
          <a:ln>
            <a:noFill/>
          </a:ln>
          <a:extLst/>
        </p:spPr>
        <p:style>
          <a:lnRef idx="2">
            <a:schemeClr val="accent5"/>
          </a:lnRef>
          <a:fillRef idx="1">
            <a:schemeClr val="lt1"/>
          </a:fillRef>
          <a:effectRef idx="0">
            <a:schemeClr val="accent5"/>
          </a:effectRef>
          <a:fontRef idx="minor">
            <a:schemeClr val="dk1"/>
          </a:fontRef>
        </p:style>
        <p:txBody>
          <a:bodyPr anchor="ctr"/>
          <a:lstStyle/>
          <a:p>
            <a:pPr marL="3175">
              <a:defRPr/>
            </a:pPr>
            <a:endParaRPr lang="en-GB">
              <a:solidFill>
                <a:srgbClr val="0F5494"/>
              </a:solidFill>
            </a:endParaRPr>
          </a:p>
        </p:txBody>
      </p:sp>
      <p:sp>
        <p:nvSpPr>
          <p:cNvPr id="5" name="Rectangle 4"/>
          <p:cNvSpPr/>
          <p:nvPr/>
        </p:nvSpPr>
        <p:spPr bwMode="auto">
          <a:xfrm>
            <a:off x="7893050" y="4789488"/>
            <a:ext cx="558800" cy="1808162"/>
          </a:xfrm>
          <a:prstGeom prst="rect">
            <a:avLst/>
          </a:prstGeom>
          <a:gradFill>
            <a:gsLst>
              <a:gs pos="0">
                <a:srgbClr val="92D050"/>
              </a:gs>
              <a:gs pos="60000">
                <a:srgbClr val="00B050"/>
              </a:gs>
              <a:gs pos="100000">
                <a:srgbClr val="00B050"/>
              </a:gs>
            </a:gsLst>
            <a:lin ang="5400000" scaled="0"/>
          </a:gradFill>
          <a:ln>
            <a:noFill/>
          </a:ln>
          <a:extLst/>
        </p:spPr>
        <p:style>
          <a:lnRef idx="2">
            <a:schemeClr val="accent5"/>
          </a:lnRef>
          <a:fillRef idx="1">
            <a:schemeClr val="lt1"/>
          </a:fillRef>
          <a:effectRef idx="0">
            <a:schemeClr val="accent5"/>
          </a:effectRef>
          <a:fontRef idx="minor">
            <a:schemeClr val="dk1"/>
          </a:fontRef>
        </p:style>
        <p:txBody>
          <a:bodyPr anchor="ctr"/>
          <a:lstStyle/>
          <a:p>
            <a:pPr marL="3175">
              <a:defRPr/>
            </a:pPr>
            <a:endParaRPr lang="en-GB">
              <a:solidFill>
                <a:srgbClr val="0F5494"/>
              </a:solidFill>
            </a:endParaRPr>
          </a:p>
        </p:txBody>
      </p:sp>
      <p:sp>
        <p:nvSpPr>
          <p:cNvPr id="6" name="Rectangle 5"/>
          <p:cNvSpPr/>
          <p:nvPr/>
        </p:nvSpPr>
        <p:spPr bwMode="auto">
          <a:xfrm>
            <a:off x="7884368" y="4437112"/>
            <a:ext cx="576064" cy="351656"/>
          </a:xfrm>
          <a:prstGeom prst="rect">
            <a:avLst/>
          </a:prstGeom>
          <a:gradFill flip="none" rotWithShape="1">
            <a:gsLst>
              <a:gs pos="0">
                <a:srgbClr val="92D050"/>
              </a:gs>
              <a:gs pos="100000">
                <a:srgbClr val="92D050"/>
              </a:gs>
            </a:gsLst>
            <a:path path="circle">
              <a:fillToRect l="100000" t="100000"/>
            </a:path>
            <a:tileRect r="-100000" b="-100000"/>
          </a:gradFill>
          <a:ln>
            <a:noFill/>
          </a:ln>
          <a:extLst/>
        </p:spPr>
        <p:style>
          <a:lnRef idx="2">
            <a:schemeClr val="accent5"/>
          </a:lnRef>
          <a:fillRef idx="1">
            <a:schemeClr val="lt1"/>
          </a:fillRef>
          <a:effectRef idx="0">
            <a:schemeClr val="accent5"/>
          </a:effectRef>
          <a:fontRef idx="minor">
            <a:schemeClr val="dk1"/>
          </a:fontRef>
        </p:style>
        <p:txBody>
          <a:bodyPr anchor="ctr"/>
          <a:lstStyle/>
          <a:p>
            <a:pPr marL="3175">
              <a:defRPr/>
            </a:pPr>
            <a:endParaRPr lang="en-GB">
              <a:solidFill>
                <a:srgbClr val="0F5494"/>
              </a:solidFill>
            </a:endParaRPr>
          </a:p>
        </p:txBody>
      </p:sp>
      <p:cxnSp>
        <p:nvCxnSpPr>
          <p:cNvPr id="8" name="Straight Connector 7"/>
          <p:cNvCxnSpPr/>
          <p:nvPr/>
        </p:nvCxnSpPr>
        <p:spPr bwMode="auto">
          <a:xfrm>
            <a:off x="755650" y="4437063"/>
            <a:ext cx="7696200" cy="0"/>
          </a:xfrm>
          <a:prstGeom prst="line">
            <a:avLst/>
          </a:prstGeom>
          <a:ln w="38100">
            <a:solidFill>
              <a:schemeClr val="accent2"/>
            </a:solidFill>
            <a:prstDash val="dash"/>
          </a:ln>
          <a:extLst/>
        </p:spPr>
        <p:style>
          <a:lnRef idx="1">
            <a:schemeClr val="accent4"/>
          </a:lnRef>
          <a:fillRef idx="0">
            <a:schemeClr val="accent4"/>
          </a:fillRef>
          <a:effectRef idx="0">
            <a:schemeClr val="accent4"/>
          </a:effectRef>
          <a:fontRef idx="minor">
            <a:schemeClr val="tx1"/>
          </a:fontRef>
        </p:style>
      </p:cxnSp>
      <p:sp>
        <p:nvSpPr>
          <p:cNvPr id="6154" name="TextBox 11"/>
          <p:cNvSpPr txBox="1">
            <a:spLocks noChangeArrowheads="1"/>
          </p:cNvSpPr>
          <p:nvPr/>
        </p:nvSpPr>
        <p:spPr bwMode="auto">
          <a:xfrm>
            <a:off x="8027988" y="2708275"/>
            <a:ext cx="288925" cy="1693863"/>
          </a:xfrm>
          <a:prstGeom prst="rect">
            <a:avLst/>
          </a:prstGeom>
          <a:noFill/>
          <a:ln w="9525">
            <a:noFill/>
            <a:miter lim="800000"/>
            <a:headEnd/>
            <a:tailEnd/>
          </a:ln>
        </p:spPr>
        <p:txBody>
          <a:bodyPr>
            <a:spAutoFit/>
          </a:bodyPr>
          <a:lstStyle/>
          <a:p>
            <a:r>
              <a:rPr lang="en-GB" altLang="en-US" sz="1300" b="1">
                <a:latin typeface="Arial Black" pitchFamily="34" charset="0"/>
                <a:ea typeface="MS PGothic" pitchFamily="34" charset="-128"/>
              </a:rPr>
              <a:t>executed</a:t>
            </a:r>
          </a:p>
        </p:txBody>
      </p:sp>
      <p:sp>
        <p:nvSpPr>
          <p:cNvPr id="14" name="Rectangle 13"/>
          <p:cNvSpPr/>
          <p:nvPr/>
        </p:nvSpPr>
        <p:spPr bwMode="auto">
          <a:xfrm>
            <a:off x="8027988" y="4581525"/>
            <a:ext cx="288925" cy="1871663"/>
          </a:xfrm>
          <a:prstGeom prst="rect">
            <a:avLst/>
          </a:prstGeom>
          <a:noFill/>
          <a:ln>
            <a:noFill/>
          </a:ln>
          <a:extLst/>
        </p:spPr>
        <p:style>
          <a:lnRef idx="2">
            <a:schemeClr val="accent5"/>
          </a:lnRef>
          <a:fillRef idx="1">
            <a:schemeClr val="lt1"/>
          </a:fillRef>
          <a:effectRef idx="0">
            <a:schemeClr val="accent5"/>
          </a:effectRef>
          <a:fontRef idx="minor">
            <a:schemeClr val="dk1"/>
          </a:fontRef>
        </p:style>
        <p:txBody>
          <a:bodyPr anchor="ctr"/>
          <a:lstStyle/>
          <a:p>
            <a:pPr marL="3175">
              <a:defRPr/>
            </a:pPr>
            <a:r>
              <a:rPr lang="en-GB" sz="1300" b="1" dirty="0">
                <a:solidFill>
                  <a:srgbClr val="0F5494"/>
                </a:solidFill>
                <a:latin typeface="Arial Black" panose="020B0A04020102020204" pitchFamily="34" charset="0"/>
              </a:rPr>
              <a:t>Next</a:t>
            </a:r>
          </a:p>
          <a:p>
            <a:pPr marL="3175">
              <a:defRPr/>
            </a:pPr>
            <a:r>
              <a:rPr lang="en-GB" sz="1300" b="1" dirty="0">
                <a:solidFill>
                  <a:srgbClr val="0F5494"/>
                </a:solidFill>
                <a:latin typeface="Arial Black" panose="020B0A04020102020204" pitchFamily="34" charset="0"/>
              </a:rPr>
              <a:t> steps</a:t>
            </a:r>
          </a:p>
        </p:txBody>
      </p:sp>
      <p:sp>
        <p:nvSpPr>
          <p:cNvPr id="15" name="Cloud 14"/>
          <p:cNvSpPr/>
          <p:nvPr/>
        </p:nvSpPr>
        <p:spPr bwMode="auto">
          <a:xfrm>
            <a:off x="3851275" y="4005263"/>
            <a:ext cx="2952750" cy="1152525"/>
          </a:xfrm>
          <a:prstGeom prst="cloud">
            <a:avLst/>
          </a:prstGeom>
          <a:pattFill prst="narHorz">
            <a:fgClr>
              <a:srgbClr val="92D050"/>
            </a:fgClr>
            <a:bgClr>
              <a:schemeClr val="bg1"/>
            </a:bgClr>
          </a:pattFill>
          <a:ln/>
          <a:extLst/>
        </p:spPr>
        <p:style>
          <a:lnRef idx="2">
            <a:schemeClr val="accent2"/>
          </a:lnRef>
          <a:fillRef idx="1">
            <a:schemeClr val="lt1"/>
          </a:fillRef>
          <a:effectRef idx="0">
            <a:schemeClr val="accent2"/>
          </a:effectRef>
          <a:fontRef idx="minor">
            <a:schemeClr val="dk1"/>
          </a:fontRef>
        </p:style>
        <p:txBody>
          <a:bodyPr anchor="ctr"/>
          <a:lstStyle/>
          <a:p>
            <a:pPr marL="0" lvl="1" eaLnBrk="0" hangingPunct="0">
              <a:spcBef>
                <a:spcPct val="20000"/>
              </a:spcBef>
              <a:buClr>
                <a:srgbClr val="009FBA"/>
              </a:buClr>
              <a:defRPr/>
            </a:pPr>
            <a:r>
              <a:rPr lang="en-GB" sz="2000" b="1" dirty="0">
                <a:solidFill>
                  <a:srgbClr val="164194"/>
                </a:solidFill>
                <a:latin typeface="Arial" charset="0"/>
                <a:ea typeface="MS PGothic" pitchFamily="34" charset="-128"/>
                <a:cs typeface="Arial" charset="0"/>
              </a:rPr>
              <a:t>Legal revision + Translations </a:t>
            </a:r>
          </a:p>
        </p:txBody>
      </p:sp>
      <p:sp>
        <p:nvSpPr>
          <p:cNvPr id="6157" name="Rectangle 10"/>
          <p:cNvSpPr>
            <a:spLocks noChangeArrowheads="1"/>
          </p:cNvSpPr>
          <p:nvPr/>
        </p:nvSpPr>
        <p:spPr bwMode="auto">
          <a:xfrm>
            <a:off x="323850" y="2420938"/>
            <a:ext cx="1584325" cy="360362"/>
          </a:xfrm>
          <a:prstGeom prst="rect">
            <a:avLst/>
          </a:prstGeom>
          <a:solidFill>
            <a:srgbClr val="99CCFF"/>
          </a:solidFill>
          <a:ln w="9525">
            <a:noFill/>
            <a:miter lim="800000"/>
            <a:headEnd/>
            <a:tailEnd/>
          </a:ln>
        </p:spPr>
        <p:txBody>
          <a:bodyPr anchor="ctr"/>
          <a:lstStyle/>
          <a:p>
            <a:pPr marL="3175" algn="ctr"/>
            <a:r>
              <a:rPr lang="en-GB" altLang="en-US" sz="2300" b="1" i="1">
                <a:latin typeface="Calibri" pitchFamily="34" charset="0"/>
              </a:rPr>
              <a:t>October </a:t>
            </a:r>
          </a:p>
        </p:txBody>
      </p:sp>
      <p:sp>
        <p:nvSpPr>
          <p:cNvPr id="6158" name="Rectangle 10"/>
          <p:cNvSpPr>
            <a:spLocks noChangeArrowheads="1"/>
          </p:cNvSpPr>
          <p:nvPr/>
        </p:nvSpPr>
        <p:spPr bwMode="auto">
          <a:xfrm>
            <a:off x="298450" y="3429000"/>
            <a:ext cx="1584325" cy="431800"/>
          </a:xfrm>
          <a:prstGeom prst="rect">
            <a:avLst/>
          </a:prstGeom>
          <a:solidFill>
            <a:srgbClr val="99CCFF"/>
          </a:solidFill>
          <a:ln w="9525">
            <a:noFill/>
            <a:miter lim="800000"/>
            <a:headEnd/>
            <a:tailEnd/>
          </a:ln>
        </p:spPr>
        <p:txBody>
          <a:bodyPr anchor="ctr"/>
          <a:lstStyle/>
          <a:p>
            <a:pPr marL="3175" algn="ctr"/>
            <a:r>
              <a:rPr lang="en-GB" altLang="en-US" sz="2300" b="1" i="1">
                <a:latin typeface="Calibri" pitchFamily="34" charset="0"/>
              </a:rPr>
              <a:t>November</a:t>
            </a:r>
          </a:p>
        </p:txBody>
      </p:sp>
      <p:sp>
        <p:nvSpPr>
          <p:cNvPr id="6159" name="Rectangle 10"/>
          <p:cNvSpPr>
            <a:spLocks noChangeArrowheads="1"/>
          </p:cNvSpPr>
          <p:nvPr/>
        </p:nvSpPr>
        <p:spPr bwMode="auto">
          <a:xfrm>
            <a:off x="323850" y="4660900"/>
            <a:ext cx="1584325" cy="423863"/>
          </a:xfrm>
          <a:prstGeom prst="rect">
            <a:avLst/>
          </a:prstGeom>
          <a:solidFill>
            <a:srgbClr val="99CCFF"/>
          </a:solidFill>
          <a:ln w="9525">
            <a:noFill/>
            <a:miter lim="800000"/>
            <a:headEnd/>
            <a:tailEnd/>
          </a:ln>
        </p:spPr>
        <p:txBody>
          <a:bodyPr anchor="ctr"/>
          <a:lstStyle/>
          <a:p>
            <a:pPr marL="3175" algn="ctr"/>
            <a:r>
              <a:rPr lang="en-GB" altLang="en-US" sz="2300" b="1" i="1">
                <a:latin typeface="Calibri" pitchFamily="34" charset="0"/>
              </a:rPr>
              <a:t>December</a:t>
            </a:r>
          </a:p>
        </p:txBody>
      </p:sp>
      <p:sp>
        <p:nvSpPr>
          <p:cNvPr id="4" name="Rounded Rectangle 3"/>
          <p:cNvSpPr/>
          <p:nvPr/>
        </p:nvSpPr>
        <p:spPr bwMode="auto">
          <a:xfrm>
            <a:off x="179388" y="1916113"/>
            <a:ext cx="8785225" cy="4752975"/>
          </a:xfrm>
          <a:prstGeom prst="roundRect">
            <a:avLst/>
          </a:prstGeom>
          <a:no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anchor="ctr"/>
          <a:lstStyle/>
          <a:p>
            <a:pPr marL="3175">
              <a:defRPr/>
            </a:pPr>
            <a:endParaRPr lang="en-GB">
              <a:solidFill>
                <a:srgbClr val="0F5494"/>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2"/>
          </p:nvPr>
        </p:nvSpPr>
        <p:spPr>
          <a:extLst/>
        </p:spPr>
        <p:txBody>
          <a:bodyPr/>
          <a:lstStyle>
            <a:lvl1pPr eaLnBrk="0" hangingPunct="0">
              <a:defRPr sz="1200">
                <a:solidFill>
                  <a:srgbClr val="0F5494"/>
                </a:solidFill>
                <a:latin typeface="Verdana" pitchFamily="34" charset="0"/>
                <a:ea typeface="ＭＳ Ｐゴシック" pitchFamily="34" charset="-128"/>
              </a:defRPr>
            </a:lvl1pPr>
            <a:lvl2pPr marL="742950" indent="-285750" eaLnBrk="0" hangingPunct="0">
              <a:defRPr sz="1200">
                <a:solidFill>
                  <a:srgbClr val="0F5494"/>
                </a:solidFill>
                <a:latin typeface="Verdana" pitchFamily="34" charset="0"/>
                <a:ea typeface="ＭＳ Ｐゴシック" pitchFamily="34" charset="-128"/>
              </a:defRPr>
            </a:lvl2pPr>
            <a:lvl3pPr marL="1143000" indent="-228600" eaLnBrk="0" hangingPunct="0">
              <a:defRPr sz="1200">
                <a:solidFill>
                  <a:srgbClr val="0F5494"/>
                </a:solidFill>
                <a:latin typeface="Verdana" pitchFamily="34" charset="0"/>
                <a:ea typeface="ＭＳ Ｐゴシック" pitchFamily="34" charset="-128"/>
              </a:defRPr>
            </a:lvl3pPr>
            <a:lvl4pPr marL="1600200" indent="-228600" eaLnBrk="0" hangingPunct="0">
              <a:defRPr sz="1200">
                <a:solidFill>
                  <a:srgbClr val="0F5494"/>
                </a:solidFill>
                <a:latin typeface="Verdana" pitchFamily="34" charset="0"/>
                <a:ea typeface="ＭＳ Ｐゴシック" pitchFamily="34" charset="-128"/>
              </a:defRPr>
            </a:lvl4pPr>
            <a:lvl5pPr marL="2057400" indent="-228600" eaLnBrk="0" hangingPunct="0">
              <a:defRPr sz="1200">
                <a:solidFill>
                  <a:srgbClr val="0F5494"/>
                </a:solidFill>
                <a:latin typeface="Verdana" pitchFamily="34" charset="0"/>
                <a:ea typeface="ＭＳ Ｐゴシック" pitchFamily="34" charset="-128"/>
              </a:defRPr>
            </a:lvl5pPr>
            <a:lvl6pPr marL="2514600" indent="-228600" eaLnBrk="0" fontAlgn="base" hangingPunct="0">
              <a:spcBef>
                <a:spcPct val="0"/>
              </a:spcBef>
              <a:spcAft>
                <a:spcPct val="0"/>
              </a:spcAft>
              <a:defRPr sz="1200">
                <a:solidFill>
                  <a:srgbClr val="0F5494"/>
                </a:solidFill>
                <a:latin typeface="Verdana" pitchFamily="34" charset="0"/>
                <a:ea typeface="ＭＳ Ｐゴシック" pitchFamily="34" charset="-128"/>
              </a:defRPr>
            </a:lvl6pPr>
            <a:lvl7pPr marL="2971800" indent="-228600" eaLnBrk="0" fontAlgn="base" hangingPunct="0">
              <a:spcBef>
                <a:spcPct val="0"/>
              </a:spcBef>
              <a:spcAft>
                <a:spcPct val="0"/>
              </a:spcAft>
              <a:defRPr sz="1200">
                <a:solidFill>
                  <a:srgbClr val="0F5494"/>
                </a:solidFill>
                <a:latin typeface="Verdana" pitchFamily="34" charset="0"/>
                <a:ea typeface="ＭＳ Ｐゴシック" pitchFamily="34" charset="-128"/>
              </a:defRPr>
            </a:lvl7pPr>
            <a:lvl8pPr marL="3429000" indent="-228600" eaLnBrk="0" fontAlgn="base" hangingPunct="0">
              <a:spcBef>
                <a:spcPct val="0"/>
              </a:spcBef>
              <a:spcAft>
                <a:spcPct val="0"/>
              </a:spcAft>
              <a:defRPr sz="1200">
                <a:solidFill>
                  <a:srgbClr val="0F5494"/>
                </a:solidFill>
                <a:latin typeface="Verdana" pitchFamily="34" charset="0"/>
                <a:ea typeface="ＭＳ Ｐゴシック" pitchFamily="34" charset="-128"/>
              </a:defRPr>
            </a:lvl8pPr>
            <a:lvl9pPr marL="3886200" indent="-228600" eaLnBrk="0" fontAlgn="base" hangingPunct="0">
              <a:spcBef>
                <a:spcPct val="0"/>
              </a:spcBef>
              <a:spcAft>
                <a:spcPct val="0"/>
              </a:spcAft>
              <a:defRPr sz="1200">
                <a:solidFill>
                  <a:srgbClr val="0F5494"/>
                </a:solidFill>
                <a:latin typeface="Verdana" pitchFamily="34" charset="0"/>
                <a:ea typeface="ＭＳ Ｐゴシック" pitchFamily="34" charset="-128"/>
              </a:defRPr>
            </a:lvl9pPr>
          </a:lstStyle>
          <a:p>
            <a:pPr eaLnBrk="1" hangingPunct="1">
              <a:defRPr/>
            </a:pPr>
            <a:fld id="{15F4C8E9-C464-44EF-848A-5EC096BC99A0}" type="slidenum">
              <a:rPr lang="en-GB" altLang="en-US" sz="1100" smtClean="0">
                <a:solidFill>
                  <a:srgbClr val="000000"/>
                </a:solidFill>
                <a:latin typeface="Arial" pitchFamily="34" charset="0"/>
              </a:rPr>
              <a:pPr eaLnBrk="1" hangingPunct="1">
                <a:defRPr/>
              </a:pPr>
              <a:t>5</a:t>
            </a:fld>
            <a:endParaRPr lang="en-GB" altLang="en-US" sz="1100" smtClean="0">
              <a:solidFill>
                <a:srgbClr val="000000"/>
              </a:solidFill>
              <a:latin typeface="Arial" pitchFamily="34" charset="0"/>
            </a:endParaRPr>
          </a:p>
        </p:txBody>
      </p:sp>
      <p:sp>
        <p:nvSpPr>
          <p:cNvPr id="19" name="Text Box 14"/>
          <p:cNvSpPr txBox="1">
            <a:spLocks noChangeArrowheads="1"/>
          </p:cNvSpPr>
          <p:nvPr/>
        </p:nvSpPr>
        <p:spPr bwMode="auto">
          <a:xfrm>
            <a:off x="122238" y="2133600"/>
            <a:ext cx="1712912" cy="236538"/>
          </a:xfrm>
          <a:prstGeom prst="rect">
            <a:avLst/>
          </a:prstGeom>
          <a:noFill/>
          <a:ln>
            <a:noFill/>
          </a:ln>
          <a:effectLst/>
          <a:extLst/>
        </p:spPr>
        <p:txBody>
          <a:bodyPr lIns="18000" tIns="45715" rIns="18000" bIns="45715">
            <a:spAutoFit/>
          </a:bodyPr>
          <a:lstStyle>
            <a:lvl1pPr defTabSz="684213" eaLnBrk="0" hangingPunct="0">
              <a:lnSpc>
                <a:spcPct val="90000"/>
              </a:lnSpc>
              <a:defRPr sz="3400" b="1">
                <a:solidFill>
                  <a:schemeClr val="tx1"/>
                </a:solidFill>
                <a:latin typeface="Arial" charset="0"/>
              </a:defRPr>
            </a:lvl1pPr>
            <a:lvl2pPr defTabSz="684213" eaLnBrk="0" hangingPunct="0">
              <a:lnSpc>
                <a:spcPct val="90000"/>
              </a:lnSpc>
              <a:defRPr sz="3400" b="1">
                <a:solidFill>
                  <a:schemeClr val="tx1"/>
                </a:solidFill>
                <a:latin typeface="Arial" charset="0"/>
              </a:defRPr>
            </a:lvl2pPr>
            <a:lvl3pPr defTabSz="684213" eaLnBrk="0" hangingPunct="0">
              <a:lnSpc>
                <a:spcPct val="90000"/>
              </a:lnSpc>
              <a:defRPr sz="3400" b="1">
                <a:solidFill>
                  <a:schemeClr val="tx1"/>
                </a:solidFill>
                <a:latin typeface="Arial" charset="0"/>
              </a:defRPr>
            </a:lvl3pPr>
            <a:lvl4pPr defTabSz="684213" eaLnBrk="0" hangingPunct="0">
              <a:lnSpc>
                <a:spcPct val="90000"/>
              </a:lnSpc>
              <a:defRPr sz="3400" b="1">
                <a:solidFill>
                  <a:schemeClr val="tx1"/>
                </a:solidFill>
                <a:latin typeface="Arial" charset="0"/>
              </a:defRPr>
            </a:lvl4pPr>
            <a:lvl5pPr defTabSz="684213" eaLnBrk="0" hangingPunct="0">
              <a:lnSpc>
                <a:spcPct val="90000"/>
              </a:lnSpc>
              <a:defRPr sz="3400" b="1">
                <a:solidFill>
                  <a:schemeClr val="tx1"/>
                </a:solidFill>
                <a:latin typeface="Arial" charset="0"/>
              </a:defRPr>
            </a:lvl5pPr>
            <a:lvl6pPr algn="ctr" defTabSz="684213" eaLnBrk="0" fontAlgn="base" hangingPunct="0">
              <a:lnSpc>
                <a:spcPct val="90000"/>
              </a:lnSpc>
              <a:spcBef>
                <a:spcPct val="0"/>
              </a:spcBef>
              <a:spcAft>
                <a:spcPct val="0"/>
              </a:spcAft>
              <a:defRPr sz="3400" b="1">
                <a:solidFill>
                  <a:schemeClr val="tx1"/>
                </a:solidFill>
                <a:latin typeface="Arial" charset="0"/>
              </a:defRPr>
            </a:lvl6pPr>
            <a:lvl7pPr algn="ctr" defTabSz="684213" eaLnBrk="0" fontAlgn="base" hangingPunct="0">
              <a:lnSpc>
                <a:spcPct val="90000"/>
              </a:lnSpc>
              <a:spcBef>
                <a:spcPct val="0"/>
              </a:spcBef>
              <a:spcAft>
                <a:spcPct val="0"/>
              </a:spcAft>
              <a:defRPr sz="3400" b="1">
                <a:solidFill>
                  <a:schemeClr val="tx1"/>
                </a:solidFill>
                <a:latin typeface="Arial" charset="0"/>
              </a:defRPr>
            </a:lvl7pPr>
            <a:lvl8pPr algn="ctr" defTabSz="684213" eaLnBrk="0" fontAlgn="base" hangingPunct="0">
              <a:lnSpc>
                <a:spcPct val="90000"/>
              </a:lnSpc>
              <a:spcBef>
                <a:spcPct val="0"/>
              </a:spcBef>
              <a:spcAft>
                <a:spcPct val="0"/>
              </a:spcAft>
              <a:defRPr sz="3400" b="1">
                <a:solidFill>
                  <a:schemeClr val="tx1"/>
                </a:solidFill>
                <a:latin typeface="Arial" charset="0"/>
              </a:defRPr>
            </a:lvl8pPr>
            <a:lvl9pPr algn="ctr" defTabSz="684213" eaLnBrk="0" fontAlgn="base" hangingPunct="0">
              <a:lnSpc>
                <a:spcPct val="90000"/>
              </a:lnSpc>
              <a:spcBef>
                <a:spcPct val="0"/>
              </a:spcBef>
              <a:spcAft>
                <a:spcPct val="0"/>
              </a:spcAft>
              <a:defRPr sz="3400" b="1">
                <a:solidFill>
                  <a:schemeClr val="tx1"/>
                </a:solidFill>
                <a:latin typeface="Arial" charset="0"/>
              </a:defRPr>
            </a:lvl9pPr>
          </a:lstStyle>
          <a:p>
            <a:pPr eaLnBrk="1" hangingPunct="1">
              <a:lnSpc>
                <a:spcPct val="85000"/>
              </a:lnSpc>
              <a:spcBef>
                <a:spcPct val="50000"/>
              </a:spcBef>
              <a:defRPr/>
            </a:pPr>
            <a:r>
              <a:rPr lang="en-GB" sz="1050" dirty="0" smtClean="0">
                <a:solidFill>
                  <a:srgbClr val="000000"/>
                </a:solidFill>
                <a:ea typeface="MS PGothic" pitchFamily="34" charset="-128"/>
              </a:rPr>
              <a:t>Max 4 </a:t>
            </a:r>
            <a:r>
              <a:rPr lang="en-GB" sz="1050" dirty="0">
                <a:solidFill>
                  <a:srgbClr val="000000"/>
                </a:solidFill>
                <a:ea typeface="MS PGothic" pitchFamily="34" charset="-128"/>
              </a:rPr>
              <a:t>months</a:t>
            </a:r>
          </a:p>
        </p:txBody>
      </p:sp>
      <p:sp>
        <p:nvSpPr>
          <p:cNvPr id="23" name="Text Box 18"/>
          <p:cNvSpPr txBox="1">
            <a:spLocks noChangeArrowheads="1"/>
          </p:cNvSpPr>
          <p:nvPr/>
        </p:nvSpPr>
        <p:spPr bwMode="auto">
          <a:xfrm>
            <a:off x="122238" y="3502025"/>
            <a:ext cx="1512887" cy="236538"/>
          </a:xfrm>
          <a:prstGeom prst="rect">
            <a:avLst/>
          </a:prstGeom>
          <a:noFill/>
          <a:ln>
            <a:noFill/>
          </a:ln>
          <a:effectLst/>
          <a:extLst/>
        </p:spPr>
        <p:txBody>
          <a:bodyPr lIns="18000" tIns="45715" rIns="18000" bIns="45715">
            <a:spAutoFit/>
          </a:bodyPr>
          <a:lstStyle>
            <a:lvl1pPr defTabSz="684213" eaLnBrk="0" hangingPunct="0">
              <a:lnSpc>
                <a:spcPct val="90000"/>
              </a:lnSpc>
              <a:defRPr sz="3400" b="1">
                <a:solidFill>
                  <a:schemeClr val="tx1"/>
                </a:solidFill>
                <a:latin typeface="Arial" charset="0"/>
              </a:defRPr>
            </a:lvl1pPr>
            <a:lvl2pPr defTabSz="684213" eaLnBrk="0" hangingPunct="0">
              <a:lnSpc>
                <a:spcPct val="90000"/>
              </a:lnSpc>
              <a:defRPr sz="3400" b="1">
                <a:solidFill>
                  <a:schemeClr val="tx1"/>
                </a:solidFill>
                <a:latin typeface="Arial" charset="0"/>
              </a:defRPr>
            </a:lvl2pPr>
            <a:lvl3pPr defTabSz="684213" eaLnBrk="0" hangingPunct="0">
              <a:lnSpc>
                <a:spcPct val="90000"/>
              </a:lnSpc>
              <a:defRPr sz="3400" b="1">
                <a:solidFill>
                  <a:schemeClr val="tx1"/>
                </a:solidFill>
                <a:latin typeface="Arial" charset="0"/>
              </a:defRPr>
            </a:lvl3pPr>
            <a:lvl4pPr defTabSz="684213" eaLnBrk="0" hangingPunct="0">
              <a:lnSpc>
                <a:spcPct val="90000"/>
              </a:lnSpc>
              <a:defRPr sz="3400" b="1">
                <a:solidFill>
                  <a:schemeClr val="tx1"/>
                </a:solidFill>
                <a:latin typeface="Arial" charset="0"/>
              </a:defRPr>
            </a:lvl4pPr>
            <a:lvl5pPr defTabSz="684213" eaLnBrk="0" hangingPunct="0">
              <a:lnSpc>
                <a:spcPct val="90000"/>
              </a:lnSpc>
              <a:defRPr sz="3400" b="1">
                <a:solidFill>
                  <a:schemeClr val="tx1"/>
                </a:solidFill>
                <a:latin typeface="Arial" charset="0"/>
              </a:defRPr>
            </a:lvl5pPr>
            <a:lvl6pPr algn="ctr" defTabSz="684213" eaLnBrk="0" fontAlgn="base" hangingPunct="0">
              <a:lnSpc>
                <a:spcPct val="90000"/>
              </a:lnSpc>
              <a:spcBef>
                <a:spcPct val="0"/>
              </a:spcBef>
              <a:spcAft>
                <a:spcPct val="0"/>
              </a:spcAft>
              <a:defRPr sz="3400" b="1">
                <a:solidFill>
                  <a:schemeClr val="tx1"/>
                </a:solidFill>
                <a:latin typeface="Arial" charset="0"/>
              </a:defRPr>
            </a:lvl6pPr>
            <a:lvl7pPr algn="ctr" defTabSz="684213" eaLnBrk="0" fontAlgn="base" hangingPunct="0">
              <a:lnSpc>
                <a:spcPct val="90000"/>
              </a:lnSpc>
              <a:spcBef>
                <a:spcPct val="0"/>
              </a:spcBef>
              <a:spcAft>
                <a:spcPct val="0"/>
              </a:spcAft>
              <a:defRPr sz="3400" b="1">
                <a:solidFill>
                  <a:schemeClr val="tx1"/>
                </a:solidFill>
                <a:latin typeface="Arial" charset="0"/>
              </a:defRPr>
            </a:lvl7pPr>
            <a:lvl8pPr algn="ctr" defTabSz="684213" eaLnBrk="0" fontAlgn="base" hangingPunct="0">
              <a:lnSpc>
                <a:spcPct val="90000"/>
              </a:lnSpc>
              <a:spcBef>
                <a:spcPct val="0"/>
              </a:spcBef>
              <a:spcAft>
                <a:spcPct val="0"/>
              </a:spcAft>
              <a:defRPr sz="3400" b="1">
                <a:solidFill>
                  <a:schemeClr val="tx1"/>
                </a:solidFill>
                <a:latin typeface="Arial" charset="0"/>
              </a:defRPr>
            </a:lvl8pPr>
            <a:lvl9pPr algn="ctr" defTabSz="684213" eaLnBrk="0" fontAlgn="base" hangingPunct="0">
              <a:lnSpc>
                <a:spcPct val="90000"/>
              </a:lnSpc>
              <a:spcBef>
                <a:spcPct val="0"/>
              </a:spcBef>
              <a:spcAft>
                <a:spcPct val="0"/>
              </a:spcAft>
              <a:defRPr sz="3400" b="1">
                <a:solidFill>
                  <a:schemeClr val="tx1"/>
                </a:solidFill>
                <a:latin typeface="Arial" charset="0"/>
              </a:defRPr>
            </a:lvl9pPr>
          </a:lstStyle>
          <a:p>
            <a:pPr eaLnBrk="1" hangingPunct="1">
              <a:lnSpc>
                <a:spcPct val="85000"/>
              </a:lnSpc>
              <a:spcBef>
                <a:spcPct val="50000"/>
              </a:spcBef>
              <a:defRPr/>
            </a:pPr>
            <a:r>
              <a:rPr lang="en-GB" sz="1050" dirty="0" smtClean="0">
                <a:solidFill>
                  <a:srgbClr val="000000"/>
                </a:solidFill>
                <a:ea typeface="MS PGothic" pitchFamily="34" charset="-128"/>
              </a:rPr>
              <a:t>Max 1 month</a:t>
            </a:r>
            <a:endParaRPr lang="en-GB" sz="1050" dirty="0">
              <a:solidFill>
                <a:srgbClr val="000000"/>
              </a:solidFill>
              <a:ea typeface="MS PGothic" pitchFamily="34" charset="-128"/>
            </a:endParaRPr>
          </a:p>
        </p:txBody>
      </p:sp>
      <p:sp>
        <p:nvSpPr>
          <p:cNvPr id="27" name="Text Box 23"/>
          <p:cNvSpPr txBox="1">
            <a:spLocks noChangeArrowheads="1"/>
          </p:cNvSpPr>
          <p:nvPr/>
        </p:nvSpPr>
        <p:spPr bwMode="auto">
          <a:xfrm>
            <a:off x="3492500" y="4097338"/>
            <a:ext cx="2376488" cy="249237"/>
          </a:xfrm>
          <a:prstGeom prst="rect">
            <a:avLst/>
          </a:prstGeom>
          <a:solidFill>
            <a:srgbClr val="99CCFF"/>
          </a:solidFill>
          <a:ln w="9525" algn="ctr">
            <a:solidFill>
              <a:schemeClr val="tx1"/>
            </a:solidFill>
            <a:miter lim="800000"/>
            <a:headEnd/>
            <a:tailEnd/>
          </a:ln>
        </p:spPr>
        <p:txBody>
          <a:bodyPr lIns="18000" tIns="45715" rIns="18000" bIns="45715">
            <a:spAutoFit/>
          </a:bodyPr>
          <a:lstStyle/>
          <a:p>
            <a:pPr algn="ctr" defTabSz="684213">
              <a:lnSpc>
                <a:spcPct val="85000"/>
              </a:lnSpc>
              <a:spcBef>
                <a:spcPct val="50000"/>
              </a:spcBef>
            </a:pPr>
            <a:r>
              <a:rPr lang="en-GB" altLang="en-US" b="1">
                <a:solidFill>
                  <a:srgbClr val="000000"/>
                </a:solidFill>
                <a:latin typeface="Arial" pitchFamily="34" charset="0"/>
                <a:ea typeface="MS PGothic" pitchFamily="34" charset="-128"/>
              </a:rPr>
              <a:t>Observations by EC</a:t>
            </a:r>
          </a:p>
        </p:txBody>
      </p:sp>
      <p:sp>
        <p:nvSpPr>
          <p:cNvPr id="36" name="Line 33"/>
          <p:cNvSpPr>
            <a:spLocks noChangeShapeType="1"/>
          </p:cNvSpPr>
          <p:nvPr/>
        </p:nvSpPr>
        <p:spPr bwMode="auto">
          <a:xfrm>
            <a:off x="3225800" y="1268413"/>
            <a:ext cx="0" cy="5291137"/>
          </a:xfrm>
          <a:prstGeom prst="line">
            <a:avLst/>
          </a:prstGeom>
          <a:ln>
            <a:headEnd/>
            <a:tailEnd/>
          </a:ln>
        </p:spPr>
        <p:style>
          <a:lnRef idx="2">
            <a:schemeClr val="dk1"/>
          </a:lnRef>
          <a:fillRef idx="0">
            <a:schemeClr val="dk1"/>
          </a:fillRef>
          <a:effectRef idx="1">
            <a:schemeClr val="dk1"/>
          </a:effectRef>
          <a:fontRef idx="minor">
            <a:schemeClr val="tx1"/>
          </a:fontRef>
        </p:style>
        <p:txBody>
          <a:bodyPr lIns="18000" tIns="45715" rIns="18000" bIns="45715">
            <a:spAutoFit/>
          </a:bodyPr>
          <a:lstStyle/>
          <a:p>
            <a:pPr>
              <a:defRPr/>
            </a:pPr>
            <a:endParaRPr lang="en-GB" sz="6600" b="1">
              <a:solidFill>
                <a:srgbClr val="000000"/>
              </a:solidFill>
            </a:endParaRPr>
          </a:p>
        </p:txBody>
      </p:sp>
      <p:sp>
        <p:nvSpPr>
          <p:cNvPr id="37" name="Line 34"/>
          <p:cNvSpPr>
            <a:spLocks noChangeShapeType="1"/>
          </p:cNvSpPr>
          <p:nvPr/>
        </p:nvSpPr>
        <p:spPr bwMode="auto">
          <a:xfrm flipH="1">
            <a:off x="6156325" y="1268413"/>
            <a:ext cx="0" cy="5291137"/>
          </a:xfrm>
          <a:prstGeom prst="line">
            <a:avLst/>
          </a:prstGeom>
          <a:ln>
            <a:headEnd/>
            <a:tailEnd/>
          </a:ln>
        </p:spPr>
        <p:style>
          <a:lnRef idx="2">
            <a:schemeClr val="dk1"/>
          </a:lnRef>
          <a:fillRef idx="0">
            <a:schemeClr val="dk1"/>
          </a:fillRef>
          <a:effectRef idx="1">
            <a:schemeClr val="dk1"/>
          </a:effectRef>
          <a:fontRef idx="minor">
            <a:schemeClr val="tx1"/>
          </a:fontRef>
        </p:style>
        <p:txBody>
          <a:bodyPr lIns="18000" tIns="45715" rIns="18000" bIns="45715">
            <a:spAutoFit/>
          </a:bodyPr>
          <a:lstStyle/>
          <a:p>
            <a:pPr>
              <a:defRPr/>
            </a:pPr>
            <a:endParaRPr lang="en-GB" sz="6600" b="1">
              <a:solidFill>
                <a:srgbClr val="000000"/>
              </a:solidFill>
            </a:endParaRPr>
          </a:p>
        </p:txBody>
      </p:sp>
      <p:sp>
        <p:nvSpPr>
          <p:cNvPr id="7176" name="Text Box 35"/>
          <p:cNvSpPr txBox="1">
            <a:spLocks noChangeArrowheads="1"/>
          </p:cNvSpPr>
          <p:nvPr/>
        </p:nvSpPr>
        <p:spPr bwMode="auto">
          <a:xfrm>
            <a:off x="622300" y="1268413"/>
            <a:ext cx="2447925" cy="301625"/>
          </a:xfrm>
          <a:prstGeom prst="rect">
            <a:avLst/>
          </a:prstGeom>
          <a:noFill/>
          <a:ln w="9525" algn="ctr">
            <a:noFill/>
            <a:miter lim="800000"/>
            <a:headEnd/>
            <a:tailEnd/>
          </a:ln>
        </p:spPr>
        <p:txBody>
          <a:bodyPr lIns="18000" tIns="45715" rIns="18000" bIns="45715">
            <a:spAutoFit/>
          </a:bodyPr>
          <a:lstStyle/>
          <a:p>
            <a:pPr defTabSz="684213">
              <a:lnSpc>
                <a:spcPct val="85000"/>
              </a:lnSpc>
              <a:spcBef>
                <a:spcPct val="50000"/>
              </a:spcBef>
            </a:pPr>
            <a:r>
              <a:rPr lang="et-EE" altLang="en-US" sz="1600" b="1">
                <a:solidFill>
                  <a:srgbClr val="003366"/>
                </a:solidFill>
                <a:latin typeface="Arial" pitchFamily="34" charset="0"/>
                <a:ea typeface="MS PGothic" pitchFamily="34" charset="-128"/>
              </a:rPr>
              <a:t>Partnership Agreement</a:t>
            </a:r>
            <a:endParaRPr lang="en-GB" altLang="en-US" sz="1600" b="1">
              <a:solidFill>
                <a:srgbClr val="003366"/>
              </a:solidFill>
              <a:latin typeface="Arial" pitchFamily="34" charset="0"/>
              <a:ea typeface="MS PGothic" pitchFamily="34" charset="-128"/>
            </a:endParaRPr>
          </a:p>
        </p:txBody>
      </p:sp>
      <p:sp>
        <p:nvSpPr>
          <p:cNvPr id="7177" name="Text Box 36"/>
          <p:cNvSpPr txBox="1">
            <a:spLocks noChangeArrowheads="1"/>
          </p:cNvSpPr>
          <p:nvPr/>
        </p:nvSpPr>
        <p:spPr bwMode="auto">
          <a:xfrm>
            <a:off x="3378200" y="1268413"/>
            <a:ext cx="3024188" cy="635000"/>
          </a:xfrm>
          <a:prstGeom prst="rect">
            <a:avLst/>
          </a:prstGeom>
          <a:noFill/>
          <a:ln w="9525" algn="ctr">
            <a:noFill/>
            <a:miter lim="800000"/>
            <a:headEnd/>
            <a:tailEnd/>
          </a:ln>
        </p:spPr>
        <p:txBody>
          <a:bodyPr lIns="18000" tIns="45715" rIns="18000" bIns="45715">
            <a:spAutoFit/>
          </a:bodyPr>
          <a:lstStyle/>
          <a:p>
            <a:pPr defTabSz="684213">
              <a:lnSpc>
                <a:spcPct val="85000"/>
              </a:lnSpc>
              <a:spcBef>
                <a:spcPct val="50000"/>
              </a:spcBef>
            </a:pPr>
            <a:r>
              <a:rPr lang="et-EE" altLang="en-US" sz="1600" b="1">
                <a:solidFill>
                  <a:srgbClr val="003366"/>
                </a:solidFill>
                <a:latin typeface="Arial" pitchFamily="34" charset="0"/>
                <a:ea typeface="MS PGothic" pitchFamily="34" charset="-128"/>
              </a:rPr>
              <a:t>Country specific </a:t>
            </a:r>
          </a:p>
          <a:p>
            <a:pPr defTabSz="684213">
              <a:lnSpc>
                <a:spcPct val="85000"/>
              </a:lnSpc>
              <a:spcBef>
                <a:spcPct val="50000"/>
              </a:spcBef>
            </a:pPr>
            <a:r>
              <a:rPr lang="et-EE" altLang="en-US" sz="1600" b="1">
                <a:solidFill>
                  <a:srgbClr val="003366"/>
                </a:solidFill>
                <a:latin typeface="Arial" pitchFamily="34" charset="0"/>
                <a:ea typeface="MS PGothic" pitchFamily="34" charset="-128"/>
              </a:rPr>
              <a:t>programmes</a:t>
            </a:r>
            <a:endParaRPr lang="en-GB" altLang="en-US" sz="1600" b="1">
              <a:solidFill>
                <a:srgbClr val="003366"/>
              </a:solidFill>
              <a:latin typeface="Arial" pitchFamily="34" charset="0"/>
              <a:ea typeface="MS PGothic" pitchFamily="34" charset="-128"/>
            </a:endParaRPr>
          </a:p>
        </p:txBody>
      </p:sp>
      <p:sp>
        <p:nvSpPr>
          <p:cNvPr id="7178" name="Text Box 37"/>
          <p:cNvSpPr txBox="1">
            <a:spLocks noChangeArrowheads="1"/>
          </p:cNvSpPr>
          <p:nvPr/>
        </p:nvSpPr>
        <p:spPr bwMode="auto">
          <a:xfrm>
            <a:off x="6300788" y="1268413"/>
            <a:ext cx="2679700" cy="301625"/>
          </a:xfrm>
          <a:prstGeom prst="rect">
            <a:avLst/>
          </a:prstGeom>
          <a:noFill/>
          <a:ln w="9525" algn="ctr">
            <a:noFill/>
            <a:miter lim="800000"/>
            <a:headEnd/>
            <a:tailEnd/>
          </a:ln>
        </p:spPr>
        <p:txBody>
          <a:bodyPr lIns="18000" tIns="45715" rIns="18000" bIns="45715">
            <a:spAutoFit/>
          </a:bodyPr>
          <a:lstStyle/>
          <a:p>
            <a:pPr defTabSz="684213">
              <a:lnSpc>
                <a:spcPct val="85000"/>
              </a:lnSpc>
              <a:spcBef>
                <a:spcPct val="50000"/>
              </a:spcBef>
            </a:pPr>
            <a:r>
              <a:rPr lang="en-GB" altLang="en-US" sz="1600" b="1">
                <a:solidFill>
                  <a:srgbClr val="003366"/>
                </a:solidFill>
                <a:latin typeface="Arial" pitchFamily="34" charset="0"/>
                <a:ea typeface="MS PGothic" pitchFamily="34" charset="-128"/>
              </a:rPr>
              <a:t>ETC programmes</a:t>
            </a:r>
          </a:p>
        </p:txBody>
      </p:sp>
      <p:sp>
        <p:nvSpPr>
          <p:cNvPr id="57" name="Text Box 61"/>
          <p:cNvSpPr txBox="1">
            <a:spLocks noChangeArrowheads="1"/>
          </p:cNvSpPr>
          <p:nvPr/>
        </p:nvSpPr>
        <p:spPr bwMode="auto">
          <a:xfrm>
            <a:off x="106363" y="2854325"/>
            <a:ext cx="1512887" cy="234950"/>
          </a:xfrm>
          <a:prstGeom prst="rect">
            <a:avLst/>
          </a:prstGeom>
          <a:noFill/>
          <a:ln>
            <a:noFill/>
          </a:ln>
          <a:effectLst/>
          <a:extLst/>
        </p:spPr>
        <p:txBody>
          <a:bodyPr lIns="18000" tIns="45715" rIns="18000" bIns="45715">
            <a:spAutoFit/>
          </a:bodyPr>
          <a:lstStyle>
            <a:lvl1pPr defTabSz="684213" eaLnBrk="0" hangingPunct="0">
              <a:lnSpc>
                <a:spcPct val="90000"/>
              </a:lnSpc>
              <a:defRPr sz="3400" b="1">
                <a:solidFill>
                  <a:schemeClr val="tx1"/>
                </a:solidFill>
                <a:latin typeface="Arial" charset="0"/>
              </a:defRPr>
            </a:lvl1pPr>
            <a:lvl2pPr defTabSz="684213" eaLnBrk="0" hangingPunct="0">
              <a:lnSpc>
                <a:spcPct val="90000"/>
              </a:lnSpc>
              <a:defRPr sz="3400" b="1">
                <a:solidFill>
                  <a:schemeClr val="tx1"/>
                </a:solidFill>
                <a:latin typeface="Arial" charset="0"/>
              </a:defRPr>
            </a:lvl2pPr>
            <a:lvl3pPr defTabSz="684213" eaLnBrk="0" hangingPunct="0">
              <a:lnSpc>
                <a:spcPct val="90000"/>
              </a:lnSpc>
              <a:defRPr sz="3400" b="1">
                <a:solidFill>
                  <a:schemeClr val="tx1"/>
                </a:solidFill>
                <a:latin typeface="Arial" charset="0"/>
              </a:defRPr>
            </a:lvl3pPr>
            <a:lvl4pPr defTabSz="684213" eaLnBrk="0" hangingPunct="0">
              <a:lnSpc>
                <a:spcPct val="90000"/>
              </a:lnSpc>
              <a:defRPr sz="3400" b="1">
                <a:solidFill>
                  <a:schemeClr val="tx1"/>
                </a:solidFill>
                <a:latin typeface="Arial" charset="0"/>
              </a:defRPr>
            </a:lvl4pPr>
            <a:lvl5pPr defTabSz="684213" eaLnBrk="0" hangingPunct="0">
              <a:lnSpc>
                <a:spcPct val="90000"/>
              </a:lnSpc>
              <a:defRPr sz="3400" b="1">
                <a:solidFill>
                  <a:schemeClr val="tx1"/>
                </a:solidFill>
                <a:latin typeface="Arial" charset="0"/>
              </a:defRPr>
            </a:lvl5pPr>
            <a:lvl6pPr algn="ctr" defTabSz="684213" eaLnBrk="0" fontAlgn="base" hangingPunct="0">
              <a:lnSpc>
                <a:spcPct val="90000"/>
              </a:lnSpc>
              <a:spcBef>
                <a:spcPct val="0"/>
              </a:spcBef>
              <a:spcAft>
                <a:spcPct val="0"/>
              </a:spcAft>
              <a:defRPr sz="3400" b="1">
                <a:solidFill>
                  <a:schemeClr val="tx1"/>
                </a:solidFill>
                <a:latin typeface="Arial" charset="0"/>
              </a:defRPr>
            </a:lvl6pPr>
            <a:lvl7pPr algn="ctr" defTabSz="684213" eaLnBrk="0" fontAlgn="base" hangingPunct="0">
              <a:lnSpc>
                <a:spcPct val="90000"/>
              </a:lnSpc>
              <a:spcBef>
                <a:spcPct val="0"/>
              </a:spcBef>
              <a:spcAft>
                <a:spcPct val="0"/>
              </a:spcAft>
              <a:defRPr sz="3400" b="1">
                <a:solidFill>
                  <a:schemeClr val="tx1"/>
                </a:solidFill>
                <a:latin typeface="Arial" charset="0"/>
              </a:defRPr>
            </a:lvl7pPr>
            <a:lvl8pPr algn="ctr" defTabSz="684213" eaLnBrk="0" fontAlgn="base" hangingPunct="0">
              <a:lnSpc>
                <a:spcPct val="90000"/>
              </a:lnSpc>
              <a:spcBef>
                <a:spcPct val="0"/>
              </a:spcBef>
              <a:spcAft>
                <a:spcPct val="0"/>
              </a:spcAft>
              <a:defRPr sz="3400" b="1">
                <a:solidFill>
                  <a:schemeClr val="tx1"/>
                </a:solidFill>
                <a:latin typeface="Arial" charset="0"/>
              </a:defRPr>
            </a:lvl8pPr>
            <a:lvl9pPr algn="ctr" defTabSz="684213" eaLnBrk="0" fontAlgn="base" hangingPunct="0">
              <a:lnSpc>
                <a:spcPct val="90000"/>
              </a:lnSpc>
              <a:spcBef>
                <a:spcPct val="0"/>
              </a:spcBef>
              <a:spcAft>
                <a:spcPct val="0"/>
              </a:spcAft>
              <a:defRPr sz="3400" b="1">
                <a:solidFill>
                  <a:schemeClr val="tx1"/>
                </a:solidFill>
                <a:latin typeface="Arial" charset="0"/>
              </a:defRPr>
            </a:lvl9pPr>
          </a:lstStyle>
          <a:p>
            <a:pPr eaLnBrk="1" hangingPunct="1">
              <a:lnSpc>
                <a:spcPct val="85000"/>
              </a:lnSpc>
              <a:spcBef>
                <a:spcPct val="50000"/>
              </a:spcBef>
              <a:defRPr/>
            </a:pPr>
            <a:r>
              <a:rPr lang="en-GB" sz="1050" dirty="0" smtClean="0">
                <a:solidFill>
                  <a:srgbClr val="000000"/>
                </a:solidFill>
                <a:ea typeface="MS PGothic" pitchFamily="34" charset="-128"/>
              </a:rPr>
              <a:t>Max 3 </a:t>
            </a:r>
            <a:r>
              <a:rPr lang="en-GB" sz="1050" dirty="0">
                <a:solidFill>
                  <a:srgbClr val="000000"/>
                </a:solidFill>
                <a:ea typeface="MS PGothic" pitchFamily="34" charset="-128"/>
              </a:rPr>
              <a:t>months</a:t>
            </a:r>
          </a:p>
        </p:txBody>
      </p:sp>
      <p:grpSp>
        <p:nvGrpSpPr>
          <p:cNvPr id="7180" name="Group 4"/>
          <p:cNvGrpSpPr>
            <a:grpSpLocks/>
          </p:cNvGrpSpPr>
          <p:nvPr/>
        </p:nvGrpSpPr>
        <p:grpSpPr bwMode="auto">
          <a:xfrm>
            <a:off x="611188" y="1773238"/>
            <a:ext cx="8208962" cy="3705225"/>
            <a:chOff x="611336" y="1773140"/>
            <a:chExt cx="8209359" cy="3706020"/>
          </a:xfrm>
        </p:grpSpPr>
        <p:sp>
          <p:nvSpPr>
            <p:cNvPr id="7188" name="Text Box 8"/>
            <p:cNvSpPr txBox="1">
              <a:spLocks noChangeArrowheads="1"/>
            </p:cNvSpPr>
            <p:nvPr/>
          </p:nvSpPr>
          <p:spPr bwMode="auto">
            <a:xfrm>
              <a:off x="611336" y="1773140"/>
              <a:ext cx="2376488" cy="249289"/>
            </a:xfrm>
            <a:prstGeom prst="rect">
              <a:avLst/>
            </a:prstGeom>
            <a:solidFill>
              <a:srgbClr val="92D050"/>
            </a:solidFill>
            <a:ln w="9525" algn="ctr">
              <a:solidFill>
                <a:schemeClr val="tx1"/>
              </a:solidFill>
              <a:miter lim="800000"/>
              <a:headEnd/>
              <a:tailEnd/>
            </a:ln>
          </p:spPr>
          <p:txBody>
            <a:bodyPr lIns="18000" tIns="45715" rIns="18000" bIns="45715" anchor="ctr">
              <a:spAutoFit/>
            </a:bodyPr>
            <a:lstStyle/>
            <a:p>
              <a:pPr algn="ctr" defTabSz="684213">
                <a:lnSpc>
                  <a:spcPct val="85000"/>
                </a:lnSpc>
                <a:spcBef>
                  <a:spcPct val="50000"/>
                </a:spcBef>
              </a:pPr>
              <a:r>
                <a:rPr lang="en-GB" altLang="en-US" b="1">
                  <a:solidFill>
                    <a:srgbClr val="000000"/>
                  </a:solidFill>
                  <a:latin typeface="Arial" pitchFamily="34" charset="0"/>
                  <a:ea typeface="MS PGothic" pitchFamily="34" charset="-128"/>
                </a:rPr>
                <a:t>General regulation adopted</a:t>
              </a:r>
            </a:p>
          </p:txBody>
        </p:sp>
        <p:sp>
          <p:nvSpPr>
            <p:cNvPr id="7189" name="Text Box 12"/>
            <p:cNvSpPr txBox="1">
              <a:spLocks noChangeArrowheads="1"/>
            </p:cNvSpPr>
            <p:nvPr/>
          </p:nvSpPr>
          <p:spPr bwMode="auto">
            <a:xfrm>
              <a:off x="611336" y="2375344"/>
              <a:ext cx="2376488" cy="406255"/>
            </a:xfrm>
            <a:prstGeom prst="rect">
              <a:avLst/>
            </a:prstGeom>
            <a:solidFill>
              <a:srgbClr val="FFC000"/>
            </a:solidFill>
            <a:ln w="9525" algn="ctr">
              <a:solidFill>
                <a:schemeClr val="tx1"/>
              </a:solidFill>
              <a:miter lim="800000"/>
              <a:headEnd/>
              <a:tailEnd/>
            </a:ln>
          </p:spPr>
          <p:txBody>
            <a:bodyPr lIns="18000" tIns="45715" rIns="18000" bIns="45715">
              <a:spAutoFit/>
            </a:bodyPr>
            <a:lstStyle/>
            <a:p>
              <a:pPr algn="ctr" defTabSz="684213">
                <a:lnSpc>
                  <a:spcPct val="85000"/>
                </a:lnSpc>
                <a:spcBef>
                  <a:spcPct val="50000"/>
                </a:spcBef>
              </a:pPr>
              <a:r>
                <a:rPr lang="en-GB" altLang="en-US" b="1">
                  <a:solidFill>
                    <a:srgbClr val="000000"/>
                  </a:solidFill>
                  <a:latin typeface="Arial" pitchFamily="34" charset="0"/>
                  <a:ea typeface="MS PGothic" pitchFamily="34" charset="-128"/>
                </a:rPr>
                <a:t>Partnership Agreement submitted (MS)</a:t>
              </a:r>
            </a:p>
          </p:txBody>
        </p:sp>
        <p:cxnSp>
          <p:nvCxnSpPr>
            <p:cNvPr id="7190" name="AutoShape 13"/>
            <p:cNvCxnSpPr>
              <a:cxnSpLocks noChangeShapeType="1"/>
              <a:stCxn id="7188" idx="2"/>
              <a:endCxn id="7189" idx="0"/>
            </p:cNvCxnSpPr>
            <p:nvPr/>
          </p:nvCxnSpPr>
          <p:spPr bwMode="auto">
            <a:xfrm>
              <a:off x="1799580" y="2022429"/>
              <a:ext cx="0" cy="352915"/>
            </a:xfrm>
            <a:prstGeom prst="straightConnector1">
              <a:avLst/>
            </a:prstGeom>
            <a:noFill/>
            <a:ln w="9525">
              <a:solidFill>
                <a:schemeClr val="tx1"/>
              </a:solidFill>
              <a:round/>
              <a:headEnd/>
              <a:tailEnd type="triangle" w="med" len="med"/>
            </a:ln>
          </p:spPr>
        </p:cxnSp>
        <p:sp>
          <p:nvSpPr>
            <p:cNvPr id="7191" name="Text Box 15"/>
            <p:cNvSpPr txBox="1">
              <a:spLocks noChangeArrowheads="1"/>
            </p:cNvSpPr>
            <p:nvPr/>
          </p:nvSpPr>
          <p:spPr bwMode="auto">
            <a:xfrm>
              <a:off x="3491880" y="3167432"/>
              <a:ext cx="2376488" cy="249289"/>
            </a:xfrm>
            <a:prstGeom prst="rect">
              <a:avLst/>
            </a:prstGeom>
            <a:solidFill>
              <a:srgbClr val="FFC000"/>
            </a:solidFill>
            <a:ln w="9525" algn="ctr">
              <a:solidFill>
                <a:schemeClr val="tx1"/>
              </a:solidFill>
              <a:miter lim="800000"/>
              <a:headEnd/>
              <a:tailEnd/>
            </a:ln>
          </p:spPr>
          <p:txBody>
            <a:bodyPr lIns="18000" tIns="45715" rIns="18000" bIns="45715">
              <a:spAutoFit/>
            </a:bodyPr>
            <a:lstStyle/>
            <a:p>
              <a:pPr algn="ctr" defTabSz="684213">
                <a:lnSpc>
                  <a:spcPct val="85000"/>
                </a:lnSpc>
                <a:spcBef>
                  <a:spcPct val="50000"/>
                </a:spcBef>
              </a:pPr>
              <a:r>
                <a:rPr lang="en-GB" altLang="en-US" b="1">
                  <a:solidFill>
                    <a:srgbClr val="000000"/>
                  </a:solidFill>
                  <a:latin typeface="Arial" pitchFamily="34" charset="0"/>
                  <a:ea typeface="MS PGothic" pitchFamily="34" charset="-128"/>
                </a:rPr>
                <a:t>All OPs submitted (MS)</a:t>
              </a:r>
            </a:p>
          </p:txBody>
        </p:sp>
        <p:sp>
          <p:nvSpPr>
            <p:cNvPr id="7192" name="Text Box 16"/>
            <p:cNvSpPr txBox="1">
              <a:spLocks noChangeArrowheads="1"/>
            </p:cNvSpPr>
            <p:nvPr/>
          </p:nvSpPr>
          <p:spPr bwMode="auto">
            <a:xfrm>
              <a:off x="611336" y="3743496"/>
              <a:ext cx="2376488" cy="406255"/>
            </a:xfrm>
            <a:prstGeom prst="rect">
              <a:avLst/>
            </a:prstGeom>
            <a:solidFill>
              <a:srgbClr val="92D050"/>
            </a:solidFill>
            <a:ln w="9525" algn="ctr">
              <a:solidFill>
                <a:schemeClr val="tx1"/>
              </a:solidFill>
              <a:miter lim="800000"/>
              <a:headEnd/>
              <a:tailEnd/>
            </a:ln>
          </p:spPr>
          <p:txBody>
            <a:bodyPr lIns="18000" tIns="45715" rIns="18000" bIns="45715">
              <a:spAutoFit/>
            </a:bodyPr>
            <a:lstStyle/>
            <a:p>
              <a:pPr algn="ctr" defTabSz="684213">
                <a:lnSpc>
                  <a:spcPct val="85000"/>
                </a:lnSpc>
                <a:spcBef>
                  <a:spcPct val="50000"/>
                </a:spcBef>
              </a:pPr>
              <a:r>
                <a:rPr lang="en-GB" altLang="en-US" b="1">
                  <a:solidFill>
                    <a:srgbClr val="000000"/>
                  </a:solidFill>
                  <a:latin typeface="Arial" pitchFamily="34" charset="0"/>
                  <a:ea typeface="MS PGothic" pitchFamily="34" charset="-128"/>
                </a:rPr>
                <a:t>Partnership Agreement approval</a:t>
              </a:r>
            </a:p>
          </p:txBody>
        </p:sp>
        <p:cxnSp>
          <p:nvCxnSpPr>
            <p:cNvPr id="7193" name="AutoShape 17"/>
            <p:cNvCxnSpPr>
              <a:cxnSpLocks noChangeShapeType="1"/>
              <a:stCxn id="7204" idx="2"/>
              <a:endCxn id="7192" idx="0"/>
            </p:cNvCxnSpPr>
            <p:nvPr/>
          </p:nvCxnSpPr>
          <p:spPr bwMode="auto">
            <a:xfrm>
              <a:off x="1799580" y="3390928"/>
              <a:ext cx="0" cy="352568"/>
            </a:xfrm>
            <a:prstGeom prst="straightConnector1">
              <a:avLst/>
            </a:prstGeom>
            <a:noFill/>
            <a:ln w="9525">
              <a:solidFill>
                <a:schemeClr val="tx1"/>
              </a:solidFill>
              <a:round/>
              <a:headEnd/>
              <a:tailEnd type="triangle" w="med" len="med"/>
            </a:ln>
          </p:spPr>
        </p:cxnSp>
        <p:sp>
          <p:nvSpPr>
            <p:cNvPr id="7194" name="Text Box 19"/>
            <p:cNvSpPr txBox="1">
              <a:spLocks noChangeArrowheads="1"/>
            </p:cNvSpPr>
            <p:nvPr/>
          </p:nvSpPr>
          <p:spPr bwMode="auto">
            <a:xfrm>
              <a:off x="3491880" y="4869831"/>
              <a:ext cx="2376488" cy="249289"/>
            </a:xfrm>
            <a:prstGeom prst="rect">
              <a:avLst/>
            </a:prstGeom>
            <a:solidFill>
              <a:srgbClr val="92D050"/>
            </a:solidFill>
            <a:ln w="9525" algn="ctr">
              <a:solidFill>
                <a:schemeClr val="tx1"/>
              </a:solidFill>
              <a:miter lim="800000"/>
              <a:headEnd/>
              <a:tailEnd/>
            </a:ln>
          </p:spPr>
          <p:txBody>
            <a:bodyPr lIns="18000" tIns="45715" rIns="18000" bIns="45715">
              <a:spAutoFit/>
            </a:bodyPr>
            <a:lstStyle/>
            <a:p>
              <a:pPr algn="ctr" defTabSz="684213">
                <a:lnSpc>
                  <a:spcPct val="85000"/>
                </a:lnSpc>
                <a:spcBef>
                  <a:spcPct val="50000"/>
                </a:spcBef>
              </a:pPr>
              <a:r>
                <a:rPr lang="en-GB" altLang="en-US" b="1">
                  <a:solidFill>
                    <a:srgbClr val="000000"/>
                  </a:solidFill>
                  <a:latin typeface="Arial" pitchFamily="34" charset="0"/>
                  <a:ea typeface="MS PGothic" pitchFamily="34" charset="-128"/>
                </a:rPr>
                <a:t>OP approval</a:t>
              </a:r>
            </a:p>
          </p:txBody>
        </p:sp>
        <p:cxnSp>
          <p:nvCxnSpPr>
            <p:cNvPr id="7195" name="AutoShape 20"/>
            <p:cNvCxnSpPr>
              <a:cxnSpLocks noChangeShapeType="1"/>
              <a:stCxn id="27" idx="2"/>
              <a:endCxn id="7194" idx="0"/>
            </p:cNvCxnSpPr>
            <p:nvPr/>
          </p:nvCxnSpPr>
          <p:spPr bwMode="auto">
            <a:xfrm>
              <a:off x="4680124" y="4347216"/>
              <a:ext cx="0" cy="522615"/>
            </a:xfrm>
            <a:prstGeom prst="straightConnector1">
              <a:avLst/>
            </a:prstGeom>
            <a:noFill/>
            <a:ln w="9525">
              <a:solidFill>
                <a:schemeClr val="tx1"/>
              </a:solidFill>
              <a:round/>
              <a:headEnd/>
              <a:tailEnd type="triangle" w="med" len="med"/>
            </a:ln>
          </p:spPr>
        </p:cxnSp>
        <p:sp>
          <p:nvSpPr>
            <p:cNvPr id="7196" name="Text Box 21"/>
            <p:cNvSpPr txBox="1">
              <a:spLocks noChangeArrowheads="1"/>
            </p:cNvSpPr>
            <p:nvPr/>
          </p:nvSpPr>
          <p:spPr bwMode="auto">
            <a:xfrm>
              <a:off x="6444208" y="3972470"/>
              <a:ext cx="2376487" cy="249289"/>
            </a:xfrm>
            <a:prstGeom prst="rect">
              <a:avLst/>
            </a:prstGeom>
            <a:solidFill>
              <a:srgbClr val="FFC000"/>
            </a:solidFill>
            <a:ln w="9525" algn="ctr">
              <a:solidFill>
                <a:schemeClr val="tx1"/>
              </a:solidFill>
              <a:miter lim="800000"/>
              <a:headEnd/>
              <a:tailEnd/>
            </a:ln>
          </p:spPr>
          <p:txBody>
            <a:bodyPr lIns="18000" tIns="45715" rIns="18000" bIns="45715">
              <a:spAutoFit/>
            </a:bodyPr>
            <a:lstStyle/>
            <a:p>
              <a:pPr algn="ctr" defTabSz="684213">
                <a:lnSpc>
                  <a:spcPct val="85000"/>
                </a:lnSpc>
                <a:spcBef>
                  <a:spcPct val="50000"/>
                </a:spcBef>
              </a:pPr>
              <a:r>
                <a:rPr lang="en-GB" altLang="en-US" b="1">
                  <a:solidFill>
                    <a:srgbClr val="000000"/>
                  </a:solidFill>
                  <a:latin typeface="Arial" pitchFamily="34" charset="0"/>
                  <a:ea typeface="MS PGothic" pitchFamily="34" charset="-128"/>
                </a:rPr>
                <a:t>ETC OPs (MS)</a:t>
              </a:r>
            </a:p>
          </p:txBody>
        </p:sp>
        <p:cxnSp>
          <p:nvCxnSpPr>
            <p:cNvPr id="7197" name="AutoShape 25"/>
            <p:cNvCxnSpPr>
              <a:cxnSpLocks noChangeShapeType="1"/>
              <a:stCxn id="7191" idx="2"/>
              <a:endCxn id="27" idx="0"/>
            </p:cNvCxnSpPr>
            <p:nvPr/>
          </p:nvCxnSpPr>
          <p:spPr bwMode="auto">
            <a:xfrm>
              <a:off x="4680124" y="3416721"/>
              <a:ext cx="0" cy="681206"/>
            </a:xfrm>
            <a:prstGeom prst="straightConnector1">
              <a:avLst/>
            </a:prstGeom>
            <a:noFill/>
            <a:ln w="9525">
              <a:solidFill>
                <a:schemeClr val="tx1"/>
              </a:solidFill>
              <a:round/>
              <a:headEnd/>
              <a:tailEnd type="triangle" w="med" len="med"/>
            </a:ln>
          </p:spPr>
        </p:cxnSp>
        <p:sp>
          <p:nvSpPr>
            <p:cNvPr id="7198" name="Text Box 28"/>
            <p:cNvSpPr txBox="1">
              <a:spLocks noChangeArrowheads="1"/>
            </p:cNvSpPr>
            <p:nvPr/>
          </p:nvSpPr>
          <p:spPr bwMode="auto">
            <a:xfrm>
              <a:off x="6444208" y="5229871"/>
              <a:ext cx="2376487" cy="249289"/>
            </a:xfrm>
            <a:prstGeom prst="rect">
              <a:avLst/>
            </a:prstGeom>
            <a:solidFill>
              <a:srgbClr val="92D050"/>
            </a:solidFill>
            <a:ln w="9525" algn="ctr">
              <a:solidFill>
                <a:schemeClr val="tx1"/>
              </a:solidFill>
              <a:miter lim="800000"/>
              <a:headEnd/>
              <a:tailEnd/>
            </a:ln>
          </p:spPr>
          <p:txBody>
            <a:bodyPr lIns="18000" tIns="45715" rIns="18000" bIns="45715">
              <a:spAutoFit/>
            </a:bodyPr>
            <a:lstStyle/>
            <a:p>
              <a:pPr algn="ctr" defTabSz="684213">
                <a:lnSpc>
                  <a:spcPct val="85000"/>
                </a:lnSpc>
                <a:spcBef>
                  <a:spcPct val="50000"/>
                </a:spcBef>
              </a:pPr>
              <a:r>
                <a:rPr lang="en-GB" altLang="en-US" b="1">
                  <a:solidFill>
                    <a:srgbClr val="000000"/>
                  </a:solidFill>
                  <a:latin typeface="Arial" pitchFamily="34" charset="0"/>
                  <a:ea typeface="MS PGothic" pitchFamily="34" charset="-128"/>
                </a:rPr>
                <a:t>ETC OP approval</a:t>
              </a:r>
            </a:p>
          </p:txBody>
        </p:sp>
        <p:sp>
          <p:nvSpPr>
            <p:cNvPr id="7199" name="Text Box 29"/>
            <p:cNvSpPr txBox="1">
              <a:spLocks noChangeArrowheads="1"/>
            </p:cNvSpPr>
            <p:nvPr/>
          </p:nvSpPr>
          <p:spPr bwMode="auto">
            <a:xfrm>
              <a:off x="6444208" y="4620542"/>
              <a:ext cx="2376487" cy="249289"/>
            </a:xfrm>
            <a:prstGeom prst="rect">
              <a:avLst/>
            </a:prstGeom>
            <a:solidFill>
              <a:srgbClr val="99CCFF"/>
            </a:solidFill>
            <a:ln w="9525" algn="ctr">
              <a:solidFill>
                <a:schemeClr val="tx1"/>
              </a:solidFill>
              <a:miter lim="800000"/>
              <a:headEnd/>
              <a:tailEnd/>
            </a:ln>
          </p:spPr>
          <p:txBody>
            <a:bodyPr lIns="18000" tIns="45715" rIns="18000" bIns="45715">
              <a:spAutoFit/>
            </a:bodyPr>
            <a:lstStyle/>
            <a:p>
              <a:pPr algn="ctr" defTabSz="684213">
                <a:lnSpc>
                  <a:spcPct val="85000"/>
                </a:lnSpc>
                <a:spcBef>
                  <a:spcPct val="50000"/>
                </a:spcBef>
              </a:pPr>
              <a:r>
                <a:rPr lang="en-GB" altLang="en-US" b="1">
                  <a:solidFill>
                    <a:srgbClr val="000000"/>
                  </a:solidFill>
                  <a:latin typeface="Arial" pitchFamily="34" charset="0"/>
                  <a:ea typeface="MS PGothic" pitchFamily="34" charset="-128"/>
                </a:rPr>
                <a:t>Observations by EC</a:t>
              </a:r>
            </a:p>
          </p:txBody>
        </p:sp>
        <p:cxnSp>
          <p:nvCxnSpPr>
            <p:cNvPr id="7200" name="AutoShape 31"/>
            <p:cNvCxnSpPr>
              <a:cxnSpLocks noChangeShapeType="1"/>
              <a:stCxn id="7196" idx="2"/>
              <a:endCxn id="7199" idx="0"/>
            </p:cNvCxnSpPr>
            <p:nvPr/>
          </p:nvCxnSpPr>
          <p:spPr bwMode="auto">
            <a:xfrm>
              <a:off x="7632452" y="4221759"/>
              <a:ext cx="0" cy="398783"/>
            </a:xfrm>
            <a:prstGeom prst="straightConnector1">
              <a:avLst/>
            </a:prstGeom>
            <a:noFill/>
            <a:ln w="9525">
              <a:solidFill>
                <a:schemeClr val="tx1"/>
              </a:solidFill>
              <a:round/>
              <a:headEnd/>
              <a:tailEnd type="triangle" w="med" len="med"/>
            </a:ln>
          </p:spPr>
        </p:cxnSp>
        <p:cxnSp>
          <p:nvCxnSpPr>
            <p:cNvPr id="7201" name="AutoShape 32"/>
            <p:cNvCxnSpPr>
              <a:cxnSpLocks noChangeShapeType="1"/>
              <a:stCxn id="7199" idx="2"/>
              <a:endCxn id="7198" idx="0"/>
            </p:cNvCxnSpPr>
            <p:nvPr/>
          </p:nvCxnSpPr>
          <p:spPr bwMode="auto">
            <a:xfrm>
              <a:off x="7632452" y="4869831"/>
              <a:ext cx="0" cy="360040"/>
            </a:xfrm>
            <a:prstGeom prst="straightConnector1">
              <a:avLst/>
            </a:prstGeom>
            <a:noFill/>
            <a:ln w="9525">
              <a:solidFill>
                <a:schemeClr val="tx1"/>
              </a:solidFill>
              <a:round/>
              <a:headEnd/>
              <a:tailEnd type="triangle" w="med" len="med"/>
            </a:ln>
          </p:spPr>
        </p:cxnSp>
        <p:sp>
          <p:nvSpPr>
            <p:cNvPr id="7202" name="Rectangle 40"/>
            <p:cNvSpPr>
              <a:spLocks noChangeArrowheads="1"/>
            </p:cNvSpPr>
            <p:nvPr/>
          </p:nvSpPr>
          <p:spPr bwMode="auto">
            <a:xfrm>
              <a:off x="8121650" y="3647228"/>
              <a:ext cx="36416" cy="1107986"/>
            </a:xfrm>
            <a:prstGeom prst="rect">
              <a:avLst/>
            </a:prstGeom>
            <a:noFill/>
            <a:ln w="9525" algn="ctr">
              <a:noFill/>
              <a:miter lim="800000"/>
              <a:headEnd/>
              <a:tailEnd/>
            </a:ln>
          </p:spPr>
          <p:txBody>
            <a:bodyPr wrap="none" lIns="18000" tIns="45715" rIns="18000" bIns="45715" anchor="ctr">
              <a:spAutoFit/>
            </a:bodyPr>
            <a:lstStyle/>
            <a:p>
              <a:endParaRPr lang="it-IT" altLang="en-US" sz="6600" b="1">
                <a:solidFill>
                  <a:srgbClr val="FFD624"/>
                </a:solidFill>
              </a:endParaRPr>
            </a:p>
          </p:txBody>
        </p:sp>
        <p:sp>
          <p:nvSpPr>
            <p:cNvPr id="7203" name="Rectangle 47"/>
            <p:cNvSpPr>
              <a:spLocks noChangeArrowheads="1"/>
            </p:cNvSpPr>
            <p:nvPr/>
          </p:nvSpPr>
          <p:spPr bwMode="auto">
            <a:xfrm>
              <a:off x="4592514" y="3663103"/>
              <a:ext cx="36416" cy="1107986"/>
            </a:xfrm>
            <a:prstGeom prst="rect">
              <a:avLst/>
            </a:prstGeom>
            <a:noFill/>
            <a:ln w="9525" algn="ctr">
              <a:noFill/>
              <a:miter lim="800000"/>
              <a:headEnd/>
              <a:tailEnd/>
            </a:ln>
          </p:spPr>
          <p:txBody>
            <a:bodyPr wrap="none" lIns="18000" tIns="45715" rIns="18000" bIns="45715" anchor="ctr">
              <a:spAutoFit/>
            </a:bodyPr>
            <a:lstStyle/>
            <a:p>
              <a:endParaRPr lang="it-IT" altLang="en-US" sz="6600" b="1">
                <a:solidFill>
                  <a:srgbClr val="FFD624"/>
                </a:solidFill>
              </a:endParaRPr>
            </a:p>
          </p:txBody>
        </p:sp>
        <p:sp>
          <p:nvSpPr>
            <p:cNvPr id="7204" name="Text Box 59"/>
            <p:cNvSpPr txBox="1">
              <a:spLocks noChangeArrowheads="1"/>
            </p:cNvSpPr>
            <p:nvPr/>
          </p:nvSpPr>
          <p:spPr bwMode="auto">
            <a:xfrm>
              <a:off x="611336" y="3141639"/>
              <a:ext cx="2376488" cy="249289"/>
            </a:xfrm>
            <a:prstGeom prst="rect">
              <a:avLst/>
            </a:prstGeom>
            <a:solidFill>
              <a:srgbClr val="99CCFF"/>
            </a:solidFill>
            <a:ln w="9525" algn="ctr">
              <a:solidFill>
                <a:schemeClr val="tx1"/>
              </a:solidFill>
              <a:miter lim="800000"/>
              <a:headEnd/>
              <a:tailEnd/>
            </a:ln>
          </p:spPr>
          <p:txBody>
            <a:bodyPr lIns="18000" tIns="45715" rIns="18000" bIns="45715">
              <a:spAutoFit/>
            </a:bodyPr>
            <a:lstStyle/>
            <a:p>
              <a:pPr algn="ctr" defTabSz="684213">
                <a:lnSpc>
                  <a:spcPct val="85000"/>
                </a:lnSpc>
                <a:spcBef>
                  <a:spcPct val="50000"/>
                </a:spcBef>
              </a:pPr>
              <a:r>
                <a:rPr lang="en-GB" altLang="en-US" b="1">
                  <a:solidFill>
                    <a:srgbClr val="000000"/>
                  </a:solidFill>
                  <a:latin typeface="Arial" pitchFamily="34" charset="0"/>
                  <a:ea typeface="MS PGothic" pitchFamily="34" charset="-128"/>
                </a:rPr>
                <a:t>Observations by EC</a:t>
              </a:r>
            </a:p>
          </p:txBody>
        </p:sp>
        <p:cxnSp>
          <p:nvCxnSpPr>
            <p:cNvPr id="7205" name="AutoShape 13"/>
            <p:cNvCxnSpPr>
              <a:cxnSpLocks noChangeShapeType="1"/>
              <a:stCxn id="7189" idx="2"/>
              <a:endCxn id="7204" idx="0"/>
            </p:cNvCxnSpPr>
            <p:nvPr/>
          </p:nvCxnSpPr>
          <p:spPr bwMode="auto">
            <a:xfrm>
              <a:off x="1799580" y="2781599"/>
              <a:ext cx="0" cy="360040"/>
            </a:xfrm>
            <a:prstGeom prst="straightConnector1">
              <a:avLst/>
            </a:prstGeom>
            <a:noFill/>
            <a:ln w="9525">
              <a:solidFill>
                <a:schemeClr val="tx1"/>
              </a:solidFill>
              <a:round/>
              <a:headEnd/>
              <a:tailEnd type="triangle" w="med" len="med"/>
            </a:ln>
          </p:spPr>
        </p:cxnSp>
        <p:cxnSp>
          <p:nvCxnSpPr>
            <p:cNvPr id="7206" name="Elbow Connector 62"/>
            <p:cNvCxnSpPr>
              <a:cxnSpLocks noChangeShapeType="1"/>
              <a:stCxn id="7189" idx="3"/>
              <a:endCxn id="7191" idx="0"/>
            </p:cNvCxnSpPr>
            <p:nvPr/>
          </p:nvCxnSpPr>
          <p:spPr bwMode="auto">
            <a:xfrm>
              <a:off x="2987824" y="2578472"/>
              <a:ext cx="1692300" cy="588960"/>
            </a:xfrm>
            <a:prstGeom prst="bentConnector2">
              <a:avLst/>
            </a:prstGeom>
            <a:noFill/>
            <a:ln w="3175" algn="ctr">
              <a:solidFill>
                <a:schemeClr val="tx1"/>
              </a:solidFill>
              <a:round/>
              <a:headEnd/>
              <a:tailEnd type="arrow" w="med" len="med"/>
            </a:ln>
          </p:spPr>
        </p:cxnSp>
        <p:sp>
          <p:nvSpPr>
            <p:cNvPr id="64" name="Text Box 61"/>
            <p:cNvSpPr txBox="1">
              <a:spLocks noChangeArrowheads="1"/>
            </p:cNvSpPr>
            <p:nvPr/>
          </p:nvSpPr>
          <p:spPr bwMode="auto">
            <a:xfrm>
              <a:off x="3419759" y="2852872"/>
              <a:ext cx="1512961" cy="236588"/>
            </a:xfrm>
            <a:prstGeom prst="rect">
              <a:avLst/>
            </a:prstGeom>
            <a:noFill/>
            <a:ln>
              <a:noFill/>
            </a:ln>
            <a:effectLst/>
            <a:extLst/>
          </p:spPr>
          <p:txBody>
            <a:bodyPr lIns="18000" tIns="45715" rIns="18000" bIns="45715">
              <a:spAutoFit/>
            </a:bodyPr>
            <a:lstStyle>
              <a:lvl1pPr defTabSz="684213" eaLnBrk="0" hangingPunct="0">
                <a:lnSpc>
                  <a:spcPct val="90000"/>
                </a:lnSpc>
                <a:defRPr sz="3400" b="1">
                  <a:solidFill>
                    <a:schemeClr val="tx1"/>
                  </a:solidFill>
                  <a:latin typeface="Arial" charset="0"/>
                </a:defRPr>
              </a:lvl1pPr>
              <a:lvl2pPr defTabSz="684213" eaLnBrk="0" hangingPunct="0">
                <a:lnSpc>
                  <a:spcPct val="90000"/>
                </a:lnSpc>
                <a:defRPr sz="3400" b="1">
                  <a:solidFill>
                    <a:schemeClr val="tx1"/>
                  </a:solidFill>
                  <a:latin typeface="Arial" charset="0"/>
                </a:defRPr>
              </a:lvl2pPr>
              <a:lvl3pPr defTabSz="684213" eaLnBrk="0" hangingPunct="0">
                <a:lnSpc>
                  <a:spcPct val="90000"/>
                </a:lnSpc>
                <a:defRPr sz="3400" b="1">
                  <a:solidFill>
                    <a:schemeClr val="tx1"/>
                  </a:solidFill>
                  <a:latin typeface="Arial" charset="0"/>
                </a:defRPr>
              </a:lvl3pPr>
              <a:lvl4pPr defTabSz="684213" eaLnBrk="0" hangingPunct="0">
                <a:lnSpc>
                  <a:spcPct val="90000"/>
                </a:lnSpc>
                <a:defRPr sz="3400" b="1">
                  <a:solidFill>
                    <a:schemeClr val="tx1"/>
                  </a:solidFill>
                  <a:latin typeface="Arial" charset="0"/>
                </a:defRPr>
              </a:lvl4pPr>
              <a:lvl5pPr defTabSz="684213" eaLnBrk="0" hangingPunct="0">
                <a:lnSpc>
                  <a:spcPct val="90000"/>
                </a:lnSpc>
                <a:defRPr sz="3400" b="1">
                  <a:solidFill>
                    <a:schemeClr val="tx1"/>
                  </a:solidFill>
                  <a:latin typeface="Arial" charset="0"/>
                </a:defRPr>
              </a:lvl5pPr>
              <a:lvl6pPr algn="ctr" defTabSz="684213" eaLnBrk="0" fontAlgn="base" hangingPunct="0">
                <a:lnSpc>
                  <a:spcPct val="90000"/>
                </a:lnSpc>
                <a:spcBef>
                  <a:spcPct val="0"/>
                </a:spcBef>
                <a:spcAft>
                  <a:spcPct val="0"/>
                </a:spcAft>
                <a:defRPr sz="3400" b="1">
                  <a:solidFill>
                    <a:schemeClr val="tx1"/>
                  </a:solidFill>
                  <a:latin typeface="Arial" charset="0"/>
                </a:defRPr>
              </a:lvl6pPr>
              <a:lvl7pPr algn="ctr" defTabSz="684213" eaLnBrk="0" fontAlgn="base" hangingPunct="0">
                <a:lnSpc>
                  <a:spcPct val="90000"/>
                </a:lnSpc>
                <a:spcBef>
                  <a:spcPct val="0"/>
                </a:spcBef>
                <a:spcAft>
                  <a:spcPct val="0"/>
                </a:spcAft>
                <a:defRPr sz="3400" b="1">
                  <a:solidFill>
                    <a:schemeClr val="tx1"/>
                  </a:solidFill>
                  <a:latin typeface="Arial" charset="0"/>
                </a:defRPr>
              </a:lvl7pPr>
              <a:lvl8pPr algn="ctr" defTabSz="684213" eaLnBrk="0" fontAlgn="base" hangingPunct="0">
                <a:lnSpc>
                  <a:spcPct val="90000"/>
                </a:lnSpc>
                <a:spcBef>
                  <a:spcPct val="0"/>
                </a:spcBef>
                <a:spcAft>
                  <a:spcPct val="0"/>
                </a:spcAft>
                <a:defRPr sz="3400" b="1">
                  <a:solidFill>
                    <a:schemeClr val="tx1"/>
                  </a:solidFill>
                  <a:latin typeface="Arial" charset="0"/>
                </a:defRPr>
              </a:lvl8pPr>
              <a:lvl9pPr algn="ctr" defTabSz="684213" eaLnBrk="0" fontAlgn="base" hangingPunct="0">
                <a:lnSpc>
                  <a:spcPct val="90000"/>
                </a:lnSpc>
                <a:spcBef>
                  <a:spcPct val="0"/>
                </a:spcBef>
                <a:spcAft>
                  <a:spcPct val="0"/>
                </a:spcAft>
                <a:defRPr sz="3400" b="1">
                  <a:solidFill>
                    <a:schemeClr val="tx1"/>
                  </a:solidFill>
                  <a:latin typeface="Arial" charset="0"/>
                </a:defRPr>
              </a:lvl9pPr>
            </a:lstStyle>
            <a:p>
              <a:pPr eaLnBrk="1" hangingPunct="1">
                <a:lnSpc>
                  <a:spcPct val="85000"/>
                </a:lnSpc>
                <a:spcBef>
                  <a:spcPct val="50000"/>
                </a:spcBef>
                <a:defRPr/>
              </a:pPr>
              <a:r>
                <a:rPr lang="en-GB" sz="1050" dirty="0" smtClean="0">
                  <a:solidFill>
                    <a:srgbClr val="000000"/>
                  </a:solidFill>
                  <a:ea typeface="MS PGothic" pitchFamily="34" charset="-128"/>
                </a:rPr>
                <a:t>Max 3 </a:t>
              </a:r>
              <a:r>
                <a:rPr lang="en-GB" sz="1050" dirty="0">
                  <a:solidFill>
                    <a:srgbClr val="000000"/>
                  </a:solidFill>
                  <a:ea typeface="MS PGothic" pitchFamily="34" charset="-128"/>
                </a:rPr>
                <a:t>months</a:t>
              </a:r>
            </a:p>
          </p:txBody>
        </p:sp>
        <p:sp>
          <p:nvSpPr>
            <p:cNvPr id="65" name="Text Box 61"/>
            <p:cNvSpPr txBox="1">
              <a:spLocks noChangeArrowheads="1"/>
            </p:cNvSpPr>
            <p:nvPr/>
          </p:nvSpPr>
          <p:spPr bwMode="auto">
            <a:xfrm>
              <a:off x="3419759" y="3730947"/>
              <a:ext cx="1512961" cy="236589"/>
            </a:xfrm>
            <a:prstGeom prst="rect">
              <a:avLst/>
            </a:prstGeom>
            <a:noFill/>
            <a:ln>
              <a:noFill/>
            </a:ln>
            <a:effectLst/>
            <a:extLst/>
          </p:spPr>
          <p:txBody>
            <a:bodyPr lIns="18000" tIns="45715" rIns="18000" bIns="45715">
              <a:spAutoFit/>
            </a:bodyPr>
            <a:lstStyle>
              <a:lvl1pPr defTabSz="684213" eaLnBrk="0" hangingPunct="0">
                <a:lnSpc>
                  <a:spcPct val="90000"/>
                </a:lnSpc>
                <a:defRPr sz="3400" b="1">
                  <a:solidFill>
                    <a:schemeClr val="tx1"/>
                  </a:solidFill>
                  <a:latin typeface="Arial" charset="0"/>
                </a:defRPr>
              </a:lvl1pPr>
              <a:lvl2pPr defTabSz="684213" eaLnBrk="0" hangingPunct="0">
                <a:lnSpc>
                  <a:spcPct val="90000"/>
                </a:lnSpc>
                <a:defRPr sz="3400" b="1">
                  <a:solidFill>
                    <a:schemeClr val="tx1"/>
                  </a:solidFill>
                  <a:latin typeface="Arial" charset="0"/>
                </a:defRPr>
              </a:lvl2pPr>
              <a:lvl3pPr defTabSz="684213" eaLnBrk="0" hangingPunct="0">
                <a:lnSpc>
                  <a:spcPct val="90000"/>
                </a:lnSpc>
                <a:defRPr sz="3400" b="1">
                  <a:solidFill>
                    <a:schemeClr val="tx1"/>
                  </a:solidFill>
                  <a:latin typeface="Arial" charset="0"/>
                </a:defRPr>
              </a:lvl3pPr>
              <a:lvl4pPr defTabSz="684213" eaLnBrk="0" hangingPunct="0">
                <a:lnSpc>
                  <a:spcPct val="90000"/>
                </a:lnSpc>
                <a:defRPr sz="3400" b="1">
                  <a:solidFill>
                    <a:schemeClr val="tx1"/>
                  </a:solidFill>
                  <a:latin typeface="Arial" charset="0"/>
                </a:defRPr>
              </a:lvl4pPr>
              <a:lvl5pPr defTabSz="684213" eaLnBrk="0" hangingPunct="0">
                <a:lnSpc>
                  <a:spcPct val="90000"/>
                </a:lnSpc>
                <a:defRPr sz="3400" b="1">
                  <a:solidFill>
                    <a:schemeClr val="tx1"/>
                  </a:solidFill>
                  <a:latin typeface="Arial" charset="0"/>
                </a:defRPr>
              </a:lvl5pPr>
              <a:lvl6pPr algn="ctr" defTabSz="684213" eaLnBrk="0" fontAlgn="base" hangingPunct="0">
                <a:lnSpc>
                  <a:spcPct val="90000"/>
                </a:lnSpc>
                <a:spcBef>
                  <a:spcPct val="0"/>
                </a:spcBef>
                <a:spcAft>
                  <a:spcPct val="0"/>
                </a:spcAft>
                <a:defRPr sz="3400" b="1">
                  <a:solidFill>
                    <a:schemeClr val="tx1"/>
                  </a:solidFill>
                  <a:latin typeface="Arial" charset="0"/>
                </a:defRPr>
              </a:lvl6pPr>
              <a:lvl7pPr algn="ctr" defTabSz="684213" eaLnBrk="0" fontAlgn="base" hangingPunct="0">
                <a:lnSpc>
                  <a:spcPct val="90000"/>
                </a:lnSpc>
                <a:spcBef>
                  <a:spcPct val="0"/>
                </a:spcBef>
                <a:spcAft>
                  <a:spcPct val="0"/>
                </a:spcAft>
                <a:defRPr sz="3400" b="1">
                  <a:solidFill>
                    <a:schemeClr val="tx1"/>
                  </a:solidFill>
                  <a:latin typeface="Arial" charset="0"/>
                </a:defRPr>
              </a:lvl7pPr>
              <a:lvl8pPr algn="ctr" defTabSz="684213" eaLnBrk="0" fontAlgn="base" hangingPunct="0">
                <a:lnSpc>
                  <a:spcPct val="90000"/>
                </a:lnSpc>
                <a:spcBef>
                  <a:spcPct val="0"/>
                </a:spcBef>
                <a:spcAft>
                  <a:spcPct val="0"/>
                </a:spcAft>
                <a:defRPr sz="3400" b="1">
                  <a:solidFill>
                    <a:schemeClr val="tx1"/>
                  </a:solidFill>
                  <a:latin typeface="Arial" charset="0"/>
                </a:defRPr>
              </a:lvl8pPr>
              <a:lvl9pPr algn="ctr" defTabSz="684213" eaLnBrk="0" fontAlgn="base" hangingPunct="0">
                <a:lnSpc>
                  <a:spcPct val="90000"/>
                </a:lnSpc>
                <a:spcBef>
                  <a:spcPct val="0"/>
                </a:spcBef>
                <a:spcAft>
                  <a:spcPct val="0"/>
                </a:spcAft>
                <a:defRPr sz="3400" b="1">
                  <a:solidFill>
                    <a:schemeClr val="tx1"/>
                  </a:solidFill>
                  <a:latin typeface="Arial" charset="0"/>
                </a:defRPr>
              </a:lvl9pPr>
            </a:lstStyle>
            <a:p>
              <a:pPr eaLnBrk="1" hangingPunct="1">
                <a:lnSpc>
                  <a:spcPct val="85000"/>
                </a:lnSpc>
                <a:spcBef>
                  <a:spcPct val="50000"/>
                </a:spcBef>
                <a:defRPr/>
              </a:pPr>
              <a:r>
                <a:rPr lang="en-GB" sz="1050" dirty="0" smtClean="0">
                  <a:solidFill>
                    <a:srgbClr val="000000"/>
                  </a:solidFill>
                  <a:ea typeface="MS PGothic" pitchFamily="34" charset="-128"/>
                </a:rPr>
                <a:t>Max 3 </a:t>
              </a:r>
              <a:r>
                <a:rPr lang="en-GB" sz="1050" dirty="0">
                  <a:solidFill>
                    <a:srgbClr val="000000"/>
                  </a:solidFill>
                  <a:ea typeface="MS PGothic" pitchFamily="34" charset="-128"/>
                </a:rPr>
                <a:t>months</a:t>
              </a:r>
            </a:p>
          </p:txBody>
        </p:sp>
        <p:sp>
          <p:nvSpPr>
            <p:cNvPr id="66" name="Text Box 61"/>
            <p:cNvSpPr txBox="1">
              <a:spLocks noChangeArrowheads="1"/>
            </p:cNvSpPr>
            <p:nvPr/>
          </p:nvSpPr>
          <p:spPr bwMode="auto">
            <a:xfrm>
              <a:off x="3419759" y="4510577"/>
              <a:ext cx="1512961" cy="235000"/>
            </a:xfrm>
            <a:prstGeom prst="rect">
              <a:avLst/>
            </a:prstGeom>
            <a:noFill/>
            <a:ln>
              <a:noFill/>
            </a:ln>
            <a:effectLst/>
            <a:extLst/>
          </p:spPr>
          <p:txBody>
            <a:bodyPr lIns="18000" tIns="45715" rIns="18000" bIns="45715">
              <a:spAutoFit/>
            </a:bodyPr>
            <a:lstStyle>
              <a:lvl1pPr defTabSz="684213" eaLnBrk="0" hangingPunct="0">
                <a:lnSpc>
                  <a:spcPct val="90000"/>
                </a:lnSpc>
                <a:defRPr sz="3400" b="1">
                  <a:solidFill>
                    <a:schemeClr val="tx1"/>
                  </a:solidFill>
                  <a:latin typeface="Arial" charset="0"/>
                </a:defRPr>
              </a:lvl1pPr>
              <a:lvl2pPr defTabSz="684213" eaLnBrk="0" hangingPunct="0">
                <a:lnSpc>
                  <a:spcPct val="90000"/>
                </a:lnSpc>
                <a:defRPr sz="3400" b="1">
                  <a:solidFill>
                    <a:schemeClr val="tx1"/>
                  </a:solidFill>
                  <a:latin typeface="Arial" charset="0"/>
                </a:defRPr>
              </a:lvl2pPr>
              <a:lvl3pPr defTabSz="684213" eaLnBrk="0" hangingPunct="0">
                <a:lnSpc>
                  <a:spcPct val="90000"/>
                </a:lnSpc>
                <a:defRPr sz="3400" b="1">
                  <a:solidFill>
                    <a:schemeClr val="tx1"/>
                  </a:solidFill>
                  <a:latin typeface="Arial" charset="0"/>
                </a:defRPr>
              </a:lvl3pPr>
              <a:lvl4pPr defTabSz="684213" eaLnBrk="0" hangingPunct="0">
                <a:lnSpc>
                  <a:spcPct val="90000"/>
                </a:lnSpc>
                <a:defRPr sz="3400" b="1">
                  <a:solidFill>
                    <a:schemeClr val="tx1"/>
                  </a:solidFill>
                  <a:latin typeface="Arial" charset="0"/>
                </a:defRPr>
              </a:lvl4pPr>
              <a:lvl5pPr defTabSz="684213" eaLnBrk="0" hangingPunct="0">
                <a:lnSpc>
                  <a:spcPct val="90000"/>
                </a:lnSpc>
                <a:defRPr sz="3400" b="1">
                  <a:solidFill>
                    <a:schemeClr val="tx1"/>
                  </a:solidFill>
                  <a:latin typeface="Arial" charset="0"/>
                </a:defRPr>
              </a:lvl5pPr>
              <a:lvl6pPr algn="ctr" defTabSz="684213" eaLnBrk="0" fontAlgn="base" hangingPunct="0">
                <a:lnSpc>
                  <a:spcPct val="90000"/>
                </a:lnSpc>
                <a:spcBef>
                  <a:spcPct val="0"/>
                </a:spcBef>
                <a:spcAft>
                  <a:spcPct val="0"/>
                </a:spcAft>
                <a:defRPr sz="3400" b="1">
                  <a:solidFill>
                    <a:schemeClr val="tx1"/>
                  </a:solidFill>
                  <a:latin typeface="Arial" charset="0"/>
                </a:defRPr>
              </a:lvl6pPr>
              <a:lvl7pPr algn="ctr" defTabSz="684213" eaLnBrk="0" fontAlgn="base" hangingPunct="0">
                <a:lnSpc>
                  <a:spcPct val="90000"/>
                </a:lnSpc>
                <a:spcBef>
                  <a:spcPct val="0"/>
                </a:spcBef>
                <a:spcAft>
                  <a:spcPct val="0"/>
                </a:spcAft>
                <a:defRPr sz="3400" b="1">
                  <a:solidFill>
                    <a:schemeClr val="tx1"/>
                  </a:solidFill>
                  <a:latin typeface="Arial" charset="0"/>
                </a:defRPr>
              </a:lvl7pPr>
              <a:lvl8pPr algn="ctr" defTabSz="684213" eaLnBrk="0" fontAlgn="base" hangingPunct="0">
                <a:lnSpc>
                  <a:spcPct val="90000"/>
                </a:lnSpc>
                <a:spcBef>
                  <a:spcPct val="0"/>
                </a:spcBef>
                <a:spcAft>
                  <a:spcPct val="0"/>
                </a:spcAft>
                <a:defRPr sz="3400" b="1">
                  <a:solidFill>
                    <a:schemeClr val="tx1"/>
                  </a:solidFill>
                  <a:latin typeface="Arial" charset="0"/>
                </a:defRPr>
              </a:lvl8pPr>
              <a:lvl9pPr algn="ctr" defTabSz="684213" eaLnBrk="0" fontAlgn="base" hangingPunct="0">
                <a:lnSpc>
                  <a:spcPct val="90000"/>
                </a:lnSpc>
                <a:spcBef>
                  <a:spcPct val="0"/>
                </a:spcBef>
                <a:spcAft>
                  <a:spcPct val="0"/>
                </a:spcAft>
                <a:defRPr sz="3400" b="1">
                  <a:solidFill>
                    <a:schemeClr val="tx1"/>
                  </a:solidFill>
                  <a:latin typeface="Arial" charset="0"/>
                </a:defRPr>
              </a:lvl9pPr>
            </a:lstStyle>
            <a:p>
              <a:pPr eaLnBrk="1" hangingPunct="1">
                <a:lnSpc>
                  <a:spcPct val="85000"/>
                </a:lnSpc>
                <a:spcBef>
                  <a:spcPct val="50000"/>
                </a:spcBef>
                <a:defRPr/>
              </a:pPr>
              <a:r>
                <a:rPr lang="en-GB" sz="1050" dirty="0" smtClean="0">
                  <a:solidFill>
                    <a:srgbClr val="000000"/>
                  </a:solidFill>
                  <a:ea typeface="MS PGothic" pitchFamily="34" charset="-128"/>
                </a:rPr>
                <a:t>Max 3 </a:t>
              </a:r>
              <a:r>
                <a:rPr lang="en-GB" sz="1050" dirty="0">
                  <a:solidFill>
                    <a:srgbClr val="000000"/>
                  </a:solidFill>
                  <a:ea typeface="MS PGothic" pitchFamily="34" charset="-128"/>
                </a:rPr>
                <a:t>months</a:t>
              </a:r>
            </a:p>
          </p:txBody>
        </p:sp>
        <p:cxnSp>
          <p:nvCxnSpPr>
            <p:cNvPr id="7210" name="Elbow Connector 66"/>
            <p:cNvCxnSpPr>
              <a:cxnSpLocks noChangeShapeType="1"/>
              <a:stCxn id="7188" idx="3"/>
              <a:endCxn id="7196" idx="0"/>
            </p:cNvCxnSpPr>
            <p:nvPr/>
          </p:nvCxnSpPr>
          <p:spPr bwMode="auto">
            <a:xfrm>
              <a:off x="2987824" y="1897785"/>
              <a:ext cx="4644628" cy="2074685"/>
            </a:xfrm>
            <a:prstGeom prst="bentConnector2">
              <a:avLst/>
            </a:prstGeom>
            <a:noFill/>
            <a:ln w="3175" algn="ctr">
              <a:solidFill>
                <a:schemeClr val="tx1"/>
              </a:solidFill>
              <a:round/>
              <a:headEnd/>
              <a:tailEnd type="arrow" w="med" len="med"/>
            </a:ln>
          </p:spPr>
        </p:cxnSp>
        <p:sp>
          <p:nvSpPr>
            <p:cNvPr id="70" name="Text Box 61"/>
            <p:cNvSpPr txBox="1">
              <a:spLocks noChangeArrowheads="1"/>
            </p:cNvSpPr>
            <p:nvPr/>
          </p:nvSpPr>
          <p:spPr bwMode="auto">
            <a:xfrm>
              <a:off x="6444093" y="3626149"/>
              <a:ext cx="1512960" cy="235000"/>
            </a:xfrm>
            <a:prstGeom prst="rect">
              <a:avLst/>
            </a:prstGeom>
            <a:noFill/>
            <a:ln>
              <a:noFill/>
            </a:ln>
            <a:effectLst/>
            <a:extLst/>
          </p:spPr>
          <p:txBody>
            <a:bodyPr lIns="18000" tIns="45715" rIns="18000" bIns="45715">
              <a:spAutoFit/>
            </a:bodyPr>
            <a:lstStyle>
              <a:lvl1pPr defTabSz="684213" eaLnBrk="0" hangingPunct="0">
                <a:lnSpc>
                  <a:spcPct val="90000"/>
                </a:lnSpc>
                <a:defRPr sz="3400" b="1">
                  <a:solidFill>
                    <a:schemeClr val="tx1"/>
                  </a:solidFill>
                  <a:latin typeface="Arial" charset="0"/>
                </a:defRPr>
              </a:lvl1pPr>
              <a:lvl2pPr defTabSz="684213" eaLnBrk="0" hangingPunct="0">
                <a:lnSpc>
                  <a:spcPct val="90000"/>
                </a:lnSpc>
                <a:defRPr sz="3400" b="1">
                  <a:solidFill>
                    <a:schemeClr val="tx1"/>
                  </a:solidFill>
                  <a:latin typeface="Arial" charset="0"/>
                </a:defRPr>
              </a:lvl2pPr>
              <a:lvl3pPr defTabSz="684213" eaLnBrk="0" hangingPunct="0">
                <a:lnSpc>
                  <a:spcPct val="90000"/>
                </a:lnSpc>
                <a:defRPr sz="3400" b="1">
                  <a:solidFill>
                    <a:schemeClr val="tx1"/>
                  </a:solidFill>
                  <a:latin typeface="Arial" charset="0"/>
                </a:defRPr>
              </a:lvl3pPr>
              <a:lvl4pPr defTabSz="684213" eaLnBrk="0" hangingPunct="0">
                <a:lnSpc>
                  <a:spcPct val="90000"/>
                </a:lnSpc>
                <a:defRPr sz="3400" b="1">
                  <a:solidFill>
                    <a:schemeClr val="tx1"/>
                  </a:solidFill>
                  <a:latin typeface="Arial" charset="0"/>
                </a:defRPr>
              </a:lvl4pPr>
              <a:lvl5pPr defTabSz="684213" eaLnBrk="0" hangingPunct="0">
                <a:lnSpc>
                  <a:spcPct val="90000"/>
                </a:lnSpc>
                <a:defRPr sz="3400" b="1">
                  <a:solidFill>
                    <a:schemeClr val="tx1"/>
                  </a:solidFill>
                  <a:latin typeface="Arial" charset="0"/>
                </a:defRPr>
              </a:lvl5pPr>
              <a:lvl6pPr algn="ctr" defTabSz="684213" eaLnBrk="0" fontAlgn="base" hangingPunct="0">
                <a:lnSpc>
                  <a:spcPct val="90000"/>
                </a:lnSpc>
                <a:spcBef>
                  <a:spcPct val="0"/>
                </a:spcBef>
                <a:spcAft>
                  <a:spcPct val="0"/>
                </a:spcAft>
                <a:defRPr sz="3400" b="1">
                  <a:solidFill>
                    <a:schemeClr val="tx1"/>
                  </a:solidFill>
                  <a:latin typeface="Arial" charset="0"/>
                </a:defRPr>
              </a:lvl6pPr>
              <a:lvl7pPr algn="ctr" defTabSz="684213" eaLnBrk="0" fontAlgn="base" hangingPunct="0">
                <a:lnSpc>
                  <a:spcPct val="90000"/>
                </a:lnSpc>
                <a:spcBef>
                  <a:spcPct val="0"/>
                </a:spcBef>
                <a:spcAft>
                  <a:spcPct val="0"/>
                </a:spcAft>
                <a:defRPr sz="3400" b="1">
                  <a:solidFill>
                    <a:schemeClr val="tx1"/>
                  </a:solidFill>
                  <a:latin typeface="Arial" charset="0"/>
                </a:defRPr>
              </a:lvl7pPr>
              <a:lvl8pPr algn="ctr" defTabSz="684213" eaLnBrk="0" fontAlgn="base" hangingPunct="0">
                <a:lnSpc>
                  <a:spcPct val="90000"/>
                </a:lnSpc>
                <a:spcBef>
                  <a:spcPct val="0"/>
                </a:spcBef>
                <a:spcAft>
                  <a:spcPct val="0"/>
                </a:spcAft>
                <a:defRPr sz="3400" b="1">
                  <a:solidFill>
                    <a:schemeClr val="tx1"/>
                  </a:solidFill>
                  <a:latin typeface="Arial" charset="0"/>
                </a:defRPr>
              </a:lvl8pPr>
              <a:lvl9pPr algn="ctr" defTabSz="684213" eaLnBrk="0" fontAlgn="base" hangingPunct="0">
                <a:lnSpc>
                  <a:spcPct val="90000"/>
                </a:lnSpc>
                <a:spcBef>
                  <a:spcPct val="0"/>
                </a:spcBef>
                <a:spcAft>
                  <a:spcPct val="0"/>
                </a:spcAft>
                <a:defRPr sz="3400" b="1">
                  <a:solidFill>
                    <a:schemeClr val="tx1"/>
                  </a:solidFill>
                  <a:latin typeface="Arial" charset="0"/>
                </a:defRPr>
              </a:lvl9pPr>
            </a:lstStyle>
            <a:p>
              <a:pPr eaLnBrk="1" hangingPunct="1">
                <a:lnSpc>
                  <a:spcPct val="85000"/>
                </a:lnSpc>
                <a:spcBef>
                  <a:spcPct val="50000"/>
                </a:spcBef>
                <a:defRPr/>
              </a:pPr>
              <a:r>
                <a:rPr lang="en-GB" sz="1050" dirty="0" smtClean="0">
                  <a:solidFill>
                    <a:srgbClr val="000000"/>
                  </a:solidFill>
                  <a:ea typeface="MS PGothic" pitchFamily="34" charset="-128"/>
                </a:rPr>
                <a:t>Max 9 </a:t>
              </a:r>
              <a:r>
                <a:rPr lang="en-GB" sz="1050" dirty="0">
                  <a:solidFill>
                    <a:srgbClr val="000000"/>
                  </a:solidFill>
                  <a:ea typeface="MS PGothic" pitchFamily="34" charset="-128"/>
                </a:rPr>
                <a:t>months</a:t>
              </a:r>
            </a:p>
          </p:txBody>
        </p:sp>
        <p:sp>
          <p:nvSpPr>
            <p:cNvPr id="72" name="Text Box 61"/>
            <p:cNvSpPr txBox="1">
              <a:spLocks noChangeArrowheads="1"/>
            </p:cNvSpPr>
            <p:nvPr/>
          </p:nvSpPr>
          <p:spPr bwMode="auto">
            <a:xfrm>
              <a:off x="6444093" y="4312097"/>
              <a:ext cx="1512960" cy="236589"/>
            </a:xfrm>
            <a:prstGeom prst="rect">
              <a:avLst/>
            </a:prstGeom>
            <a:noFill/>
            <a:ln>
              <a:noFill/>
            </a:ln>
            <a:effectLst/>
            <a:extLst/>
          </p:spPr>
          <p:txBody>
            <a:bodyPr lIns="18000" tIns="45715" rIns="18000" bIns="45715">
              <a:spAutoFit/>
            </a:bodyPr>
            <a:lstStyle>
              <a:lvl1pPr defTabSz="684213" eaLnBrk="0" hangingPunct="0">
                <a:lnSpc>
                  <a:spcPct val="90000"/>
                </a:lnSpc>
                <a:defRPr sz="3400" b="1">
                  <a:solidFill>
                    <a:schemeClr val="tx1"/>
                  </a:solidFill>
                  <a:latin typeface="Arial" charset="0"/>
                </a:defRPr>
              </a:lvl1pPr>
              <a:lvl2pPr defTabSz="684213" eaLnBrk="0" hangingPunct="0">
                <a:lnSpc>
                  <a:spcPct val="90000"/>
                </a:lnSpc>
                <a:defRPr sz="3400" b="1">
                  <a:solidFill>
                    <a:schemeClr val="tx1"/>
                  </a:solidFill>
                  <a:latin typeface="Arial" charset="0"/>
                </a:defRPr>
              </a:lvl2pPr>
              <a:lvl3pPr defTabSz="684213" eaLnBrk="0" hangingPunct="0">
                <a:lnSpc>
                  <a:spcPct val="90000"/>
                </a:lnSpc>
                <a:defRPr sz="3400" b="1">
                  <a:solidFill>
                    <a:schemeClr val="tx1"/>
                  </a:solidFill>
                  <a:latin typeface="Arial" charset="0"/>
                </a:defRPr>
              </a:lvl3pPr>
              <a:lvl4pPr defTabSz="684213" eaLnBrk="0" hangingPunct="0">
                <a:lnSpc>
                  <a:spcPct val="90000"/>
                </a:lnSpc>
                <a:defRPr sz="3400" b="1">
                  <a:solidFill>
                    <a:schemeClr val="tx1"/>
                  </a:solidFill>
                  <a:latin typeface="Arial" charset="0"/>
                </a:defRPr>
              </a:lvl4pPr>
              <a:lvl5pPr defTabSz="684213" eaLnBrk="0" hangingPunct="0">
                <a:lnSpc>
                  <a:spcPct val="90000"/>
                </a:lnSpc>
                <a:defRPr sz="3400" b="1">
                  <a:solidFill>
                    <a:schemeClr val="tx1"/>
                  </a:solidFill>
                  <a:latin typeface="Arial" charset="0"/>
                </a:defRPr>
              </a:lvl5pPr>
              <a:lvl6pPr algn="ctr" defTabSz="684213" eaLnBrk="0" fontAlgn="base" hangingPunct="0">
                <a:lnSpc>
                  <a:spcPct val="90000"/>
                </a:lnSpc>
                <a:spcBef>
                  <a:spcPct val="0"/>
                </a:spcBef>
                <a:spcAft>
                  <a:spcPct val="0"/>
                </a:spcAft>
                <a:defRPr sz="3400" b="1">
                  <a:solidFill>
                    <a:schemeClr val="tx1"/>
                  </a:solidFill>
                  <a:latin typeface="Arial" charset="0"/>
                </a:defRPr>
              </a:lvl6pPr>
              <a:lvl7pPr algn="ctr" defTabSz="684213" eaLnBrk="0" fontAlgn="base" hangingPunct="0">
                <a:lnSpc>
                  <a:spcPct val="90000"/>
                </a:lnSpc>
                <a:spcBef>
                  <a:spcPct val="0"/>
                </a:spcBef>
                <a:spcAft>
                  <a:spcPct val="0"/>
                </a:spcAft>
                <a:defRPr sz="3400" b="1">
                  <a:solidFill>
                    <a:schemeClr val="tx1"/>
                  </a:solidFill>
                  <a:latin typeface="Arial" charset="0"/>
                </a:defRPr>
              </a:lvl7pPr>
              <a:lvl8pPr algn="ctr" defTabSz="684213" eaLnBrk="0" fontAlgn="base" hangingPunct="0">
                <a:lnSpc>
                  <a:spcPct val="90000"/>
                </a:lnSpc>
                <a:spcBef>
                  <a:spcPct val="0"/>
                </a:spcBef>
                <a:spcAft>
                  <a:spcPct val="0"/>
                </a:spcAft>
                <a:defRPr sz="3400" b="1">
                  <a:solidFill>
                    <a:schemeClr val="tx1"/>
                  </a:solidFill>
                  <a:latin typeface="Arial" charset="0"/>
                </a:defRPr>
              </a:lvl8pPr>
              <a:lvl9pPr algn="ctr" defTabSz="684213" eaLnBrk="0" fontAlgn="base" hangingPunct="0">
                <a:lnSpc>
                  <a:spcPct val="90000"/>
                </a:lnSpc>
                <a:spcBef>
                  <a:spcPct val="0"/>
                </a:spcBef>
                <a:spcAft>
                  <a:spcPct val="0"/>
                </a:spcAft>
                <a:defRPr sz="3400" b="1">
                  <a:solidFill>
                    <a:schemeClr val="tx1"/>
                  </a:solidFill>
                  <a:latin typeface="Arial" charset="0"/>
                </a:defRPr>
              </a:lvl9pPr>
            </a:lstStyle>
            <a:p>
              <a:pPr eaLnBrk="1" hangingPunct="1">
                <a:lnSpc>
                  <a:spcPct val="85000"/>
                </a:lnSpc>
                <a:spcBef>
                  <a:spcPct val="50000"/>
                </a:spcBef>
                <a:defRPr/>
              </a:pPr>
              <a:r>
                <a:rPr lang="en-GB" sz="1050" dirty="0" smtClean="0">
                  <a:solidFill>
                    <a:srgbClr val="000000"/>
                  </a:solidFill>
                  <a:ea typeface="MS PGothic" pitchFamily="34" charset="-128"/>
                </a:rPr>
                <a:t>Max 3 </a:t>
              </a:r>
              <a:r>
                <a:rPr lang="en-GB" sz="1050" dirty="0">
                  <a:solidFill>
                    <a:srgbClr val="000000"/>
                  </a:solidFill>
                  <a:ea typeface="MS PGothic" pitchFamily="34" charset="-128"/>
                </a:rPr>
                <a:t>months</a:t>
              </a:r>
            </a:p>
          </p:txBody>
        </p:sp>
        <p:sp>
          <p:nvSpPr>
            <p:cNvPr id="73" name="Text Box 61"/>
            <p:cNvSpPr txBox="1">
              <a:spLocks noChangeArrowheads="1"/>
            </p:cNvSpPr>
            <p:nvPr/>
          </p:nvSpPr>
          <p:spPr bwMode="auto">
            <a:xfrm>
              <a:off x="6444093" y="4942470"/>
              <a:ext cx="1512960" cy="235000"/>
            </a:xfrm>
            <a:prstGeom prst="rect">
              <a:avLst/>
            </a:prstGeom>
            <a:noFill/>
            <a:ln>
              <a:noFill/>
            </a:ln>
            <a:effectLst/>
            <a:extLst/>
          </p:spPr>
          <p:txBody>
            <a:bodyPr lIns="18000" tIns="45715" rIns="18000" bIns="45715">
              <a:spAutoFit/>
            </a:bodyPr>
            <a:lstStyle>
              <a:lvl1pPr defTabSz="684213" eaLnBrk="0" hangingPunct="0">
                <a:lnSpc>
                  <a:spcPct val="90000"/>
                </a:lnSpc>
                <a:defRPr sz="3400" b="1">
                  <a:solidFill>
                    <a:schemeClr val="tx1"/>
                  </a:solidFill>
                  <a:latin typeface="Arial" charset="0"/>
                </a:defRPr>
              </a:lvl1pPr>
              <a:lvl2pPr defTabSz="684213" eaLnBrk="0" hangingPunct="0">
                <a:lnSpc>
                  <a:spcPct val="90000"/>
                </a:lnSpc>
                <a:defRPr sz="3400" b="1">
                  <a:solidFill>
                    <a:schemeClr val="tx1"/>
                  </a:solidFill>
                  <a:latin typeface="Arial" charset="0"/>
                </a:defRPr>
              </a:lvl2pPr>
              <a:lvl3pPr defTabSz="684213" eaLnBrk="0" hangingPunct="0">
                <a:lnSpc>
                  <a:spcPct val="90000"/>
                </a:lnSpc>
                <a:defRPr sz="3400" b="1">
                  <a:solidFill>
                    <a:schemeClr val="tx1"/>
                  </a:solidFill>
                  <a:latin typeface="Arial" charset="0"/>
                </a:defRPr>
              </a:lvl3pPr>
              <a:lvl4pPr defTabSz="684213" eaLnBrk="0" hangingPunct="0">
                <a:lnSpc>
                  <a:spcPct val="90000"/>
                </a:lnSpc>
                <a:defRPr sz="3400" b="1">
                  <a:solidFill>
                    <a:schemeClr val="tx1"/>
                  </a:solidFill>
                  <a:latin typeface="Arial" charset="0"/>
                </a:defRPr>
              </a:lvl4pPr>
              <a:lvl5pPr defTabSz="684213" eaLnBrk="0" hangingPunct="0">
                <a:lnSpc>
                  <a:spcPct val="90000"/>
                </a:lnSpc>
                <a:defRPr sz="3400" b="1">
                  <a:solidFill>
                    <a:schemeClr val="tx1"/>
                  </a:solidFill>
                  <a:latin typeface="Arial" charset="0"/>
                </a:defRPr>
              </a:lvl5pPr>
              <a:lvl6pPr algn="ctr" defTabSz="684213" eaLnBrk="0" fontAlgn="base" hangingPunct="0">
                <a:lnSpc>
                  <a:spcPct val="90000"/>
                </a:lnSpc>
                <a:spcBef>
                  <a:spcPct val="0"/>
                </a:spcBef>
                <a:spcAft>
                  <a:spcPct val="0"/>
                </a:spcAft>
                <a:defRPr sz="3400" b="1">
                  <a:solidFill>
                    <a:schemeClr val="tx1"/>
                  </a:solidFill>
                  <a:latin typeface="Arial" charset="0"/>
                </a:defRPr>
              </a:lvl6pPr>
              <a:lvl7pPr algn="ctr" defTabSz="684213" eaLnBrk="0" fontAlgn="base" hangingPunct="0">
                <a:lnSpc>
                  <a:spcPct val="90000"/>
                </a:lnSpc>
                <a:spcBef>
                  <a:spcPct val="0"/>
                </a:spcBef>
                <a:spcAft>
                  <a:spcPct val="0"/>
                </a:spcAft>
                <a:defRPr sz="3400" b="1">
                  <a:solidFill>
                    <a:schemeClr val="tx1"/>
                  </a:solidFill>
                  <a:latin typeface="Arial" charset="0"/>
                </a:defRPr>
              </a:lvl7pPr>
              <a:lvl8pPr algn="ctr" defTabSz="684213" eaLnBrk="0" fontAlgn="base" hangingPunct="0">
                <a:lnSpc>
                  <a:spcPct val="90000"/>
                </a:lnSpc>
                <a:spcBef>
                  <a:spcPct val="0"/>
                </a:spcBef>
                <a:spcAft>
                  <a:spcPct val="0"/>
                </a:spcAft>
                <a:defRPr sz="3400" b="1">
                  <a:solidFill>
                    <a:schemeClr val="tx1"/>
                  </a:solidFill>
                  <a:latin typeface="Arial" charset="0"/>
                </a:defRPr>
              </a:lvl8pPr>
              <a:lvl9pPr algn="ctr" defTabSz="684213" eaLnBrk="0" fontAlgn="base" hangingPunct="0">
                <a:lnSpc>
                  <a:spcPct val="90000"/>
                </a:lnSpc>
                <a:spcBef>
                  <a:spcPct val="0"/>
                </a:spcBef>
                <a:spcAft>
                  <a:spcPct val="0"/>
                </a:spcAft>
                <a:defRPr sz="3400" b="1">
                  <a:solidFill>
                    <a:schemeClr val="tx1"/>
                  </a:solidFill>
                  <a:latin typeface="Arial" charset="0"/>
                </a:defRPr>
              </a:lvl9pPr>
            </a:lstStyle>
            <a:p>
              <a:pPr eaLnBrk="1" hangingPunct="1">
                <a:lnSpc>
                  <a:spcPct val="85000"/>
                </a:lnSpc>
                <a:spcBef>
                  <a:spcPct val="50000"/>
                </a:spcBef>
                <a:defRPr/>
              </a:pPr>
              <a:r>
                <a:rPr lang="en-GB" sz="1050" dirty="0" smtClean="0">
                  <a:solidFill>
                    <a:srgbClr val="000000"/>
                  </a:solidFill>
                  <a:ea typeface="MS PGothic" pitchFamily="34" charset="-128"/>
                </a:rPr>
                <a:t>Max 3 </a:t>
              </a:r>
              <a:r>
                <a:rPr lang="en-GB" sz="1050" dirty="0">
                  <a:solidFill>
                    <a:srgbClr val="000000"/>
                  </a:solidFill>
                  <a:ea typeface="MS PGothic" pitchFamily="34" charset="-128"/>
                </a:rPr>
                <a:t>months</a:t>
              </a:r>
            </a:p>
          </p:txBody>
        </p:sp>
      </p:grpSp>
      <p:sp>
        <p:nvSpPr>
          <p:cNvPr id="7181" name="Title 1"/>
          <p:cNvSpPr>
            <a:spLocks noGrp="1"/>
          </p:cNvSpPr>
          <p:nvPr>
            <p:ph type="title"/>
          </p:nvPr>
        </p:nvSpPr>
        <p:spPr>
          <a:xfrm>
            <a:off x="4513263" y="5911850"/>
            <a:ext cx="4608512" cy="647700"/>
          </a:xfrm>
          <a:solidFill>
            <a:schemeClr val="bg1"/>
          </a:solidFill>
          <a:ln w="28575">
            <a:solidFill>
              <a:srgbClr val="1E3F80"/>
            </a:solidFill>
          </a:ln>
        </p:spPr>
        <p:txBody>
          <a:bodyPr/>
          <a:lstStyle/>
          <a:p>
            <a:pPr algn="ctr"/>
            <a:r>
              <a:rPr lang="fr-BE" altLang="en-US" smtClean="0"/>
              <a:t>Regulatory </a:t>
            </a:r>
            <a:r>
              <a:rPr lang="et-EE" altLang="en-US" smtClean="0"/>
              <a:t>timeline</a:t>
            </a:r>
            <a:endParaRPr lang="en-GB" altLang="en-US" smtClean="0"/>
          </a:p>
        </p:txBody>
      </p:sp>
      <p:graphicFrame>
        <p:nvGraphicFramePr>
          <p:cNvPr id="3" name="Table 2"/>
          <p:cNvGraphicFramePr>
            <a:graphicFrameLocks noGrp="1"/>
          </p:cNvGraphicFramePr>
          <p:nvPr/>
        </p:nvGraphicFramePr>
        <p:xfrm>
          <a:off x="177800" y="4311650"/>
          <a:ext cx="3048000" cy="2357438"/>
        </p:xfrm>
        <a:graphic>
          <a:graphicData uri="http://schemas.openxmlformats.org/drawingml/2006/table">
            <a:tbl>
              <a:tblPr firstRow="1" bandRow="1">
                <a:tableStyleId>{5C22544A-7EE6-4342-B048-85BDC9FD1C3A}</a:tableStyleId>
              </a:tblPr>
              <a:tblGrid>
                <a:gridCol w="3048000"/>
              </a:tblGrid>
              <a:tr h="2357438">
                <a:tc>
                  <a:txBody>
                    <a:bodyPr/>
                    <a:lstStyle/>
                    <a:p>
                      <a:pPr algn="ctr"/>
                      <a:r>
                        <a:rPr lang="et-EE" sz="1600" b="1" dirty="0" err="1" smtClean="0">
                          <a:solidFill>
                            <a:srgbClr val="003366"/>
                          </a:solidFill>
                        </a:rPr>
                        <a:t>Objective</a:t>
                      </a:r>
                      <a:r>
                        <a:rPr lang="et-EE" sz="1600" b="1" dirty="0" smtClean="0">
                          <a:solidFill>
                            <a:srgbClr val="003366"/>
                          </a:solidFill>
                        </a:rPr>
                        <a:t>: </a:t>
                      </a:r>
                      <a:r>
                        <a:rPr lang="et-EE" sz="1600" b="1" dirty="0" err="1" smtClean="0">
                          <a:solidFill>
                            <a:srgbClr val="003366"/>
                          </a:solidFill>
                        </a:rPr>
                        <a:t>to</a:t>
                      </a:r>
                      <a:r>
                        <a:rPr lang="et-EE" sz="1600" b="1" dirty="0" smtClean="0">
                          <a:solidFill>
                            <a:srgbClr val="003366"/>
                          </a:solidFill>
                        </a:rPr>
                        <a:t> </a:t>
                      </a:r>
                      <a:r>
                        <a:rPr lang="et-EE" sz="1600" b="1" dirty="0" err="1" smtClean="0">
                          <a:solidFill>
                            <a:srgbClr val="003366"/>
                          </a:solidFill>
                        </a:rPr>
                        <a:t>be</a:t>
                      </a:r>
                      <a:r>
                        <a:rPr lang="et-EE" sz="1600" b="1" dirty="0" smtClean="0">
                          <a:solidFill>
                            <a:srgbClr val="003366"/>
                          </a:solidFill>
                        </a:rPr>
                        <a:t> </a:t>
                      </a:r>
                      <a:r>
                        <a:rPr lang="et-EE" sz="1600" b="1" dirty="0" err="1" smtClean="0">
                          <a:solidFill>
                            <a:srgbClr val="003366"/>
                          </a:solidFill>
                        </a:rPr>
                        <a:t>faster</a:t>
                      </a:r>
                      <a:r>
                        <a:rPr lang="et-EE" sz="1600" b="1" dirty="0" smtClean="0">
                          <a:solidFill>
                            <a:srgbClr val="003366"/>
                          </a:solidFill>
                        </a:rPr>
                        <a:t> </a:t>
                      </a:r>
                      <a:r>
                        <a:rPr lang="et-EE" sz="1600" b="1" dirty="0" err="1" smtClean="0">
                          <a:solidFill>
                            <a:srgbClr val="003366"/>
                          </a:solidFill>
                        </a:rPr>
                        <a:t>than</a:t>
                      </a:r>
                      <a:r>
                        <a:rPr lang="et-EE" sz="1600" b="1" dirty="0" smtClean="0">
                          <a:solidFill>
                            <a:srgbClr val="003366"/>
                          </a:solidFill>
                        </a:rPr>
                        <a:t> </a:t>
                      </a:r>
                      <a:r>
                        <a:rPr lang="et-EE" sz="1600" b="1" dirty="0" err="1" smtClean="0">
                          <a:solidFill>
                            <a:srgbClr val="003366"/>
                          </a:solidFill>
                        </a:rPr>
                        <a:t>the</a:t>
                      </a:r>
                      <a:r>
                        <a:rPr lang="et-EE" sz="1600" b="1" dirty="0" smtClean="0">
                          <a:solidFill>
                            <a:srgbClr val="003366"/>
                          </a:solidFill>
                        </a:rPr>
                        <a:t> </a:t>
                      </a:r>
                      <a:r>
                        <a:rPr lang="et-EE" sz="1600" b="1" dirty="0" err="1" smtClean="0">
                          <a:solidFill>
                            <a:srgbClr val="003366"/>
                          </a:solidFill>
                        </a:rPr>
                        <a:t>deadlines</a:t>
                      </a:r>
                      <a:r>
                        <a:rPr lang="et-EE" sz="1600" b="1" dirty="0" smtClean="0">
                          <a:solidFill>
                            <a:srgbClr val="003366"/>
                          </a:solidFill>
                        </a:rPr>
                        <a:t>.</a:t>
                      </a:r>
                    </a:p>
                    <a:p>
                      <a:pPr algn="ctr"/>
                      <a:r>
                        <a:rPr lang="et-EE" sz="1600" b="1" dirty="0" smtClean="0">
                          <a:solidFill>
                            <a:srgbClr val="003366"/>
                          </a:solidFill>
                        </a:rPr>
                        <a:t> </a:t>
                      </a:r>
                    </a:p>
                    <a:p>
                      <a:pPr algn="ctr"/>
                      <a:r>
                        <a:rPr lang="fr-BE" sz="1600" b="1" dirty="0" smtClean="0">
                          <a:solidFill>
                            <a:srgbClr val="003366"/>
                          </a:solidFill>
                        </a:rPr>
                        <a:t>Importance</a:t>
                      </a:r>
                      <a:r>
                        <a:rPr lang="fr-BE" sz="1600" b="1" baseline="0" dirty="0" smtClean="0">
                          <a:solidFill>
                            <a:srgbClr val="003366"/>
                          </a:solidFill>
                        </a:rPr>
                        <a:t> of </a:t>
                      </a:r>
                      <a:r>
                        <a:rPr lang="fr-BE" sz="1600" b="1" dirty="0" err="1" smtClean="0">
                          <a:solidFill>
                            <a:srgbClr val="003366"/>
                          </a:solidFill>
                        </a:rPr>
                        <a:t>informal</a:t>
                      </a:r>
                      <a:r>
                        <a:rPr lang="fr-BE" sz="1600" b="1" dirty="0" smtClean="0">
                          <a:solidFill>
                            <a:srgbClr val="003366"/>
                          </a:solidFill>
                        </a:rPr>
                        <a:t> dialogues to </a:t>
                      </a:r>
                      <a:r>
                        <a:rPr lang="fr-BE" sz="1600" b="1" dirty="0" err="1" smtClean="0">
                          <a:solidFill>
                            <a:srgbClr val="003366"/>
                          </a:solidFill>
                        </a:rPr>
                        <a:t>complete</a:t>
                      </a:r>
                      <a:r>
                        <a:rPr lang="fr-BE" sz="1600" b="1" dirty="0" smtClean="0">
                          <a:solidFill>
                            <a:srgbClr val="003366"/>
                          </a:solidFill>
                        </a:rPr>
                        <a:t> </a:t>
                      </a:r>
                      <a:r>
                        <a:rPr lang="et-EE" sz="1600" b="1" dirty="0" err="1" smtClean="0">
                          <a:solidFill>
                            <a:srgbClr val="003366"/>
                          </a:solidFill>
                        </a:rPr>
                        <a:t>the</a:t>
                      </a:r>
                      <a:r>
                        <a:rPr lang="et-EE" sz="1600" b="1" dirty="0" smtClean="0">
                          <a:solidFill>
                            <a:srgbClr val="003366"/>
                          </a:solidFill>
                        </a:rPr>
                        <a:t> </a:t>
                      </a:r>
                      <a:r>
                        <a:rPr lang="fr-BE" sz="1600" b="1" dirty="0" err="1" smtClean="0">
                          <a:solidFill>
                            <a:srgbClr val="003366"/>
                          </a:solidFill>
                        </a:rPr>
                        <a:t>formal</a:t>
                      </a:r>
                      <a:r>
                        <a:rPr lang="fr-BE" sz="1600" b="1" dirty="0" smtClean="0">
                          <a:solidFill>
                            <a:srgbClr val="003366"/>
                          </a:solidFill>
                        </a:rPr>
                        <a:t> </a:t>
                      </a:r>
                      <a:r>
                        <a:rPr lang="fr-BE" sz="1600" b="1" dirty="0" err="1" smtClean="0">
                          <a:solidFill>
                            <a:srgbClr val="003366"/>
                          </a:solidFill>
                        </a:rPr>
                        <a:t>procedure</a:t>
                      </a:r>
                      <a:r>
                        <a:rPr lang="fr-BE" sz="1600" b="1" dirty="0" smtClean="0">
                          <a:solidFill>
                            <a:srgbClr val="003366"/>
                          </a:solidFill>
                        </a:rPr>
                        <a:t> as </a:t>
                      </a:r>
                      <a:r>
                        <a:rPr lang="fr-BE" sz="1600" b="1" dirty="0" err="1" smtClean="0">
                          <a:solidFill>
                            <a:srgbClr val="003366"/>
                          </a:solidFill>
                        </a:rPr>
                        <a:t>rapidly</a:t>
                      </a:r>
                      <a:r>
                        <a:rPr lang="fr-BE" sz="1600" b="1" dirty="0" smtClean="0">
                          <a:solidFill>
                            <a:srgbClr val="003366"/>
                          </a:solidFill>
                        </a:rPr>
                        <a:t> as possible. </a:t>
                      </a:r>
                      <a:endParaRPr lang="en-GB" sz="1600" b="1" dirty="0" smtClean="0">
                        <a:solidFill>
                          <a:srgbClr val="003366"/>
                        </a:solidFill>
                      </a:endParaRPr>
                    </a:p>
                    <a:p>
                      <a:endParaRPr lang="en-GB" sz="1800" dirty="0"/>
                    </a:p>
                  </a:txBody>
                  <a:tcPr marT="45728" marB="45728"/>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1750" y="4868863"/>
            <a:ext cx="8229600" cy="936625"/>
          </a:xfrm>
        </p:spPr>
        <p:txBody>
          <a:bodyPr/>
          <a:lstStyle/>
          <a:p>
            <a:pPr algn="ctr" eaLnBrk="1" hangingPunct="1"/>
            <a:r>
              <a:rPr lang="en-GB" altLang="en-US" sz="3600" smtClean="0">
                <a:latin typeface="Arial" pitchFamily="34" charset="0"/>
                <a:cs typeface="Arial" pitchFamily="34" charset="0"/>
              </a:rPr>
              <a:t>		</a:t>
            </a:r>
            <a:r>
              <a:rPr lang="en-GB" altLang="en-US" sz="3600" smtClean="0">
                <a:latin typeface="Calibri" pitchFamily="34" charset="0"/>
                <a:cs typeface="Arial" pitchFamily="34" charset="0"/>
              </a:rPr>
              <a:t>MRS in the Cohesion Policy Regulations</a:t>
            </a:r>
            <a:r>
              <a:rPr lang="en-GB" altLang="en-US" sz="3600" smtClean="0">
                <a:latin typeface="Arial" pitchFamily="34" charset="0"/>
                <a:cs typeface="Arial" pitchFamily="34" charset="0"/>
              </a:rPr>
              <a:t/>
            </a:r>
            <a:br>
              <a:rPr lang="en-GB" altLang="en-US" sz="3600" smtClean="0">
                <a:latin typeface="Arial" pitchFamily="34" charset="0"/>
                <a:cs typeface="Arial" pitchFamily="34" charset="0"/>
              </a:rPr>
            </a:br>
            <a:endParaRPr lang="fr-BE" altLang="en-US" sz="3500" smtClean="0">
              <a:latin typeface="Arial" pitchFamily="34" charset="0"/>
              <a:cs typeface="Arial" pitchFamily="34" charset="0"/>
            </a:endParaRPr>
          </a:p>
        </p:txBody>
      </p:sp>
      <p:sp>
        <p:nvSpPr>
          <p:cNvPr id="4" name="Rectangle 3"/>
          <p:cNvSpPr/>
          <p:nvPr/>
        </p:nvSpPr>
        <p:spPr bwMode="auto">
          <a:xfrm>
            <a:off x="3563938" y="1905000"/>
            <a:ext cx="2303462" cy="2376488"/>
          </a:xfrm>
          <a:prstGeom prst="rect">
            <a:avLst/>
          </a:prstGeom>
          <a:solidFill>
            <a:srgbClr val="FFC000"/>
          </a:solidFill>
          <a:ln w="9525" cap="flat" cmpd="sng" algn="ctr">
            <a:noFill/>
            <a:prstDash val="solid"/>
            <a:round/>
            <a:headEnd type="none" w="med" len="med"/>
            <a:tailEnd type="none" w="med" len="med"/>
          </a:ln>
          <a:effectLst/>
        </p:spPr>
        <p:txBody>
          <a:bodyPr anchor="ctr"/>
          <a:lstStyle/>
          <a:p>
            <a:pPr marL="3175">
              <a:defRPr/>
            </a:pPr>
            <a:endParaRPr lang="en-US" sz="17000" b="1" dirty="0">
              <a:ln w="18000">
                <a:solidFill>
                  <a:schemeClr val="accent2">
                    <a:satMod val="140000"/>
                  </a:schemeClr>
                </a:solidFill>
                <a:prstDash val="solid"/>
                <a:miter lim="800000"/>
              </a:ln>
              <a:noFill/>
              <a:effectLst>
                <a:outerShdw blurRad="25500" dist="23000" dir="7020000" algn="tl">
                  <a:srgbClr val="000000">
                    <a:alpha val="50000"/>
                  </a:srgbClr>
                </a:outerShdw>
              </a:effectLst>
              <a:cs typeface="+mn-cs"/>
            </a:endParaRPr>
          </a:p>
        </p:txBody>
      </p:sp>
      <p:sp>
        <p:nvSpPr>
          <p:cNvPr id="7172" name="TextBox 6"/>
          <p:cNvSpPr txBox="1">
            <a:spLocks noChangeArrowheads="1"/>
          </p:cNvSpPr>
          <p:nvPr/>
        </p:nvSpPr>
        <p:spPr bwMode="auto">
          <a:xfrm>
            <a:off x="4067175" y="1341438"/>
            <a:ext cx="2052638" cy="3168650"/>
          </a:xfrm>
          <a:prstGeom prst="rect">
            <a:avLst/>
          </a:prstGeom>
          <a:noFill/>
          <a:ln w="9525">
            <a:noFill/>
            <a:miter lim="800000"/>
            <a:headEnd/>
            <a:tailEnd/>
          </a:ln>
        </p:spPr>
        <p:txBody>
          <a:bodyPr>
            <a:spAutoFit/>
          </a:bodyPr>
          <a:lstStyle/>
          <a:p>
            <a:r>
              <a:rPr lang="en-GB" altLang="en-US" sz="20000">
                <a:latin typeface="Aharoni" pitchFamily="2" charset="-79"/>
                <a:cs typeface="Aharoni" pitchFamily="2" charset="-79"/>
              </a:rPr>
              <a:t>1</a:t>
            </a:r>
          </a:p>
        </p:txBody>
      </p:sp>
      <p:sp>
        <p:nvSpPr>
          <p:cNvPr id="5" name="Rectangle 4"/>
          <p:cNvSpPr/>
          <p:nvPr/>
        </p:nvSpPr>
        <p:spPr bwMode="auto">
          <a:xfrm>
            <a:off x="3563938" y="1976438"/>
            <a:ext cx="2303462" cy="2376487"/>
          </a:xfrm>
          <a:prstGeom prst="rect">
            <a:avLst/>
          </a:prstGeom>
          <a:solidFill>
            <a:srgbClr val="FFC000"/>
          </a:solidFill>
          <a:ln w="9525" cap="flat" cmpd="sng" algn="ctr">
            <a:noFill/>
            <a:prstDash val="solid"/>
            <a:round/>
            <a:headEnd type="none" w="med" len="med"/>
            <a:tailEnd type="none" w="med" len="med"/>
          </a:ln>
          <a:effectLst/>
        </p:spPr>
        <p:txBody>
          <a:bodyPr anchor="ctr"/>
          <a:lstStyle/>
          <a:p>
            <a:pPr marL="3175">
              <a:defRPr/>
            </a:pPr>
            <a:endParaRPr lang="en-US" sz="17000" b="1" dirty="0">
              <a:ln w="18000">
                <a:solidFill>
                  <a:schemeClr val="accent2">
                    <a:satMod val="140000"/>
                  </a:schemeClr>
                </a:solidFill>
                <a:prstDash val="solid"/>
                <a:miter lim="800000"/>
              </a:ln>
              <a:noFill/>
              <a:effectLst>
                <a:outerShdw blurRad="25500" dist="23000" dir="7020000" algn="tl">
                  <a:srgbClr val="000000">
                    <a:alpha val="50000"/>
                  </a:srgbClr>
                </a:outerShdw>
              </a:effectLst>
              <a:cs typeface="+mn-cs"/>
            </a:endParaRPr>
          </a:p>
        </p:txBody>
      </p:sp>
      <p:sp>
        <p:nvSpPr>
          <p:cNvPr id="7174" name="TextBox 6"/>
          <p:cNvSpPr txBox="1">
            <a:spLocks noChangeArrowheads="1"/>
          </p:cNvSpPr>
          <p:nvPr/>
        </p:nvSpPr>
        <p:spPr bwMode="auto">
          <a:xfrm>
            <a:off x="4067175" y="1412875"/>
            <a:ext cx="2052638" cy="3168650"/>
          </a:xfrm>
          <a:prstGeom prst="rect">
            <a:avLst/>
          </a:prstGeom>
          <a:noFill/>
          <a:ln w="9525">
            <a:noFill/>
            <a:miter lim="800000"/>
            <a:headEnd/>
            <a:tailEnd/>
          </a:ln>
        </p:spPr>
        <p:txBody>
          <a:bodyPr>
            <a:spAutoFit/>
          </a:bodyPr>
          <a:lstStyle/>
          <a:p>
            <a:r>
              <a:rPr lang="en-GB" altLang="en-US" sz="20000">
                <a:latin typeface="Aharoni" pitchFamily="2" charset="-79"/>
                <a:cs typeface="Aharoni" pitchFamily="2" charset="-79"/>
              </a:rPr>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circle(in)">
                                      <p:cBhvr>
                                        <p:cTn id="7" dur="750"/>
                                        <p:tgtEl>
                                          <p:spTgt spid="7170"/>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in)">
                                      <p:cBhvr>
                                        <p:cTn id="10" dur="750"/>
                                        <p:tgtEl>
                                          <p:spTgt spid="4"/>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7172"/>
                                        </p:tgtEl>
                                        <p:attrNameLst>
                                          <p:attrName>style.visibility</p:attrName>
                                        </p:attrNameLst>
                                      </p:cBhvr>
                                      <p:to>
                                        <p:strVal val="visible"/>
                                      </p:to>
                                    </p:set>
                                    <p:animEffect transition="in" filter="circle(in)">
                                      <p:cBhvr>
                                        <p:cTn id="13" dur="750"/>
                                        <p:tgtEl>
                                          <p:spTgt spid="7172"/>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circle(in)">
                                      <p:cBhvr>
                                        <p:cTn id="16" dur="750"/>
                                        <p:tgtEl>
                                          <p:spTgt spid="5"/>
                                        </p:tgtEl>
                                      </p:cBhvr>
                                    </p:animEffect>
                                  </p:childTnLst>
                                </p:cTn>
                              </p:par>
                              <p:par>
                                <p:cTn id="17" presetID="6" presetClass="entr" presetSubtype="16" fill="hold" grpId="0" nodeType="withEffect">
                                  <p:stCondLst>
                                    <p:cond delay="0"/>
                                  </p:stCondLst>
                                  <p:childTnLst>
                                    <p:set>
                                      <p:cBhvr>
                                        <p:cTn id="18" dur="1" fill="hold">
                                          <p:stCondLst>
                                            <p:cond delay="0"/>
                                          </p:stCondLst>
                                        </p:cTn>
                                        <p:tgtEl>
                                          <p:spTgt spid="7174"/>
                                        </p:tgtEl>
                                        <p:attrNameLst>
                                          <p:attrName>style.visibility</p:attrName>
                                        </p:attrNameLst>
                                      </p:cBhvr>
                                      <p:to>
                                        <p:strVal val="visible"/>
                                      </p:to>
                                    </p:set>
                                    <p:animEffect transition="in" filter="circle(in)">
                                      <p:cBhvr>
                                        <p:cTn id="19" dur="750"/>
                                        <p:tgtEl>
                                          <p:spTgt spid="7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4" grpId="0" animBg="1"/>
      <p:bldP spid="7172" grpId="0"/>
      <p:bldP spid="5" grpId="0" animBg="1"/>
      <p:bldP spid="717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bwMode="auto">
          <a:xfrm>
            <a:off x="611188" y="765175"/>
            <a:ext cx="7777162" cy="1150938"/>
          </a:xfrm>
          <a:prstGeom prst="cloud">
            <a:avLst/>
          </a:prstGeom>
          <a:solidFill>
            <a:schemeClr val="accent1"/>
          </a:solidFill>
          <a:ln>
            <a:solidFill>
              <a:schemeClr val="accent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p>
            <a:pPr marL="3175">
              <a:defRPr/>
            </a:pPr>
            <a:endParaRPr lang="en-GB">
              <a:solidFill>
                <a:srgbClr val="0F5494"/>
              </a:solidFill>
            </a:endParaRPr>
          </a:p>
        </p:txBody>
      </p:sp>
      <p:sp>
        <p:nvSpPr>
          <p:cNvPr id="9219" name="Content Placeholder 2"/>
          <p:cNvSpPr>
            <a:spLocks noGrp="1"/>
          </p:cNvSpPr>
          <p:nvPr>
            <p:ph idx="1"/>
          </p:nvPr>
        </p:nvSpPr>
        <p:spPr>
          <a:xfrm>
            <a:off x="806450" y="965200"/>
            <a:ext cx="8229600" cy="3529013"/>
          </a:xfrm>
        </p:spPr>
        <p:txBody>
          <a:bodyPr/>
          <a:lstStyle/>
          <a:p>
            <a:pPr marL="0" indent="0" algn="ctr">
              <a:buFontTx/>
              <a:buNone/>
            </a:pPr>
            <a:r>
              <a:rPr lang="en-GB" altLang="en-US" b="1" i="0" smtClean="0">
                <a:latin typeface="Arial   "/>
              </a:rPr>
              <a:t>The  implementation of the EUSDR will be supported by the programmes of the ESIF</a:t>
            </a:r>
          </a:p>
          <a:p>
            <a:pPr marL="0" indent="0">
              <a:buFontTx/>
              <a:buNone/>
            </a:pPr>
            <a:endParaRPr lang="en-GB" altLang="en-US" i="0" smtClean="0">
              <a:latin typeface="Arial   "/>
            </a:endParaRPr>
          </a:p>
        </p:txBody>
      </p:sp>
      <p:sp>
        <p:nvSpPr>
          <p:cNvPr id="7" name="Rounded Rectangle 6"/>
          <p:cNvSpPr/>
          <p:nvPr/>
        </p:nvSpPr>
        <p:spPr bwMode="auto">
          <a:xfrm>
            <a:off x="1476375" y="2058988"/>
            <a:ext cx="7559675" cy="4679950"/>
          </a:xfrm>
          <a:prstGeom prst="roundRect">
            <a:avLst/>
          </a:prstGeom>
          <a:gradFill flip="none" rotWithShape="1">
            <a:gsLst>
              <a:gs pos="0">
                <a:schemeClr val="accent6">
                  <a:lumMod val="40000"/>
                  <a:lumOff val="60000"/>
                  <a:tint val="66000"/>
                  <a:satMod val="160000"/>
                </a:schemeClr>
              </a:gs>
              <a:gs pos="50000">
                <a:schemeClr val="accent6">
                  <a:lumMod val="40000"/>
                  <a:lumOff val="60000"/>
                  <a:tint val="44500"/>
                  <a:satMod val="160000"/>
                </a:schemeClr>
              </a:gs>
              <a:gs pos="100000">
                <a:schemeClr val="accent6">
                  <a:lumMod val="40000"/>
                  <a:lumOff val="60000"/>
                  <a:tint val="23500"/>
                  <a:satMod val="160000"/>
                </a:schemeClr>
              </a:gs>
            </a:gsLst>
            <a:lin ang="2700000" scaled="1"/>
            <a:tileRect/>
          </a:gradFill>
          <a:ln w="9525" cap="flat" cmpd="sng" algn="ctr">
            <a:noFill/>
            <a:prstDash val="solid"/>
            <a:round/>
            <a:headEnd type="none" w="med" len="med"/>
            <a:tailEnd type="none" w="med" len="med"/>
          </a:ln>
          <a:effectLst/>
        </p:spPr>
        <p:txBody>
          <a:bodyPr anchor="ctr"/>
          <a:lstStyle/>
          <a:p>
            <a:pPr algn="ctr" eaLnBrk="0" hangingPunct="0">
              <a:spcBef>
                <a:spcPct val="20000"/>
              </a:spcBef>
              <a:buClr>
                <a:schemeClr val="bg1"/>
              </a:buClr>
              <a:defRPr/>
            </a:pPr>
            <a:endParaRPr lang="en-GB" sz="2000" b="1" dirty="0">
              <a:latin typeface="Arial   "/>
              <a:cs typeface="+mn-cs"/>
            </a:endParaRPr>
          </a:p>
          <a:p>
            <a:pPr algn="ctr" eaLnBrk="0" hangingPunct="0">
              <a:spcBef>
                <a:spcPct val="20000"/>
              </a:spcBef>
              <a:buClr>
                <a:schemeClr val="bg1"/>
              </a:buClr>
              <a:defRPr/>
            </a:pPr>
            <a:endParaRPr lang="en-GB" sz="2000" b="1" dirty="0">
              <a:latin typeface="Arial   "/>
              <a:cs typeface="+mn-cs"/>
            </a:endParaRPr>
          </a:p>
          <a:p>
            <a:pPr algn="ctr" eaLnBrk="0" hangingPunct="0">
              <a:spcBef>
                <a:spcPct val="20000"/>
              </a:spcBef>
              <a:buClr>
                <a:schemeClr val="bg1"/>
              </a:buClr>
              <a:defRPr/>
            </a:pPr>
            <a:endParaRPr lang="es-AR" sz="2000" b="1" dirty="0">
              <a:latin typeface="Arial   "/>
              <a:cs typeface="+mn-cs"/>
            </a:endParaRPr>
          </a:p>
          <a:p>
            <a:pPr algn="ctr" eaLnBrk="0" hangingPunct="0">
              <a:spcBef>
                <a:spcPct val="20000"/>
              </a:spcBef>
              <a:buClr>
                <a:schemeClr val="bg1"/>
              </a:buClr>
              <a:defRPr/>
            </a:pPr>
            <a:endParaRPr lang="es-AR" sz="2000" b="1" dirty="0">
              <a:latin typeface="Arial   "/>
              <a:cs typeface="+mn-cs"/>
            </a:endParaRPr>
          </a:p>
          <a:p>
            <a:pPr algn="ctr" eaLnBrk="0" hangingPunct="0">
              <a:spcBef>
                <a:spcPct val="20000"/>
              </a:spcBef>
              <a:buClr>
                <a:schemeClr val="bg1"/>
              </a:buClr>
              <a:defRPr/>
            </a:pPr>
            <a:endParaRPr lang="en-GB" sz="2000" b="1" dirty="0">
              <a:latin typeface="Arial   "/>
              <a:cs typeface="+mn-cs"/>
            </a:endParaRPr>
          </a:p>
        </p:txBody>
      </p:sp>
      <p:sp>
        <p:nvSpPr>
          <p:cNvPr id="25" name="Rounded Rectangle 24"/>
          <p:cNvSpPr/>
          <p:nvPr/>
        </p:nvSpPr>
        <p:spPr bwMode="auto">
          <a:xfrm>
            <a:off x="1476375" y="2565400"/>
            <a:ext cx="6480175" cy="330200"/>
          </a:xfrm>
          <a:prstGeom prst="round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anchor="ctr"/>
          <a:lstStyle/>
          <a:p>
            <a:pPr marL="3175">
              <a:defRPr/>
            </a:pPr>
            <a:r>
              <a:rPr lang="en-GB" sz="1800" b="1" dirty="0">
                <a:solidFill>
                  <a:srgbClr val="0F5494"/>
                </a:solidFill>
                <a:latin typeface="Arial" panose="020B0604020202020204" pitchFamily="34" charset="0"/>
                <a:cs typeface="Arial" panose="020B0604020202020204" pitchFamily="34" charset="0"/>
              </a:rPr>
              <a:t> Article 2 </a:t>
            </a:r>
            <a:r>
              <a:rPr lang="en-GB" sz="1800" b="1" i="1" dirty="0">
                <a:solidFill>
                  <a:srgbClr val="0F5494"/>
                </a:solidFill>
                <a:latin typeface="Arial" panose="020B0604020202020204" pitchFamily="34" charset="0"/>
                <a:cs typeface="Arial" panose="020B0604020202020204" pitchFamily="34" charset="0"/>
              </a:rPr>
              <a:t>(25 </a:t>
            </a:r>
            <a:r>
              <a:rPr lang="en-GB" sz="1800" b="1" i="1" dirty="0" err="1">
                <a:solidFill>
                  <a:srgbClr val="0F5494"/>
                </a:solidFill>
                <a:latin typeface="Arial" panose="020B0604020202020204" pitchFamily="34" charset="0"/>
                <a:cs typeface="Arial" panose="020B0604020202020204" pitchFamily="34" charset="0"/>
              </a:rPr>
              <a:t>bis</a:t>
            </a:r>
            <a:r>
              <a:rPr lang="en-GB" sz="1800" b="1" i="1" dirty="0">
                <a:solidFill>
                  <a:srgbClr val="0F5494"/>
                </a:solidFill>
                <a:latin typeface="Arial" panose="020B0604020202020204" pitchFamily="34" charset="0"/>
                <a:cs typeface="Arial" panose="020B0604020202020204" pitchFamily="34" charset="0"/>
              </a:rPr>
              <a:t>) CPR </a:t>
            </a:r>
          </a:p>
        </p:txBody>
      </p:sp>
      <p:sp>
        <p:nvSpPr>
          <p:cNvPr id="2" name="TextBox 1"/>
          <p:cNvSpPr txBox="1"/>
          <p:nvPr/>
        </p:nvSpPr>
        <p:spPr>
          <a:xfrm>
            <a:off x="1908175" y="2058988"/>
            <a:ext cx="7127875" cy="4597400"/>
          </a:xfrm>
          <a:prstGeom prst="rect">
            <a:avLst/>
          </a:prstGeom>
          <a:noFill/>
        </p:spPr>
        <p:txBody>
          <a:bodyPr>
            <a:spAutoFit/>
          </a:bodyPr>
          <a:lstStyle/>
          <a:p>
            <a:pPr algn="ctr" eaLnBrk="0" hangingPunct="0">
              <a:spcBef>
                <a:spcPct val="20000"/>
              </a:spcBef>
              <a:buClr>
                <a:schemeClr val="bg1"/>
              </a:buClr>
              <a:defRPr/>
            </a:pPr>
            <a:r>
              <a:rPr lang="en-GB" sz="2400" b="1" dirty="0">
                <a:latin typeface="Arial   "/>
              </a:rPr>
              <a:t>CONCEPT OF MACRO-REGION</a:t>
            </a:r>
          </a:p>
          <a:p>
            <a:pPr>
              <a:defRPr/>
            </a:pPr>
            <a:r>
              <a:rPr lang="en-GB" sz="2400" i="1" dirty="0"/>
              <a:t> </a:t>
            </a:r>
          </a:p>
          <a:p>
            <a:pPr marL="36000" algn="ctr" eaLnBrk="0" hangingPunct="0">
              <a:spcBef>
                <a:spcPct val="20000"/>
              </a:spcBef>
              <a:buClr>
                <a:schemeClr val="bg1"/>
              </a:buClr>
              <a:defRPr/>
            </a:pPr>
            <a:r>
              <a:rPr lang="en-GB" sz="2400" dirty="0">
                <a:latin typeface="Arial   "/>
              </a:rPr>
              <a:t>A "</a:t>
            </a:r>
            <a:r>
              <a:rPr lang="en-GB" sz="2400" b="1" u="sng" dirty="0" err="1">
                <a:latin typeface="Arial   "/>
              </a:rPr>
              <a:t>macroregional</a:t>
            </a:r>
            <a:r>
              <a:rPr lang="en-GB" sz="2400" b="1" u="sng" dirty="0">
                <a:latin typeface="Arial   "/>
              </a:rPr>
              <a:t> strategy</a:t>
            </a:r>
            <a:r>
              <a:rPr lang="en-GB" sz="2400" b="1" dirty="0">
                <a:latin typeface="Arial   "/>
              </a:rPr>
              <a:t>" </a:t>
            </a:r>
            <a:r>
              <a:rPr lang="en-GB" sz="2400" dirty="0">
                <a:latin typeface="Arial   "/>
              </a:rPr>
              <a:t>is an integrated framework endorsed by the COM which may be supported by the ESIF among others, to address common challenges faced by a defined geographical areal relating to MS and third countries located in the same geographical area which thereby benefit from strengthen cooperation contribution to achievement of economic, social and territorial cohesion. </a:t>
            </a:r>
          </a:p>
          <a:p>
            <a:pPr>
              <a:defRPr/>
            </a:pP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5" grpId="0" animBg="1"/>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1"/>
          <p:cNvPicPr>
            <a:picLocks noChangeAspect="1"/>
          </p:cNvPicPr>
          <p:nvPr/>
        </p:nvPicPr>
        <p:blipFill>
          <a:blip r:embed="rId2"/>
          <a:srcRect/>
          <a:stretch>
            <a:fillRect/>
          </a:stretch>
        </p:blipFill>
        <p:spPr bwMode="auto">
          <a:xfrm>
            <a:off x="7019925" y="6021388"/>
            <a:ext cx="2139950" cy="796925"/>
          </a:xfrm>
          <a:prstGeom prst="rect">
            <a:avLst/>
          </a:prstGeom>
          <a:noFill/>
          <a:ln w="9525">
            <a:noFill/>
            <a:miter lim="800000"/>
            <a:headEnd/>
            <a:tailEnd/>
          </a:ln>
        </p:spPr>
      </p:pic>
      <p:sp>
        <p:nvSpPr>
          <p:cNvPr id="4" name="Cloud 3"/>
          <p:cNvSpPr/>
          <p:nvPr/>
        </p:nvSpPr>
        <p:spPr bwMode="auto">
          <a:xfrm>
            <a:off x="611188" y="1341438"/>
            <a:ext cx="7777162" cy="1150937"/>
          </a:xfrm>
          <a:prstGeom prst="cloud">
            <a:avLst/>
          </a:prstGeom>
          <a:solidFill>
            <a:schemeClr val="accent1"/>
          </a:solidFill>
          <a:ln>
            <a:solidFill>
              <a:schemeClr val="accent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p>
            <a:pPr marL="3175">
              <a:defRPr/>
            </a:pPr>
            <a:endParaRPr lang="en-GB">
              <a:solidFill>
                <a:srgbClr val="0F5494"/>
              </a:solidFill>
            </a:endParaRPr>
          </a:p>
        </p:txBody>
      </p:sp>
      <p:sp>
        <p:nvSpPr>
          <p:cNvPr id="10244" name="Content Placeholder 2"/>
          <p:cNvSpPr>
            <a:spLocks noGrp="1"/>
          </p:cNvSpPr>
          <p:nvPr>
            <p:ph idx="1"/>
          </p:nvPr>
        </p:nvSpPr>
        <p:spPr>
          <a:xfrm>
            <a:off x="611188" y="1484313"/>
            <a:ext cx="8229600" cy="3529012"/>
          </a:xfrm>
        </p:spPr>
        <p:txBody>
          <a:bodyPr/>
          <a:lstStyle/>
          <a:p>
            <a:pPr marL="0" indent="0" algn="ctr">
              <a:buFontTx/>
              <a:buNone/>
            </a:pPr>
            <a:r>
              <a:rPr lang="en-GB" altLang="en-US" b="1" i="0" smtClean="0">
                <a:latin typeface="Arial   "/>
              </a:rPr>
              <a:t>The  implementation of the EUSDR will be supported by the programmes of the ESIF</a:t>
            </a:r>
          </a:p>
          <a:p>
            <a:pPr marL="0" indent="0">
              <a:buFontTx/>
              <a:buNone/>
            </a:pPr>
            <a:endParaRPr lang="en-GB" altLang="en-US" i="0" smtClean="0">
              <a:latin typeface="Arial   "/>
            </a:endParaRPr>
          </a:p>
        </p:txBody>
      </p:sp>
      <p:sp>
        <p:nvSpPr>
          <p:cNvPr id="5" name="Rounded Rectangle 4"/>
          <p:cNvSpPr/>
          <p:nvPr/>
        </p:nvSpPr>
        <p:spPr bwMode="auto">
          <a:xfrm>
            <a:off x="4859338" y="2492375"/>
            <a:ext cx="3816350" cy="1584325"/>
          </a:xfrm>
          <a:prstGeom prst="roundRect">
            <a:avLst/>
          </a:prstGeom>
          <a:gradFill flip="none" rotWithShape="1">
            <a:gsLst>
              <a:gs pos="0">
                <a:schemeClr val="accent6">
                  <a:lumMod val="40000"/>
                  <a:lumOff val="60000"/>
                  <a:tint val="66000"/>
                  <a:satMod val="160000"/>
                </a:schemeClr>
              </a:gs>
              <a:gs pos="50000">
                <a:schemeClr val="accent6">
                  <a:lumMod val="40000"/>
                  <a:lumOff val="60000"/>
                  <a:tint val="44500"/>
                  <a:satMod val="160000"/>
                </a:schemeClr>
              </a:gs>
              <a:gs pos="100000">
                <a:schemeClr val="accent6">
                  <a:lumMod val="40000"/>
                  <a:lumOff val="60000"/>
                  <a:tint val="23500"/>
                  <a:satMod val="160000"/>
                </a:schemeClr>
              </a:gs>
            </a:gsLst>
            <a:lin ang="2700000" scaled="1"/>
            <a:tileRect/>
          </a:gradFill>
          <a:ln w="9525" cap="flat" cmpd="sng" algn="ctr">
            <a:noFill/>
            <a:prstDash val="solid"/>
            <a:round/>
            <a:headEnd type="none" w="med" len="med"/>
            <a:tailEnd type="none" w="med" len="med"/>
          </a:ln>
          <a:effectLst/>
        </p:spPr>
        <p:txBody>
          <a:bodyPr anchor="ctr"/>
          <a:lstStyle/>
          <a:p>
            <a:pPr algn="ctr" eaLnBrk="0" hangingPunct="0">
              <a:spcBef>
                <a:spcPct val="20000"/>
              </a:spcBef>
              <a:buClr>
                <a:schemeClr val="bg1"/>
              </a:buClr>
              <a:defRPr/>
            </a:pPr>
            <a:r>
              <a:rPr lang="en-GB" sz="2000" b="1" dirty="0">
                <a:latin typeface="Arial   "/>
                <a:cs typeface="+mn-cs"/>
              </a:rPr>
              <a:t>Drafting 'Partnership Agreements (PA)'</a:t>
            </a:r>
          </a:p>
          <a:p>
            <a:pPr algn="ctr" eaLnBrk="0" hangingPunct="0">
              <a:spcBef>
                <a:spcPct val="20000"/>
              </a:spcBef>
              <a:buClr>
                <a:schemeClr val="bg1"/>
              </a:buClr>
              <a:defRPr/>
            </a:pPr>
            <a:endParaRPr lang="en-GB" sz="2000" b="1" dirty="0">
              <a:latin typeface="Arial   "/>
              <a:cs typeface="+mn-cs"/>
            </a:endParaRPr>
          </a:p>
          <a:p>
            <a:pPr algn="ctr" eaLnBrk="0" hangingPunct="0">
              <a:spcBef>
                <a:spcPct val="20000"/>
              </a:spcBef>
              <a:buClr>
                <a:schemeClr val="bg1"/>
              </a:buClr>
              <a:defRPr/>
            </a:pPr>
            <a:endParaRPr lang="es-AR" sz="2400" b="1" dirty="0">
              <a:latin typeface="Arial   "/>
              <a:cs typeface="+mn-cs"/>
            </a:endParaRPr>
          </a:p>
        </p:txBody>
      </p:sp>
      <p:sp>
        <p:nvSpPr>
          <p:cNvPr id="7" name="Rounded Rectangle 6"/>
          <p:cNvSpPr/>
          <p:nvPr/>
        </p:nvSpPr>
        <p:spPr bwMode="auto">
          <a:xfrm>
            <a:off x="4495800" y="4292600"/>
            <a:ext cx="3821113" cy="1728788"/>
          </a:xfrm>
          <a:prstGeom prst="roundRect">
            <a:avLst/>
          </a:prstGeom>
          <a:gradFill flip="none" rotWithShape="1">
            <a:gsLst>
              <a:gs pos="0">
                <a:schemeClr val="accent6">
                  <a:lumMod val="40000"/>
                  <a:lumOff val="60000"/>
                  <a:tint val="66000"/>
                  <a:satMod val="160000"/>
                </a:schemeClr>
              </a:gs>
              <a:gs pos="50000">
                <a:schemeClr val="accent6">
                  <a:lumMod val="40000"/>
                  <a:lumOff val="60000"/>
                  <a:tint val="44500"/>
                  <a:satMod val="160000"/>
                </a:schemeClr>
              </a:gs>
              <a:gs pos="100000">
                <a:schemeClr val="accent6">
                  <a:lumMod val="40000"/>
                  <a:lumOff val="60000"/>
                  <a:tint val="23500"/>
                  <a:satMod val="160000"/>
                </a:schemeClr>
              </a:gs>
            </a:gsLst>
            <a:lin ang="2700000" scaled="1"/>
            <a:tileRect/>
          </a:gradFill>
          <a:ln w="9525" cap="flat" cmpd="sng" algn="ctr">
            <a:noFill/>
            <a:prstDash val="solid"/>
            <a:round/>
            <a:headEnd type="none" w="med" len="med"/>
            <a:tailEnd type="none" w="med" len="med"/>
          </a:ln>
          <a:effectLst/>
        </p:spPr>
        <p:txBody>
          <a:bodyPr anchor="ctr"/>
          <a:lstStyle/>
          <a:p>
            <a:pPr algn="ctr" eaLnBrk="0" hangingPunct="0">
              <a:spcBef>
                <a:spcPct val="20000"/>
              </a:spcBef>
              <a:buClr>
                <a:schemeClr val="bg1"/>
              </a:buClr>
              <a:defRPr/>
            </a:pPr>
            <a:r>
              <a:rPr lang="en-GB" sz="2000" b="1" dirty="0">
                <a:latin typeface="Arial   "/>
                <a:cs typeface="+mn-cs"/>
              </a:rPr>
              <a:t>Drafting 'Operational Programmes (OP)'</a:t>
            </a:r>
          </a:p>
          <a:p>
            <a:pPr algn="ctr" eaLnBrk="0" hangingPunct="0">
              <a:spcBef>
                <a:spcPct val="20000"/>
              </a:spcBef>
              <a:buClr>
                <a:schemeClr val="bg1"/>
              </a:buClr>
              <a:defRPr/>
            </a:pPr>
            <a:endParaRPr lang="es-AR" sz="2000" b="1" dirty="0">
              <a:latin typeface="Arial   "/>
              <a:cs typeface="+mn-cs"/>
            </a:endParaRPr>
          </a:p>
          <a:p>
            <a:pPr algn="ctr" eaLnBrk="0" hangingPunct="0">
              <a:spcBef>
                <a:spcPct val="20000"/>
              </a:spcBef>
              <a:buClr>
                <a:schemeClr val="bg1"/>
              </a:buClr>
              <a:defRPr/>
            </a:pPr>
            <a:endParaRPr lang="es-AR" sz="2000" b="1" dirty="0">
              <a:latin typeface="Arial   "/>
              <a:cs typeface="+mn-cs"/>
            </a:endParaRPr>
          </a:p>
          <a:p>
            <a:pPr algn="ctr" eaLnBrk="0" hangingPunct="0">
              <a:spcBef>
                <a:spcPct val="20000"/>
              </a:spcBef>
              <a:buClr>
                <a:schemeClr val="bg1"/>
              </a:buClr>
              <a:defRPr/>
            </a:pPr>
            <a:endParaRPr lang="en-GB" sz="2000" b="1" dirty="0">
              <a:latin typeface="Arial   "/>
              <a:cs typeface="+mn-cs"/>
            </a:endParaRPr>
          </a:p>
        </p:txBody>
      </p:sp>
      <p:pic>
        <p:nvPicPr>
          <p:cNvPr id="10247" name="Picture 2" descr="C:\Program Files (x86)\Microsoft Office\MEDIA\CAGCAT10\j0229389.wmf"/>
          <p:cNvPicPr>
            <a:picLocks noChangeAspect="1" noChangeArrowheads="1"/>
          </p:cNvPicPr>
          <p:nvPr/>
        </p:nvPicPr>
        <p:blipFill>
          <a:blip r:embed="rId3"/>
          <a:srcRect/>
          <a:stretch>
            <a:fillRect/>
          </a:stretch>
        </p:blipFill>
        <p:spPr bwMode="auto">
          <a:xfrm>
            <a:off x="31750" y="2492375"/>
            <a:ext cx="3849688" cy="2922588"/>
          </a:xfrm>
          <a:prstGeom prst="rect">
            <a:avLst/>
          </a:prstGeom>
          <a:noFill/>
          <a:ln w="9525">
            <a:noFill/>
            <a:miter lim="800000"/>
            <a:headEnd/>
            <a:tailEnd/>
          </a:ln>
        </p:spPr>
      </p:pic>
      <p:sp>
        <p:nvSpPr>
          <p:cNvPr id="10248" name="Rectangle 10"/>
          <p:cNvSpPr>
            <a:spLocks noChangeArrowheads="1"/>
          </p:cNvSpPr>
          <p:nvPr/>
        </p:nvSpPr>
        <p:spPr bwMode="auto">
          <a:xfrm>
            <a:off x="-612775" y="2681288"/>
            <a:ext cx="5472113" cy="2400300"/>
          </a:xfrm>
          <a:prstGeom prst="rect">
            <a:avLst/>
          </a:prstGeom>
          <a:noFill/>
          <a:ln w="9525">
            <a:noFill/>
            <a:miter lim="800000"/>
            <a:headEnd/>
            <a:tailEnd/>
          </a:ln>
        </p:spPr>
        <p:txBody>
          <a:bodyPr>
            <a:spAutoFit/>
          </a:bodyPr>
          <a:lstStyle/>
          <a:p>
            <a:pPr marL="3175" algn="ctr">
              <a:buClr>
                <a:srgbClr val="92D050"/>
              </a:buClr>
              <a:buSzPct val="151000"/>
            </a:pPr>
            <a:endParaRPr lang="es-AR" altLang="en-US" sz="1800" i="1">
              <a:latin typeface="Arial   "/>
            </a:endParaRPr>
          </a:p>
          <a:p>
            <a:pPr marL="3175" algn="ctr">
              <a:buClr>
                <a:srgbClr val="92D050"/>
              </a:buClr>
              <a:buSzPct val="151000"/>
            </a:pPr>
            <a:endParaRPr lang="es-AR" altLang="en-US" sz="1800" b="1" i="1">
              <a:latin typeface="Arial   "/>
            </a:endParaRPr>
          </a:p>
          <a:p>
            <a:pPr marL="3175" algn="ctr">
              <a:buClr>
                <a:srgbClr val="92D050"/>
              </a:buClr>
              <a:buSzPct val="151000"/>
            </a:pPr>
            <a:r>
              <a:rPr lang="es-AR" altLang="en-US" sz="2400" b="1">
                <a:latin typeface="Arial   "/>
              </a:rPr>
              <a:t>Common </a:t>
            </a:r>
          </a:p>
          <a:p>
            <a:pPr marL="3175" algn="ctr">
              <a:buClr>
                <a:srgbClr val="92D050"/>
              </a:buClr>
              <a:buSzPct val="151000"/>
            </a:pPr>
            <a:r>
              <a:rPr lang="es-AR" altLang="en-US" sz="2400" b="1">
                <a:latin typeface="Arial   "/>
              </a:rPr>
              <a:t>Provisions Regulations</a:t>
            </a:r>
          </a:p>
          <a:p>
            <a:pPr marL="3175" algn="ctr">
              <a:buClr>
                <a:srgbClr val="92D050"/>
              </a:buClr>
              <a:buSzPct val="151000"/>
            </a:pPr>
            <a:r>
              <a:rPr lang="es-AR" altLang="en-US" sz="2400" b="1">
                <a:latin typeface="Arial   "/>
              </a:rPr>
              <a:t>(COM (2011)615)</a:t>
            </a:r>
          </a:p>
          <a:p>
            <a:pPr marL="3175" algn="ctr">
              <a:buClr>
                <a:srgbClr val="92D050"/>
              </a:buClr>
              <a:buSzPct val="151000"/>
            </a:pPr>
            <a:endParaRPr lang="es-AR" altLang="en-US" sz="2400" b="1">
              <a:latin typeface="Arial   "/>
            </a:endParaRPr>
          </a:p>
          <a:p>
            <a:pPr marL="3175" algn="ctr">
              <a:buClr>
                <a:srgbClr val="92D050"/>
              </a:buClr>
              <a:buSzPct val="151000"/>
            </a:pPr>
            <a:r>
              <a:rPr lang="es-AR" altLang="en-US" sz="1800" i="1">
                <a:latin typeface="Arial   "/>
              </a:rPr>
              <a:t> </a:t>
            </a:r>
            <a:endParaRPr lang="en-GB" altLang="en-US" sz="1800" i="1">
              <a:latin typeface="Arial   "/>
            </a:endParaRPr>
          </a:p>
        </p:txBody>
      </p:sp>
      <p:sp>
        <p:nvSpPr>
          <p:cNvPr id="23" name="Rounded Rectangle 22"/>
          <p:cNvSpPr/>
          <p:nvPr/>
        </p:nvSpPr>
        <p:spPr bwMode="auto">
          <a:xfrm>
            <a:off x="4716463" y="3243263"/>
            <a:ext cx="3368675" cy="330200"/>
          </a:xfrm>
          <a:prstGeom prst="round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anchor="ctr"/>
          <a:lstStyle/>
          <a:p>
            <a:pPr marL="3175">
              <a:defRPr/>
            </a:pPr>
            <a:r>
              <a:rPr lang="en-GB" sz="1800" b="1" dirty="0">
                <a:solidFill>
                  <a:srgbClr val="0F5494"/>
                </a:solidFill>
                <a:latin typeface="Arial" panose="020B0604020202020204" pitchFamily="34" charset="0"/>
                <a:cs typeface="Arial" panose="020B0604020202020204" pitchFamily="34" charset="0"/>
              </a:rPr>
              <a:t>  Article 14  </a:t>
            </a:r>
          </a:p>
        </p:txBody>
      </p:sp>
      <p:sp>
        <p:nvSpPr>
          <p:cNvPr id="24" name="TextBox 23"/>
          <p:cNvSpPr txBox="1">
            <a:spLocks noChangeArrowheads="1"/>
          </p:cNvSpPr>
          <p:nvPr/>
        </p:nvSpPr>
        <p:spPr bwMode="auto">
          <a:xfrm>
            <a:off x="4859338" y="3614738"/>
            <a:ext cx="6943725" cy="339725"/>
          </a:xfrm>
          <a:prstGeom prst="rect">
            <a:avLst/>
          </a:prstGeom>
          <a:noFill/>
          <a:ln w="9525">
            <a:noFill/>
            <a:miter lim="800000"/>
            <a:headEnd/>
            <a:tailEnd/>
          </a:ln>
        </p:spPr>
        <p:txBody>
          <a:bodyPr>
            <a:spAutoFit/>
          </a:bodyPr>
          <a:lstStyle/>
          <a:p>
            <a:pPr marL="171450" indent="-171450">
              <a:buClr>
                <a:srgbClr val="92D050"/>
              </a:buClr>
              <a:buSzPct val="108000"/>
              <a:buFont typeface="Wingdings" pitchFamily="2" charset="2"/>
              <a:buChar char="ü"/>
            </a:pPr>
            <a:r>
              <a:rPr lang="en-GB" altLang="en-US" sz="1600">
                <a:latin typeface="Arial Narrow" pitchFamily="34" charset="0"/>
              </a:rPr>
              <a:t>MRS need to be taken into account in the PA </a:t>
            </a:r>
          </a:p>
        </p:txBody>
      </p:sp>
      <p:sp>
        <p:nvSpPr>
          <p:cNvPr id="25" name="Rounded Rectangle 24"/>
          <p:cNvSpPr/>
          <p:nvPr/>
        </p:nvSpPr>
        <p:spPr bwMode="auto">
          <a:xfrm>
            <a:off x="4384675" y="5126038"/>
            <a:ext cx="3111500" cy="330200"/>
          </a:xfrm>
          <a:prstGeom prst="round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anchor="ctr"/>
          <a:lstStyle/>
          <a:p>
            <a:pPr marL="3175">
              <a:defRPr/>
            </a:pPr>
            <a:r>
              <a:rPr lang="en-GB" sz="1800" b="1" dirty="0">
                <a:solidFill>
                  <a:srgbClr val="0F5494"/>
                </a:solidFill>
                <a:latin typeface="Arial" panose="020B0604020202020204" pitchFamily="34" charset="0"/>
                <a:cs typeface="Arial" panose="020B0604020202020204" pitchFamily="34" charset="0"/>
              </a:rPr>
              <a:t> Article 87 </a:t>
            </a:r>
          </a:p>
        </p:txBody>
      </p:sp>
      <p:sp>
        <p:nvSpPr>
          <p:cNvPr id="27" name="TextBox 26"/>
          <p:cNvSpPr txBox="1">
            <a:spLocks noChangeArrowheads="1"/>
          </p:cNvSpPr>
          <p:nvPr/>
        </p:nvSpPr>
        <p:spPr bwMode="auto">
          <a:xfrm>
            <a:off x="4613275" y="5467350"/>
            <a:ext cx="6943725" cy="338138"/>
          </a:xfrm>
          <a:prstGeom prst="rect">
            <a:avLst/>
          </a:prstGeom>
          <a:noFill/>
          <a:ln w="9525">
            <a:noFill/>
            <a:miter lim="800000"/>
            <a:headEnd/>
            <a:tailEnd/>
          </a:ln>
        </p:spPr>
        <p:txBody>
          <a:bodyPr>
            <a:spAutoFit/>
          </a:bodyPr>
          <a:lstStyle/>
          <a:p>
            <a:pPr marL="171450" indent="-171450">
              <a:buClr>
                <a:srgbClr val="92D050"/>
              </a:buClr>
              <a:buSzPct val="108000"/>
              <a:buFont typeface="Wingdings" pitchFamily="2" charset="2"/>
              <a:buChar char="ü"/>
            </a:pPr>
            <a:r>
              <a:rPr lang="en-GB" altLang="en-US" sz="1600">
                <a:latin typeface="Arial Narrow" pitchFamily="34" charset="0"/>
              </a:rPr>
              <a:t> OP shall describe their contribution to MRS </a:t>
            </a:r>
          </a:p>
        </p:txBody>
      </p:sp>
      <p:cxnSp>
        <p:nvCxnSpPr>
          <p:cNvPr id="15" name="Straight Arrow Connector 14"/>
          <p:cNvCxnSpPr/>
          <p:nvPr/>
        </p:nvCxnSpPr>
        <p:spPr bwMode="auto">
          <a:xfrm flipV="1">
            <a:off x="3779838" y="2781300"/>
            <a:ext cx="1079500" cy="792163"/>
          </a:xfrm>
          <a:prstGeom prst="straightConnector1">
            <a:avLst/>
          </a:prstGeom>
          <a:ln w="19050">
            <a:prstDash val="dash"/>
            <a:headEnd type="none" w="med" len="med"/>
            <a:tailEnd type="arrow"/>
          </a:ln>
        </p:spPr>
        <p:style>
          <a:lnRef idx="1">
            <a:schemeClr val="accent6"/>
          </a:lnRef>
          <a:fillRef idx="0">
            <a:schemeClr val="accent6"/>
          </a:fillRef>
          <a:effectRef idx="0">
            <a:schemeClr val="accent6"/>
          </a:effectRef>
          <a:fontRef idx="minor">
            <a:schemeClr val="tx1"/>
          </a:fontRef>
        </p:style>
      </p:cxnSp>
      <p:cxnSp>
        <p:nvCxnSpPr>
          <p:cNvPr id="32" name="Straight Arrow Connector 31"/>
          <p:cNvCxnSpPr/>
          <p:nvPr/>
        </p:nvCxnSpPr>
        <p:spPr bwMode="auto">
          <a:xfrm>
            <a:off x="3779838" y="3984625"/>
            <a:ext cx="715962" cy="739775"/>
          </a:xfrm>
          <a:prstGeom prst="straightConnector1">
            <a:avLst/>
          </a:prstGeom>
          <a:ln w="19050">
            <a:prstDash val="dash"/>
            <a:headEnd type="none" w="med" len="med"/>
            <a:tailEnd type="arrow"/>
          </a:ln>
        </p:spPr>
        <p:style>
          <a:lnRef idx="1">
            <a:schemeClr val="accent6"/>
          </a:lnRef>
          <a:fillRef idx="0">
            <a:schemeClr val="accent6"/>
          </a:fillRef>
          <a:effectRef idx="0">
            <a:schemeClr val="accent6"/>
          </a:effectRef>
          <a:fontRef idx="minor">
            <a:schemeClr val="tx1"/>
          </a:fontRef>
        </p:style>
      </p:cxnSp>
      <p:sp>
        <p:nvSpPr>
          <p:cNvPr id="10255" name="Rectangle 15"/>
          <p:cNvSpPr>
            <a:spLocks noChangeArrowheads="1"/>
          </p:cNvSpPr>
          <p:nvPr/>
        </p:nvSpPr>
        <p:spPr bwMode="auto">
          <a:xfrm>
            <a:off x="-612775" y="2681288"/>
            <a:ext cx="5472113" cy="1662112"/>
          </a:xfrm>
          <a:prstGeom prst="rect">
            <a:avLst/>
          </a:prstGeom>
          <a:noFill/>
          <a:ln w="9525">
            <a:noFill/>
            <a:miter lim="800000"/>
            <a:headEnd/>
            <a:tailEnd/>
          </a:ln>
        </p:spPr>
        <p:txBody>
          <a:bodyPr>
            <a:spAutoFit/>
          </a:bodyPr>
          <a:lstStyle/>
          <a:p>
            <a:pPr marL="3175" algn="ctr">
              <a:buClr>
                <a:srgbClr val="92D050"/>
              </a:buClr>
              <a:buSzPct val="151000"/>
            </a:pPr>
            <a:endParaRPr lang="es-AR" altLang="en-US" sz="1800" i="1">
              <a:latin typeface="Arial   "/>
            </a:endParaRPr>
          </a:p>
          <a:p>
            <a:pPr marL="3175" algn="ctr">
              <a:buClr>
                <a:srgbClr val="92D050"/>
              </a:buClr>
              <a:buSzPct val="151000"/>
            </a:pPr>
            <a:endParaRPr lang="es-AR" altLang="en-US" sz="1800" i="1">
              <a:latin typeface="Arial   "/>
            </a:endParaRPr>
          </a:p>
          <a:p>
            <a:pPr marL="3175" algn="ctr">
              <a:buClr>
                <a:srgbClr val="92D050"/>
              </a:buClr>
              <a:buSzPct val="151000"/>
            </a:pPr>
            <a:endParaRPr lang="es-AR" altLang="en-US" sz="2400" b="1">
              <a:latin typeface="Arial   "/>
            </a:endParaRPr>
          </a:p>
          <a:p>
            <a:pPr marL="3175" algn="ctr">
              <a:buClr>
                <a:srgbClr val="92D050"/>
              </a:buClr>
              <a:buSzPct val="151000"/>
            </a:pPr>
            <a:endParaRPr lang="es-AR" altLang="en-US" sz="2400" b="1">
              <a:latin typeface="Arial   "/>
            </a:endParaRPr>
          </a:p>
          <a:p>
            <a:pPr marL="3175" algn="ctr">
              <a:buClr>
                <a:srgbClr val="92D050"/>
              </a:buClr>
              <a:buSzPct val="151000"/>
            </a:pPr>
            <a:r>
              <a:rPr lang="es-AR" altLang="en-US" sz="1800" i="1">
                <a:latin typeface="Arial   "/>
              </a:rPr>
              <a:t> </a:t>
            </a:r>
            <a:endParaRPr lang="en-GB" altLang="en-US" sz="1800" i="1">
              <a:latin typeface="Arial   "/>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23"/>
                                        </p:tgtEl>
                                        <p:attrNameLst>
                                          <p:attrName>style.visibility</p:attrName>
                                        </p:attrNameLst>
                                      </p:cBhvr>
                                      <p:to>
                                        <p:strVal val="visible"/>
                                      </p:to>
                                    </p:set>
                                    <p:anim calcmode="lin" valueType="num">
                                      <p:cBhvr additive="base">
                                        <p:cTn id="16" dur="500" fill="hold"/>
                                        <p:tgtEl>
                                          <p:spTgt spid="23"/>
                                        </p:tgtEl>
                                        <p:attrNameLst>
                                          <p:attrName>ppt_x</p:attrName>
                                        </p:attrNameLst>
                                      </p:cBhvr>
                                      <p:tavLst>
                                        <p:tav tm="0">
                                          <p:val>
                                            <p:strVal val="#ppt_x"/>
                                          </p:val>
                                        </p:tav>
                                        <p:tav tm="100000">
                                          <p:val>
                                            <p:strVal val="#ppt_x"/>
                                          </p:val>
                                        </p:tav>
                                      </p:tavLst>
                                    </p:anim>
                                    <p:anim calcmode="lin" valueType="num">
                                      <p:cBhvr additive="base">
                                        <p:cTn id="17" dur="500" fill="hold"/>
                                        <p:tgtEl>
                                          <p:spTgt spid="23"/>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24"/>
                                        </p:tgtEl>
                                        <p:attrNameLst>
                                          <p:attrName>style.visibility</p:attrName>
                                        </p:attrNameLst>
                                      </p:cBhvr>
                                      <p:to>
                                        <p:strVal val="visible"/>
                                      </p:to>
                                    </p:set>
                                    <p:anim calcmode="lin" valueType="num">
                                      <p:cBhvr additive="base">
                                        <p:cTn id="20" dur="500" fill="hold"/>
                                        <p:tgtEl>
                                          <p:spTgt spid="24"/>
                                        </p:tgtEl>
                                        <p:attrNameLst>
                                          <p:attrName>ppt_x</p:attrName>
                                        </p:attrNameLst>
                                      </p:cBhvr>
                                      <p:tavLst>
                                        <p:tav tm="0">
                                          <p:val>
                                            <p:strVal val="#ppt_x"/>
                                          </p:val>
                                        </p:tav>
                                        <p:tav tm="100000">
                                          <p:val>
                                            <p:strVal val="#ppt_x"/>
                                          </p:val>
                                        </p:tav>
                                      </p:tavLst>
                                    </p:anim>
                                    <p:anim calcmode="lin" valueType="num">
                                      <p:cBhvr additive="base">
                                        <p:cTn id="2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4" fill="hold" nodeType="click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wipe(down)">
                                      <p:cBhvr>
                                        <p:cTn id="26" dur="500"/>
                                        <p:tgtEl>
                                          <p:spTgt spid="3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anim calcmode="lin" valueType="num">
                                      <p:cBhvr additive="base">
                                        <p:cTn id="35" dur="500" fill="hold"/>
                                        <p:tgtEl>
                                          <p:spTgt spid="25"/>
                                        </p:tgtEl>
                                        <p:attrNameLst>
                                          <p:attrName>ppt_x</p:attrName>
                                        </p:attrNameLst>
                                      </p:cBhvr>
                                      <p:tavLst>
                                        <p:tav tm="0">
                                          <p:val>
                                            <p:strVal val="#ppt_x"/>
                                          </p:val>
                                        </p:tav>
                                        <p:tav tm="100000">
                                          <p:val>
                                            <p:strVal val="#ppt_x"/>
                                          </p:val>
                                        </p:tav>
                                      </p:tavLst>
                                    </p:anim>
                                    <p:anim calcmode="lin" valueType="num">
                                      <p:cBhvr additive="base">
                                        <p:cTn id="36" dur="500" fill="hold"/>
                                        <p:tgtEl>
                                          <p:spTgt spid="25"/>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7"/>
                                        </p:tgtEl>
                                        <p:attrNameLst>
                                          <p:attrName>style.visibility</p:attrName>
                                        </p:attrNameLst>
                                      </p:cBhvr>
                                      <p:to>
                                        <p:strVal val="visible"/>
                                      </p:to>
                                    </p:set>
                                    <p:anim calcmode="lin" valueType="num">
                                      <p:cBhvr additive="base">
                                        <p:cTn id="39" dur="500" fill="hold"/>
                                        <p:tgtEl>
                                          <p:spTgt spid="27"/>
                                        </p:tgtEl>
                                        <p:attrNameLst>
                                          <p:attrName>ppt_x</p:attrName>
                                        </p:attrNameLst>
                                      </p:cBhvr>
                                      <p:tavLst>
                                        <p:tav tm="0">
                                          <p:val>
                                            <p:strVal val="#ppt_x"/>
                                          </p:val>
                                        </p:tav>
                                        <p:tav tm="100000">
                                          <p:val>
                                            <p:strVal val="#ppt_x"/>
                                          </p:val>
                                        </p:tav>
                                      </p:tavLst>
                                    </p:anim>
                                    <p:anim calcmode="lin" valueType="num">
                                      <p:cBhvr additive="base">
                                        <p:cTn id="4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23" grpId="0" animBg="1"/>
      <p:bldP spid="24" grpId="0"/>
      <p:bldP spid="25" grpId="0" animBg="1"/>
      <p:bldP spid="2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1"/>
          <p:cNvPicPr>
            <a:picLocks noChangeAspect="1"/>
          </p:cNvPicPr>
          <p:nvPr/>
        </p:nvPicPr>
        <p:blipFill>
          <a:blip r:embed="rId2"/>
          <a:srcRect/>
          <a:stretch>
            <a:fillRect/>
          </a:stretch>
        </p:blipFill>
        <p:spPr bwMode="auto">
          <a:xfrm>
            <a:off x="7004050" y="5732463"/>
            <a:ext cx="2139950" cy="796925"/>
          </a:xfrm>
          <a:prstGeom prst="rect">
            <a:avLst/>
          </a:prstGeom>
          <a:noFill/>
          <a:ln w="9525">
            <a:noFill/>
            <a:miter lim="800000"/>
            <a:headEnd/>
            <a:tailEnd/>
          </a:ln>
        </p:spPr>
      </p:pic>
      <p:sp>
        <p:nvSpPr>
          <p:cNvPr id="4" name="Cloud 3"/>
          <p:cNvSpPr/>
          <p:nvPr/>
        </p:nvSpPr>
        <p:spPr bwMode="auto">
          <a:xfrm>
            <a:off x="468313" y="1341438"/>
            <a:ext cx="7777162" cy="792162"/>
          </a:xfrm>
          <a:prstGeom prst="cloud">
            <a:avLst/>
          </a:prstGeom>
          <a:solidFill>
            <a:schemeClr val="accent1"/>
          </a:solidFill>
          <a:ln>
            <a:solidFill>
              <a:schemeClr val="accent1"/>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anchor="ctr"/>
          <a:lstStyle/>
          <a:p>
            <a:pPr marL="3175" algn="ctr">
              <a:defRPr/>
            </a:pPr>
            <a:r>
              <a:rPr lang="en-GB" sz="2400" b="1" dirty="0">
                <a:solidFill>
                  <a:srgbClr val="0F5494"/>
                </a:solidFill>
                <a:latin typeface="Arial   "/>
              </a:rPr>
              <a:t>FUTURE Danube Programme </a:t>
            </a:r>
          </a:p>
        </p:txBody>
      </p:sp>
      <p:sp>
        <p:nvSpPr>
          <p:cNvPr id="11268" name="Rectangle 15"/>
          <p:cNvSpPr>
            <a:spLocks noChangeArrowheads="1"/>
          </p:cNvSpPr>
          <p:nvPr/>
        </p:nvSpPr>
        <p:spPr bwMode="auto">
          <a:xfrm>
            <a:off x="-612775" y="3351213"/>
            <a:ext cx="5472113" cy="1662112"/>
          </a:xfrm>
          <a:prstGeom prst="rect">
            <a:avLst/>
          </a:prstGeom>
          <a:noFill/>
          <a:ln w="9525">
            <a:noFill/>
            <a:miter lim="800000"/>
            <a:headEnd/>
            <a:tailEnd/>
          </a:ln>
        </p:spPr>
        <p:txBody>
          <a:bodyPr>
            <a:spAutoFit/>
          </a:bodyPr>
          <a:lstStyle/>
          <a:p>
            <a:pPr marL="3175" algn="ctr">
              <a:buClr>
                <a:srgbClr val="92D050"/>
              </a:buClr>
              <a:buSzPct val="151000"/>
            </a:pPr>
            <a:endParaRPr lang="es-AR" altLang="en-US" sz="1800" i="1">
              <a:latin typeface="Arial   "/>
            </a:endParaRPr>
          </a:p>
          <a:p>
            <a:pPr marL="3175" algn="ctr">
              <a:buClr>
                <a:srgbClr val="92D050"/>
              </a:buClr>
              <a:buSzPct val="151000"/>
            </a:pPr>
            <a:endParaRPr lang="es-AR" altLang="en-US" sz="1800" i="1">
              <a:latin typeface="Arial   "/>
            </a:endParaRPr>
          </a:p>
          <a:p>
            <a:pPr marL="3175" algn="ctr">
              <a:buClr>
                <a:srgbClr val="92D050"/>
              </a:buClr>
              <a:buSzPct val="151000"/>
            </a:pPr>
            <a:endParaRPr lang="es-AR" altLang="en-US" sz="2400" b="1">
              <a:latin typeface="Arial   "/>
            </a:endParaRPr>
          </a:p>
          <a:p>
            <a:pPr marL="3175" algn="ctr">
              <a:buClr>
                <a:srgbClr val="92D050"/>
              </a:buClr>
              <a:buSzPct val="151000"/>
            </a:pPr>
            <a:endParaRPr lang="es-AR" altLang="en-US" sz="2400" b="1">
              <a:latin typeface="Arial   "/>
            </a:endParaRPr>
          </a:p>
          <a:p>
            <a:pPr marL="3175" algn="ctr">
              <a:buClr>
                <a:srgbClr val="92D050"/>
              </a:buClr>
              <a:buSzPct val="151000"/>
            </a:pPr>
            <a:r>
              <a:rPr lang="es-AR" altLang="en-US" sz="1800" i="1">
                <a:latin typeface="Arial   "/>
              </a:rPr>
              <a:t> </a:t>
            </a:r>
            <a:endParaRPr lang="en-GB" altLang="en-US" sz="1800" i="1">
              <a:latin typeface="Arial   "/>
            </a:endParaRPr>
          </a:p>
        </p:txBody>
      </p:sp>
      <p:sp>
        <p:nvSpPr>
          <p:cNvPr id="19" name="Rounded Rectangle 18"/>
          <p:cNvSpPr/>
          <p:nvPr/>
        </p:nvSpPr>
        <p:spPr bwMode="auto">
          <a:xfrm>
            <a:off x="250825" y="2133600"/>
            <a:ext cx="5041900" cy="1914525"/>
          </a:xfrm>
          <a:prstGeom prst="roundRect">
            <a:avLst/>
          </a:prstGeom>
          <a:gradFill flip="none" rotWithShape="1">
            <a:gsLst>
              <a:gs pos="0">
                <a:schemeClr val="accent6">
                  <a:lumMod val="40000"/>
                  <a:lumOff val="60000"/>
                  <a:tint val="66000"/>
                  <a:satMod val="160000"/>
                </a:schemeClr>
              </a:gs>
              <a:gs pos="50000">
                <a:schemeClr val="accent6">
                  <a:lumMod val="40000"/>
                  <a:lumOff val="60000"/>
                  <a:tint val="44500"/>
                  <a:satMod val="160000"/>
                </a:schemeClr>
              </a:gs>
              <a:gs pos="100000">
                <a:schemeClr val="accent6">
                  <a:lumMod val="40000"/>
                  <a:lumOff val="60000"/>
                  <a:tint val="23500"/>
                  <a:satMod val="160000"/>
                </a:schemeClr>
              </a:gs>
            </a:gsLst>
            <a:lin ang="2700000" scaled="1"/>
            <a:tileRect/>
          </a:gradFill>
          <a:ln w="9525" cap="flat" cmpd="sng" algn="ctr">
            <a:noFill/>
            <a:prstDash val="solid"/>
            <a:round/>
            <a:headEnd type="none" w="med" len="med"/>
            <a:tailEnd type="none" w="med" len="med"/>
          </a:ln>
          <a:effectLst/>
        </p:spPr>
        <p:txBody>
          <a:bodyPr anchor="ctr"/>
          <a:lstStyle/>
          <a:p>
            <a:pPr marL="72000">
              <a:defRPr/>
            </a:pPr>
            <a:r>
              <a:rPr lang="en-GB" sz="1800" b="1" u="sng" dirty="0">
                <a:latin typeface="Arial   "/>
              </a:rPr>
              <a:t>ETC REGULATION (Art.3, Art. 7)</a:t>
            </a:r>
          </a:p>
          <a:p>
            <a:pPr marL="72000">
              <a:defRPr/>
            </a:pPr>
            <a:r>
              <a:rPr lang="en-GB" sz="2000" dirty="0">
                <a:latin typeface="Arial   "/>
              </a:rPr>
              <a:t>Legal basis for the Danube programme, matching the geographical programmes with the Danube Strategy</a:t>
            </a:r>
          </a:p>
        </p:txBody>
      </p:sp>
      <p:sp>
        <p:nvSpPr>
          <p:cNvPr id="21" name="Rectangle 20"/>
          <p:cNvSpPr/>
          <p:nvPr/>
        </p:nvSpPr>
        <p:spPr bwMode="auto">
          <a:xfrm>
            <a:off x="4572000" y="4017963"/>
            <a:ext cx="4395788" cy="1714500"/>
          </a:xfrm>
          <a:prstGeom prst="rect">
            <a:avLst/>
          </a:prstGeom>
          <a:solidFill>
            <a:schemeClr val="accent1">
              <a:lumMod val="90000"/>
            </a:schemeClr>
          </a:solidFill>
          <a:ln w="9525" cap="flat" cmpd="sng" algn="ctr">
            <a:noFill/>
            <a:prstDash val="solid"/>
            <a:round/>
            <a:headEnd type="none" w="med" len="med"/>
            <a:tailEnd type="none" w="med" len="med"/>
          </a:ln>
          <a:effectLst/>
        </p:spPr>
        <p:txBody>
          <a:bodyPr anchor="ctr"/>
          <a:lstStyle/>
          <a:p>
            <a:pPr marL="342900" indent="-342900">
              <a:buFont typeface="Arial" panose="020B0604020202020204" pitchFamily="34" charset="0"/>
              <a:buChar char="•"/>
              <a:defRPr/>
            </a:pPr>
            <a:r>
              <a:rPr lang="fr-BE" sz="2000" b="1" dirty="0">
                <a:latin typeface="Arial   "/>
                <a:cs typeface="+mn-cs"/>
              </a:rPr>
              <a:t>Under </a:t>
            </a:r>
            <a:r>
              <a:rPr lang="fr-BE" sz="2000" b="1" dirty="0" err="1">
                <a:latin typeface="Arial   "/>
                <a:cs typeface="+mn-cs"/>
              </a:rPr>
              <a:t>preparation</a:t>
            </a:r>
            <a:r>
              <a:rPr lang="fr-BE" sz="2000" b="1" dirty="0">
                <a:latin typeface="Arial   "/>
                <a:cs typeface="+mn-cs"/>
              </a:rPr>
              <a:t> (6th </a:t>
            </a:r>
            <a:r>
              <a:rPr lang="fr-BE" sz="2000" b="1" dirty="0" err="1">
                <a:latin typeface="Arial   "/>
                <a:cs typeface="+mn-cs"/>
              </a:rPr>
              <a:t>Task</a:t>
            </a:r>
            <a:r>
              <a:rPr lang="fr-BE" sz="2000" b="1" dirty="0">
                <a:latin typeface="Arial   "/>
                <a:cs typeface="+mn-cs"/>
              </a:rPr>
              <a:t> Force in Zagreb, 11 </a:t>
            </a:r>
            <a:r>
              <a:rPr lang="fr-BE" sz="2000" b="1" dirty="0" err="1">
                <a:latin typeface="Arial   "/>
                <a:cs typeface="+mn-cs"/>
              </a:rPr>
              <a:t>Dec</a:t>
            </a:r>
            <a:r>
              <a:rPr lang="fr-BE" sz="2000" b="1" dirty="0">
                <a:latin typeface="Arial   "/>
                <a:cs typeface="+mn-cs"/>
              </a:rPr>
              <a:t>)</a:t>
            </a:r>
          </a:p>
          <a:p>
            <a:pPr marL="342900" indent="-342900">
              <a:buFont typeface="Arial" panose="020B0604020202020204" pitchFamily="34" charset="0"/>
              <a:buChar char="•"/>
              <a:defRPr/>
            </a:pPr>
            <a:r>
              <a:rPr lang="fr-BE" sz="2000" b="1" dirty="0">
                <a:latin typeface="Arial   "/>
                <a:cs typeface="+mn-cs"/>
              </a:rPr>
              <a:t>80 % budget </a:t>
            </a:r>
            <a:r>
              <a:rPr lang="fr-BE" sz="2000" b="1" dirty="0" err="1">
                <a:latin typeface="Arial   "/>
                <a:cs typeface="+mn-cs"/>
              </a:rPr>
              <a:t>in</a:t>
            </a:r>
            <a:r>
              <a:rPr lang="fr-BE" sz="2000" b="1" dirty="0">
                <a:latin typeface="Arial   "/>
                <a:cs typeface="+mn-cs"/>
              </a:rPr>
              <a:t> 4 TO</a:t>
            </a:r>
          </a:p>
          <a:p>
            <a:pPr marL="342900" indent="-342900">
              <a:buFont typeface="Arial" panose="020B0604020202020204" pitchFamily="34" charset="0"/>
              <a:buChar char="•"/>
              <a:defRPr/>
            </a:pPr>
            <a:r>
              <a:rPr lang="fr-BE" sz="2000" b="1" dirty="0">
                <a:latin typeface="Arial   "/>
                <a:cs typeface="+mn-cs"/>
              </a:rPr>
              <a:t>TO 11 to support </a:t>
            </a:r>
            <a:r>
              <a:rPr lang="fr-BE" sz="2000" b="1" dirty="0" err="1">
                <a:latin typeface="Arial   "/>
                <a:cs typeface="+mn-cs"/>
              </a:rPr>
              <a:t>implementation</a:t>
            </a:r>
            <a:r>
              <a:rPr lang="fr-BE" sz="2000" b="1" dirty="0">
                <a:latin typeface="Arial   "/>
                <a:cs typeface="+mn-cs"/>
              </a:rPr>
              <a:t> of EUSDR</a:t>
            </a:r>
            <a:endParaRPr lang="en-GB" sz="2000" b="1" dirty="0">
              <a:latin typeface="Arial   "/>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600" fill="hold"/>
                                        <p:tgtEl>
                                          <p:spTgt spid="19"/>
                                        </p:tgtEl>
                                        <p:attrNameLst>
                                          <p:attrName>ppt_w</p:attrName>
                                        </p:attrNameLst>
                                      </p:cBhvr>
                                      <p:tavLst>
                                        <p:tav tm="0">
                                          <p:val>
                                            <p:fltVal val="0"/>
                                          </p:val>
                                        </p:tav>
                                        <p:tav tm="100000">
                                          <p:val>
                                            <p:strVal val="#ppt_w"/>
                                          </p:val>
                                        </p:tav>
                                      </p:tavLst>
                                    </p:anim>
                                    <p:anim calcmode="lin" valueType="num">
                                      <p:cBhvr>
                                        <p:cTn id="8" dur="600" fill="hold"/>
                                        <p:tgtEl>
                                          <p:spTgt spid="19"/>
                                        </p:tgtEl>
                                        <p:attrNameLst>
                                          <p:attrName>ppt_h</p:attrName>
                                        </p:attrNameLst>
                                      </p:cBhvr>
                                      <p:tavLst>
                                        <p:tav tm="0">
                                          <p:val>
                                            <p:fltVal val="0"/>
                                          </p:val>
                                        </p:tav>
                                        <p:tav tm="100000">
                                          <p:val>
                                            <p:strVal val="#ppt_h"/>
                                          </p:val>
                                        </p:tav>
                                      </p:tavLst>
                                    </p:anim>
                                    <p:anim calcmode="lin" valueType="num">
                                      <p:cBhvr>
                                        <p:cTn id="9" dur="600" fill="hold"/>
                                        <p:tgtEl>
                                          <p:spTgt spid="19"/>
                                        </p:tgtEl>
                                        <p:attrNameLst>
                                          <p:attrName>style.rotation</p:attrName>
                                        </p:attrNameLst>
                                      </p:cBhvr>
                                      <p:tavLst>
                                        <p:tav tm="0">
                                          <p:val>
                                            <p:fltVal val="90"/>
                                          </p:val>
                                        </p:tav>
                                        <p:tav tm="100000">
                                          <p:val>
                                            <p:fltVal val="0"/>
                                          </p:val>
                                        </p:tav>
                                      </p:tavLst>
                                    </p:anim>
                                    <p:animEffect transition="in" filter="fade">
                                      <p:cBhvr>
                                        <p:cTn id="10" dur="600"/>
                                        <p:tgtEl>
                                          <p:spTgt spid="1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ppt_x"/>
                                          </p:val>
                                        </p:tav>
                                        <p:tav tm="100000">
                                          <p:val>
                                            <p:strVal val="#ppt_x"/>
                                          </p:val>
                                        </p:tav>
                                      </p:tavLst>
                                    </p:anim>
                                    <p:anim calcmode="lin" valueType="num">
                                      <p:cBhvr additive="base">
                                        <p:cTn id="1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5625</TotalTime>
  <Words>927</Words>
  <Application>Microsoft Office PowerPoint</Application>
  <PresentationFormat>Экран (4:3)</PresentationFormat>
  <Paragraphs>180</Paragraphs>
  <Slides>16</Slides>
  <Notes>3</Notes>
  <HiddenSlides>0</HiddenSlides>
  <MMClips>0</MMClips>
  <ScaleCrop>false</ScaleCrop>
  <HeadingPairs>
    <vt:vector size="6" baseType="variant">
      <vt:variant>
        <vt:lpstr>Использованные шрифты</vt:lpstr>
      </vt:variant>
      <vt:variant>
        <vt:i4>11</vt:i4>
      </vt:variant>
      <vt:variant>
        <vt:lpstr>Тема</vt:lpstr>
      </vt:variant>
      <vt:variant>
        <vt:i4>1</vt:i4>
      </vt:variant>
      <vt:variant>
        <vt:lpstr>Заголовки слайдов</vt:lpstr>
      </vt:variant>
      <vt:variant>
        <vt:i4>16</vt:i4>
      </vt:variant>
    </vt:vector>
  </HeadingPairs>
  <TitlesOfParts>
    <vt:vector size="28" baseType="lpstr">
      <vt:lpstr>Verdana</vt:lpstr>
      <vt:lpstr>Arial</vt:lpstr>
      <vt:lpstr>Calibri</vt:lpstr>
      <vt:lpstr>Aharoni</vt:lpstr>
      <vt:lpstr>Arial Black</vt:lpstr>
      <vt:lpstr>MS PGothic</vt:lpstr>
      <vt:lpstr>Arial   </vt:lpstr>
      <vt:lpstr>Arial Narrow</vt:lpstr>
      <vt:lpstr>Wingdings</vt:lpstr>
      <vt:lpstr>Times</vt:lpstr>
      <vt:lpstr>Tekton</vt:lpstr>
      <vt:lpstr>Slide_Master</vt:lpstr>
      <vt:lpstr>Слайд 1</vt:lpstr>
      <vt:lpstr>The EU Strategy for the Danube Region</vt:lpstr>
      <vt:lpstr> Timeline</vt:lpstr>
      <vt:lpstr>2014-2020 Leg. Package: State-of-play</vt:lpstr>
      <vt:lpstr>Regulatory timeline</vt:lpstr>
      <vt:lpstr>  MRS in the Cohesion Policy Regulations </vt:lpstr>
      <vt:lpstr>Слайд 7</vt:lpstr>
      <vt:lpstr>Слайд 8</vt:lpstr>
      <vt:lpstr>Слайд 9</vt:lpstr>
      <vt:lpstr>Слайд 10</vt:lpstr>
      <vt:lpstr>Слайд 11</vt:lpstr>
      <vt:lpstr>Слайд 12</vt:lpstr>
      <vt:lpstr>                       Next Steps</vt:lpstr>
      <vt:lpstr>Слайд 14</vt:lpstr>
      <vt:lpstr>What does it mean in practice for the Steering Groups of the EUSDR? </vt:lpstr>
      <vt:lpstr>Thank you for your attention !</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User</cp:lastModifiedBy>
  <cp:revision>302</cp:revision>
  <cp:lastPrinted>2013-12-06T12:02:25Z</cp:lastPrinted>
  <dcterms:created xsi:type="dcterms:W3CDTF">2011-10-28T10:25:18Z</dcterms:created>
  <dcterms:modified xsi:type="dcterms:W3CDTF">2019-09-12T12:16:09Z</dcterms:modified>
</cp:coreProperties>
</file>