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00" r:id="rId3"/>
    <p:sldId id="258" r:id="rId4"/>
    <p:sldId id="303" r:id="rId5"/>
    <p:sldId id="266" r:id="rId6"/>
    <p:sldId id="259" r:id="rId7"/>
    <p:sldId id="260" r:id="rId8"/>
    <p:sldId id="304" r:id="rId9"/>
    <p:sldId id="261" r:id="rId10"/>
    <p:sldId id="298" r:id="rId11"/>
    <p:sldId id="272" r:id="rId12"/>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794" autoAdjust="0"/>
    <p:restoredTop sz="0" autoAdjust="0"/>
  </p:normalViewPr>
  <p:slideViewPr>
    <p:cSldViewPr>
      <p:cViewPr>
        <p:scale>
          <a:sx n="99" d="100"/>
          <a:sy n="99" d="100"/>
        </p:scale>
        <p:origin x="-72" y="6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EA918-6DA7-4736-BB99-001D38C6AB5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hu-HU"/>
        </a:p>
      </dgm:t>
    </dgm:pt>
    <dgm:pt modelId="{104E0902-73EA-4FBA-8627-2B2E84F305A7}">
      <dgm:prSet phldrT="[Szöveg]" custT="1"/>
      <dgm:spPr>
        <a:solidFill>
          <a:schemeClr val="tx2"/>
        </a:solidFill>
      </dgm:spPr>
      <dgm:t>
        <a:bodyPr/>
        <a:lstStyle/>
        <a:p>
          <a:pPr algn="ctr"/>
          <a:r>
            <a:rPr lang="hu-HU" sz="2300" b="0"/>
            <a:t>BDCP</a:t>
          </a:r>
        </a:p>
      </dgm:t>
    </dgm:pt>
    <dgm:pt modelId="{6E0E202E-F3BC-475D-A92F-EA6D1BC07B27}" type="parTrans" cxnId="{CB490FDA-E939-42EA-B3F5-EEAB13F18D8B}">
      <dgm:prSet/>
      <dgm:spPr/>
      <dgm:t>
        <a:bodyPr/>
        <a:lstStyle/>
        <a:p>
          <a:endParaRPr lang="hu-HU"/>
        </a:p>
      </dgm:t>
    </dgm:pt>
    <dgm:pt modelId="{C0B7699F-FDF4-4891-BEA3-4AB2319211B3}" type="sibTrans" cxnId="{CB490FDA-E939-42EA-B3F5-EEAB13F18D8B}">
      <dgm:prSet/>
      <dgm:spPr/>
      <dgm:t>
        <a:bodyPr/>
        <a:lstStyle/>
        <a:p>
          <a:endParaRPr lang="hu-HU"/>
        </a:p>
      </dgm:t>
    </dgm:pt>
    <dgm:pt modelId="{4760169D-7AC3-4C8C-B29B-BBD0E9EDF5D6}">
      <dgm:prSet phldrT="[Szöveg]" custT="1"/>
      <dgm:spPr>
        <a:solidFill>
          <a:schemeClr val="accent1">
            <a:hueOff val="0"/>
            <a:satOff val="0"/>
            <a:lumOff val="0"/>
          </a:schemeClr>
        </a:solidFill>
      </dgm:spPr>
      <dgm:t>
        <a:bodyPr/>
        <a:lstStyle/>
        <a:p>
          <a:r>
            <a:rPr lang="hu-HU" sz="1500" dirty="0" smtClean="0"/>
            <a:t>3 </a:t>
          </a:r>
          <a:r>
            <a:rPr lang="hu-HU" sz="1500" dirty="0" err="1"/>
            <a:t>Experts</a:t>
          </a:r>
          <a:r>
            <a:rPr lang="hu-HU" sz="1500" dirty="0"/>
            <a:t> </a:t>
          </a:r>
          <a:r>
            <a:rPr lang="hu-HU" sz="1500" dirty="0" err="1"/>
            <a:t>by</a:t>
          </a:r>
          <a:r>
            <a:rPr lang="hu-HU" sz="1500" dirty="0"/>
            <a:t> </a:t>
          </a:r>
          <a:r>
            <a:rPr lang="hu-HU" sz="1500" dirty="0" smtClean="0"/>
            <a:t>HU</a:t>
          </a:r>
          <a:endParaRPr lang="hu-HU" sz="1500" b="1" dirty="0"/>
        </a:p>
      </dgm:t>
    </dgm:pt>
    <dgm:pt modelId="{A35409E1-D919-4D77-8407-56837AE2A582}" type="parTrans" cxnId="{35DECC3C-EBE6-4037-91E2-1FE5C4E11AE7}">
      <dgm:prSet/>
      <dgm:spPr/>
      <dgm:t>
        <a:bodyPr/>
        <a:lstStyle/>
        <a:p>
          <a:endParaRPr lang="hu-HU"/>
        </a:p>
      </dgm:t>
    </dgm:pt>
    <dgm:pt modelId="{4AECB36B-8DD6-47D3-8363-4CE04A3255A8}" type="sibTrans" cxnId="{35DECC3C-EBE6-4037-91E2-1FE5C4E11AE7}">
      <dgm:prSet/>
      <dgm:spPr/>
      <dgm:t>
        <a:bodyPr/>
        <a:lstStyle/>
        <a:p>
          <a:endParaRPr lang="hu-HU"/>
        </a:p>
      </dgm:t>
    </dgm:pt>
    <dgm:pt modelId="{027E8BF2-2F58-46B4-B48D-E2177312B598}">
      <dgm:prSet phldrT="[Szöveg]" custT="1"/>
      <dgm:spPr/>
      <dgm:t>
        <a:bodyPr/>
        <a:lstStyle/>
        <a:p>
          <a:pPr>
            <a:spcAft>
              <a:spcPts val="0"/>
            </a:spcAft>
          </a:pPr>
          <a:r>
            <a:rPr lang="hu-HU" sz="1500" dirty="0"/>
            <a:t>1 </a:t>
          </a:r>
          <a:r>
            <a:rPr lang="hu-HU" sz="1500" dirty="0" err="1"/>
            <a:t>Expert</a:t>
          </a:r>
          <a:r>
            <a:rPr lang="hu-HU" sz="1500" dirty="0"/>
            <a:t> </a:t>
          </a:r>
        </a:p>
        <a:p>
          <a:pPr>
            <a:spcAft>
              <a:spcPct val="35000"/>
            </a:spcAft>
          </a:pPr>
          <a:r>
            <a:rPr lang="hu-HU" sz="1500" dirty="0" err="1"/>
            <a:t>by</a:t>
          </a:r>
          <a:r>
            <a:rPr lang="hu-HU" sz="1500" dirty="0"/>
            <a:t> </a:t>
          </a:r>
          <a:r>
            <a:rPr lang="hu-HU" sz="1500" b="1" dirty="0"/>
            <a:t>EIB</a:t>
          </a:r>
        </a:p>
      </dgm:t>
    </dgm:pt>
    <dgm:pt modelId="{4B0BAF08-55BE-4D4D-9ABD-CB0CD4437583}" type="parTrans" cxnId="{720F96A4-6982-4DFE-A62B-E87F82D56427}">
      <dgm:prSet/>
      <dgm:spPr/>
      <dgm:t>
        <a:bodyPr/>
        <a:lstStyle/>
        <a:p>
          <a:endParaRPr lang="hu-HU"/>
        </a:p>
      </dgm:t>
    </dgm:pt>
    <dgm:pt modelId="{4754B140-2A14-4CA6-AE14-044BCBB1882A}" type="sibTrans" cxnId="{720F96A4-6982-4DFE-A62B-E87F82D56427}">
      <dgm:prSet/>
      <dgm:spPr/>
      <dgm:t>
        <a:bodyPr/>
        <a:lstStyle/>
        <a:p>
          <a:endParaRPr lang="hu-HU"/>
        </a:p>
      </dgm:t>
    </dgm:pt>
    <dgm:pt modelId="{34FE80B8-F8FD-4B1F-8906-247DAFA04586}">
      <dgm:prSet phldrT="[Szöveg]" custT="1"/>
      <dgm:spPr/>
      <dgm:t>
        <a:bodyPr/>
        <a:lstStyle/>
        <a:p>
          <a:pPr>
            <a:spcAft>
              <a:spcPts val="0"/>
            </a:spcAft>
          </a:pPr>
          <a:r>
            <a:rPr lang="hu-HU" sz="1500"/>
            <a:t>2 Experts </a:t>
          </a:r>
        </a:p>
        <a:p>
          <a:pPr>
            <a:spcAft>
              <a:spcPct val="35000"/>
            </a:spcAft>
          </a:pPr>
          <a:r>
            <a:rPr lang="hu-HU" sz="1500"/>
            <a:t>by </a:t>
          </a:r>
          <a:r>
            <a:rPr lang="hu-HU" sz="1500" b="1"/>
            <a:t>DRS Members</a:t>
          </a:r>
        </a:p>
      </dgm:t>
    </dgm:pt>
    <dgm:pt modelId="{E04623DC-5108-4939-AE9B-EFE4E0D9A82B}" type="parTrans" cxnId="{DF0FA376-8B00-40BF-A5A3-865F6B4A0724}">
      <dgm:prSet/>
      <dgm:spPr/>
      <dgm:t>
        <a:bodyPr/>
        <a:lstStyle/>
        <a:p>
          <a:endParaRPr lang="hu-HU"/>
        </a:p>
      </dgm:t>
    </dgm:pt>
    <dgm:pt modelId="{2D739732-FE3F-4B0D-8E73-D43037F88B76}" type="sibTrans" cxnId="{DF0FA376-8B00-40BF-A5A3-865F6B4A0724}">
      <dgm:prSet/>
      <dgm:spPr/>
      <dgm:t>
        <a:bodyPr/>
        <a:lstStyle/>
        <a:p>
          <a:endParaRPr lang="hu-HU"/>
        </a:p>
      </dgm:t>
    </dgm:pt>
    <dgm:pt modelId="{C27E1DF6-6E62-4355-81FC-ACB050A21BFD}">
      <dgm:prSet custT="1"/>
      <dgm:spPr>
        <a:solidFill>
          <a:schemeClr val="accent6">
            <a:lumMod val="75000"/>
          </a:schemeClr>
        </a:solidFill>
      </dgm:spPr>
      <dgm:t>
        <a:bodyPr/>
        <a:lstStyle/>
        <a:p>
          <a:pPr algn="ctr"/>
          <a:r>
            <a:rPr lang="hu-HU" sz="1500"/>
            <a:t>Supported by:</a:t>
          </a:r>
        </a:p>
        <a:p>
          <a:pPr algn="l"/>
          <a:r>
            <a:rPr lang="hu-HU" sz="1500"/>
            <a:t>EIB </a:t>
          </a:r>
          <a:r>
            <a:rPr lang="hu-HU" sz="1000"/>
            <a:t>(technical, financial)</a:t>
          </a:r>
        </a:p>
        <a:p>
          <a:pPr algn="l"/>
          <a:r>
            <a:rPr lang="hu-HU" sz="1500"/>
            <a:t>JASPERS</a:t>
          </a:r>
        </a:p>
      </dgm:t>
    </dgm:pt>
    <dgm:pt modelId="{4F777800-DA4C-4A08-A9B5-696824808642}" type="parTrans" cxnId="{9754A2DE-2F5E-449E-96CB-83FDAA33176E}">
      <dgm:prSet/>
      <dgm:spPr>
        <a:solidFill>
          <a:schemeClr val="accent6">
            <a:lumMod val="75000"/>
            <a:alpha val="59000"/>
          </a:schemeClr>
        </a:solidFill>
      </dgm:spPr>
      <dgm:t>
        <a:bodyPr/>
        <a:lstStyle/>
        <a:p>
          <a:endParaRPr lang="hu-HU"/>
        </a:p>
      </dgm:t>
    </dgm:pt>
    <dgm:pt modelId="{F366DFCA-A0A9-493E-A1F6-423070633B32}" type="sibTrans" cxnId="{9754A2DE-2F5E-449E-96CB-83FDAA33176E}">
      <dgm:prSet/>
      <dgm:spPr/>
      <dgm:t>
        <a:bodyPr/>
        <a:lstStyle/>
        <a:p>
          <a:endParaRPr lang="hu-HU"/>
        </a:p>
      </dgm:t>
    </dgm:pt>
    <dgm:pt modelId="{C7A27B6E-6832-48F6-A27E-9D3EF65F66A7}">
      <dgm:prSet custScaleX="124771" custScaleY="33581" custRadScaleRad="82487" custRadScaleInc="368429"/>
      <dgm:spPr>
        <a:prstGeom prst="roundRect">
          <a:avLst/>
        </a:prstGeom>
      </dgm:spPr>
      <dgm:t>
        <a:bodyPr/>
        <a:lstStyle/>
        <a:p>
          <a:endParaRPr lang="hu-HU"/>
        </a:p>
      </dgm:t>
    </dgm:pt>
    <dgm:pt modelId="{6E7A11A6-9F7A-4D63-AD90-1D88DFA63347}" type="parTrans" cxnId="{E699F0B2-68E4-43CD-AACC-6132A4F6C7B1}">
      <dgm:prSet custAng="3923991" custLinFactX="400000" custLinFactNeighborX="462246" custLinFactNeighborY="-36388"/>
      <dgm:spPr/>
      <dgm:t>
        <a:bodyPr/>
        <a:lstStyle/>
        <a:p>
          <a:endParaRPr lang="hu-HU"/>
        </a:p>
      </dgm:t>
    </dgm:pt>
    <dgm:pt modelId="{A75B3ED3-334E-42FB-87C2-AE7C874D9957}" type="sibTrans" cxnId="{E699F0B2-68E4-43CD-AACC-6132A4F6C7B1}">
      <dgm:prSet/>
      <dgm:spPr/>
      <dgm:t>
        <a:bodyPr/>
        <a:lstStyle/>
        <a:p>
          <a:endParaRPr lang="hu-HU"/>
        </a:p>
      </dgm:t>
    </dgm:pt>
    <dgm:pt modelId="{0C241FF1-2BB3-4BE1-B052-D5563EDC51C2}">
      <dgm:prSet custScaleX="124771" custScaleY="33581" custRadScaleRad="82487" custRadScaleInc="368429"/>
      <dgm:spPr>
        <a:prstGeom prst="roundRect">
          <a:avLst/>
        </a:prstGeom>
      </dgm:spPr>
      <dgm:t>
        <a:bodyPr/>
        <a:lstStyle/>
        <a:p>
          <a:endParaRPr lang="hu-HU"/>
        </a:p>
      </dgm:t>
    </dgm:pt>
    <dgm:pt modelId="{E02DDF8B-B0B8-4422-8CAB-0E491E023163}" type="parTrans" cxnId="{6C5AB39D-B5EF-44C4-8927-F02C99DABC91}">
      <dgm:prSet custAng="3923991" custLinFactX="400000" custLinFactNeighborX="462246" custLinFactNeighborY="-36388"/>
      <dgm:spPr/>
      <dgm:t>
        <a:bodyPr/>
        <a:lstStyle/>
        <a:p>
          <a:endParaRPr lang="hu-HU"/>
        </a:p>
      </dgm:t>
    </dgm:pt>
    <dgm:pt modelId="{2F64FD9D-20C1-4847-92D3-EC025B56BA38}" type="sibTrans" cxnId="{6C5AB39D-B5EF-44C4-8927-F02C99DABC91}">
      <dgm:prSet/>
      <dgm:spPr/>
      <dgm:t>
        <a:bodyPr/>
        <a:lstStyle/>
        <a:p>
          <a:endParaRPr lang="hu-HU"/>
        </a:p>
      </dgm:t>
    </dgm:pt>
    <dgm:pt modelId="{967AE619-755C-4693-8FB2-CA35E42A09C8}">
      <dgm:prSet custScaleX="124771" custScaleY="33581" custRadScaleRad="82487" custRadScaleInc="368429"/>
      <dgm:spPr>
        <a:prstGeom prst="roundRect">
          <a:avLst/>
        </a:prstGeom>
      </dgm:spPr>
      <dgm:t>
        <a:bodyPr/>
        <a:lstStyle/>
        <a:p>
          <a:endParaRPr lang="hu-HU"/>
        </a:p>
      </dgm:t>
    </dgm:pt>
    <dgm:pt modelId="{932B64F6-4604-4439-A633-64F2FD64E333}" type="parTrans" cxnId="{D2D4904B-96E1-46C4-B393-0FDF252453C3}">
      <dgm:prSet custAng="3923991" custLinFactX="400000" custLinFactNeighborX="462246" custLinFactNeighborY="-36388"/>
      <dgm:spPr/>
      <dgm:t>
        <a:bodyPr/>
        <a:lstStyle/>
        <a:p>
          <a:endParaRPr lang="hu-HU"/>
        </a:p>
      </dgm:t>
    </dgm:pt>
    <dgm:pt modelId="{E64B72B5-C904-42CC-AD4E-CC9A8D870FFB}" type="sibTrans" cxnId="{D2D4904B-96E1-46C4-B393-0FDF252453C3}">
      <dgm:prSet/>
      <dgm:spPr/>
      <dgm:t>
        <a:bodyPr/>
        <a:lstStyle/>
        <a:p>
          <a:endParaRPr lang="hu-HU"/>
        </a:p>
      </dgm:t>
    </dgm:pt>
    <dgm:pt modelId="{30AF0508-5C46-4A34-AF79-73DB88C318CD}">
      <dgm:prSet/>
      <dgm:spPr>
        <a:solidFill>
          <a:schemeClr val="tx1">
            <a:lumMod val="50000"/>
            <a:lumOff val="50000"/>
          </a:schemeClr>
        </a:solidFill>
      </dgm:spPr>
      <dgm:t>
        <a:bodyPr/>
        <a:lstStyle/>
        <a:p>
          <a:r>
            <a:rPr lang="hu-HU" dirty="0" smtClean="0"/>
            <a:t>Office </a:t>
          </a:r>
          <a:r>
            <a:rPr lang="hu-HU" dirty="0" err="1" smtClean="0"/>
            <a:t>space</a:t>
          </a:r>
          <a:r>
            <a:rPr lang="hu-HU" dirty="0" smtClean="0"/>
            <a:t>, </a:t>
          </a:r>
          <a:r>
            <a:rPr lang="hu-HU" dirty="0" err="1"/>
            <a:t>infrastructure</a:t>
          </a:r>
          <a:r>
            <a:rPr lang="hu-HU" dirty="0"/>
            <a:t>:  </a:t>
          </a:r>
          <a:r>
            <a:rPr lang="hu-HU" dirty="0" smtClean="0"/>
            <a:t>MFA, HU</a:t>
          </a:r>
          <a:endParaRPr lang="hu-HU" dirty="0"/>
        </a:p>
      </dgm:t>
    </dgm:pt>
    <dgm:pt modelId="{20AA280D-D15F-4F9E-9100-0FDCC4BB07F3}" type="parTrans" cxnId="{6481683E-484E-4315-BAFB-A86D12E28EAA}">
      <dgm:prSet/>
      <dgm:spPr>
        <a:solidFill>
          <a:schemeClr val="tx1">
            <a:lumMod val="50000"/>
            <a:lumOff val="50000"/>
            <a:alpha val="27000"/>
          </a:schemeClr>
        </a:solidFill>
      </dgm:spPr>
      <dgm:t>
        <a:bodyPr/>
        <a:lstStyle/>
        <a:p>
          <a:endParaRPr lang="hu-HU"/>
        </a:p>
      </dgm:t>
    </dgm:pt>
    <dgm:pt modelId="{49A4AB63-3DB7-4F33-8661-E6263FFA60F5}" type="sibTrans" cxnId="{6481683E-484E-4315-BAFB-A86D12E28EAA}">
      <dgm:prSet/>
      <dgm:spPr/>
      <dgm:t>
        <a:bodyPr/>
        <a:lstStyle/>
        <a:p>
          <a:endParaRPr lang="hu-HU"/>
        </a:p>
      </dgm:t>
    </dgm:pt>
    <dgm:pt modelId="{45EB5E7B-6254-4F7F-ACBA-B800A9F954D9}">
      <dgm:prSet custT="1"/>
      <dgm:spPr>
        <a:solidFill>
          <a:schemeClr val="accent3">
            <a:lumMod val="75000"/>
          </a:schemeClr>
        </a:solidFill>
      </dgm:spPr>
      <dgm:t>
        <a:bodyPr/>
        <a:lstStyle/>
        <a:p>
          <a:pPr algn="l"/>
          <a:r>
            <a:rPr lang="hu-HU" sz="1100" b="1" dirty="0" smtClean="0"/>
            <a:t> </a:t>
          </a:r>
          <a:r>
            <a:rPr lang="hu-HU" sz="1500" b="1" dirty="0" smtClean="0"/>
            <a:t>SERVICING</a:t>
          </a:r>
          <a:r>
            <a:rPr lang="hu-HU" sz="1500" dirty="0" smtClean="0"/>
            <a:t>:		EUSDR </a:t>
          </a:r>
          <a:r>
            <a:rPr lang="hu-HU" sz="1500" dirty="0" err="1"/>
            <a:t>Steering</a:t>
          </a:r>
          <a:r>
            <a:rPr lang="hu-HU" sz="1500" dirty="0"/>
            <a:t> </a:t>
          </a:r>
          <a:r>
            <a:rPr lang="hu-HU" sz="1500" dirty="0" err="1"/>
            <a:t>Groups</a:t>
          </a:r>
          <a:r>
            <a:rPr lang="hu-HU" sz="1500" dirty="0"/>
            <a:t>, 					</a:t>
          </a:r>
          <a:r>
            <a:rPr lang="hu-HU" sz="1500" dirty="0" smtClean="0"/>
            <a:t>	 		National </a:t>
          </a:r>
          <a:r>
            <a:rPr lang="hu-HU" sz="1500" dirty="0" err="1"/>
            <a:t>Contact</a:t>
          </a:r>
          <a:r>
            <a:rPr lang="hu-HU" sz="1500" dirty="0"/>
            <a:t> </a:t>
          </a:r>
          <a:r>
            <a:rPr lang="hu-HU" sz="1500" dirty="0" err="1"/>
            <a:t>Points</a:t>
          </a:r>
          <a:r>
            <a:rPr lang="hu-HU" sz="1500" dirty="0"/>
            <a:t>, Project </a:t>
          </a:r>
          <a:r>
            <a:rPr lang="hu-HU" sz="1500" dirty="0" err="1"/>
            <a:t>Promoters</a:t>
          </a:r>
          <a:endParaRPr lang="hu-HU" sz="1500" dirty="0"/>
        </a:p>
        <a:p>
          <a:pPr algn="l"/>
          <a:r>
            <a:rPr lang="hu-HU" sz="1500" b="1" dirty="0"/>
            <a:t> </a:t>
          </a:r>
          <a:r>
            <a:rPr lang="hu-HU" sz="1500" b="1" dirty="0" smtClean="0"/>
            <a:t>NETWORKING: 	</a:t>
          </a:r>
          <a:r>
            <a:rPr lang="hu-HU" sz="1500" dirty="0" smtClean="0"/>
            <a:t>EC, </a:t>
          </a:r>
          <a:r>
            <a:rPr lang="hu-HU" sz="1500" dirty="0" err="1"/>
            <a:t>sectorial</a:t>
          </a:r>
          <a:r>
            <a:rPr lang="hu-HU" sz="1500" dirty="0"/>
            <a:t> </a:t>
          </a:r>
          <a:r>
            <a:rPr lang="hu-HU" sz="1500" dirty="0" err="1"/>
            <a:t>experts</a:t>
          </a:r>
          <a:r>
            <a:rPr lang="hu-HU" sz="1500" dirty="0"/>
            <a:t>, </a:t>
          </a:r>
          <a:r>
            <a:rPr lang="hu-HU" sz="1500" dirty="0" err="1" smtClean="0"/>
            <a:t>ministries</a:t>
          </a:r>
          <a:r>
            <a:rPr lang="hu-HU" sz="1500" dirty="0"/>
            <a:t>, </a:t>
          </a:r>
          <a:r>
            <a:rPr lang="hu-HU" sz="1500" dirty="0" err="1" smtClean="0"/>
            <a:t>authorities</a:t>
          </a:r>
          <a:r>
            <a:rPr lang="hu-HU" sz="1500" dirty="0" smtClean="0"/>
            <a:t>, local 				</a:t>
          </a:r>
          <a:r>
            <a:rPr lang="hu-HU" sz="1500" dirty="0" err="1" smtClean="0"/>
            <a:t>actors</a:t>
          </a:r>
          <a:r>
            <a:rPr lang="hu-HU" sz="1500" dirty="0" smtClean="0"/>
            <a:t>, </a:t>
          </a:r>
          <a:r>
            <a:rPr lang="hu-HU" sz="1500" dirty="0" err="1" smtClean="0"/>
            <a:t>coordinating</a:t>
          </a:r>
          <a:r>
            <a:rPr lang="hu-HU" sz="1500" dirty="0" smtClean="0"/>
            <a:t> </a:t>
          </a:r>
          <a:r>
            <a:rPr lang="hu-HU" sz="1500" dirty="0" err="1" smtClean="0"/>
            <a:t>bodies</a:t>
          </a:r>
          <a:r>
            <a:rPr lang="hu-HU" sz="1500" smtClean="0"/>
            <a:t> </a:t>
          </a:r>
          <a:endParaRPr lang="hu-HU" sz="1500" dirty="0"/>
        </a:p>
      </dgm:t>
    </dgm:pt>
    <dgm:pt modelId="{D5C179AF-706F-4A8A-9871-0D5461B17015}" type="parTrans" cxnId="{C055C5B8-2A5F-4A6B-9DCA-BABB1FFEA41E}">
      <dgm:prSet/>
      <dgm:spPr>
        <a:solidFill>
          <a:schemeClr val="accent3">
            <a:lumMod val="75000"/>
            <a:alpha val="51000"/>
          </a:schemeClr>
        </a:solidFill>
      </dgm:spPr>
      <dgm:t>
        <a:bodyPr/>
        <a:lstStyle/>
        <a:p>
          <a:endParaRPr lang="hu-HU"/>
        </a:p>
      </dgm:t>
    </dgm:pt>
    <dgm:pt modelId="{0B293F6E-A968-4211-BA4F-58CE2A43B9F3}" type="sibTrans" cxnId="{C055C5B8-2A5F-4A6B-9DCA-BABB1FFEA41E}">
      <dgm:prSet/>
      <dgm:spPr/>
      <dgm:t>
        <a:bodyPr/>
        <a:lstStyle/>
        <a:p>
          <a:endParaRPr lang="hu-HU"/>
        </a:p>
      </dgm:t>
    </dgm:pt>
    <dgm:pt modelId="{0C19486C-2CFB-4A2F-BEA6-95ED31EFB8CD}" type="pres">
      <dgm:prSet presAssocID="{780EA918-6DA7-4736-BB99-001D38C6AB55}" presName="cycle" presStyleCnt="0">
        <dgm:presLayoutVars>
          <dgm:chMax val="1"/>
          <dgm:dir/>
          <dgm:animLvl val="ctr"/>
          <dgm:resizeHandles val="exact"/>
        </dgm:presLayoutVars>
      </dgm:prSet>
      <dgm:spPr/>
      <dgm:t>
        <a:bodyPr/>
        <a:lstStyle/>
        <a:p>
          <a:endParaRPr lang="hu-HU"/>
        </a:p>
      </dgm:t>
    </dgm:pt>
    <dgm:pt modelId="{473214AF-8B62-4856-920B-6043438C3D81}" type="pres">
      <dgm:prSet presAssocID="{104E0902-73EA-4FBA-8627-2B2E84F305A7}" presName="centerShape" presStyleLbl="node0" presStyleIdx="0" presStyleCnt="1" custScaleX="94486" custScaleY="93725" custLinFactNeighborX="1673" custLinFactNeighborY="-22475"/>
      <dgm:spPr/>
      <dgm:t>
        <a:bodyPr/>
        <a:lstStyle/>
        <a:p>
          <a:endParaRPr lang="hu-HU"/>
        </a:p>
      </dgm:t>
    </dgm:pt>
    <dgm:pt modelId="{3E25E438-9A6D-4033-928B-CED6727C3C31}" type="pres">
      <dgm:prSet presAssocID="{A35409E1-D919-4D77-8407-56837AE2A582}" presName="parTrans" presStyleLbl="bgSibTrans2D1" presStyleIdx="0" presStyleCnt="6" custLinFactNeighborX="9904" custLinFactNeighborY="-14522"/>
      <dgm:spPr/>
      <dgm:t>
        <a:bodyPr/>
        <a:lstStyle/>
        <a:p>
          <a:endParaRPr lang="hu-HU"/>
        </a:p>
      </dgm:t>
    </dgm:pt>
    <dgm:pt modelId="{294B0E19-5B5C-43CA-A49C-ED3F5FE9E11D}" type="pres">
      <dgm:prSet presAssocID="{4760169D-7AC3-4C8C-B29B-BBD0E9EDF5D6}" presName="node" presStyleLbl="node1" presStyleIdx="0" presStyleCnt="6" custScaleX="124551" custScaleY="71270" custRadScaleRad="123965" custRadScaleInc="190321">
        <dgm:presLayoutVars>
          <dgm:bulletEnabled val="1"/>
        </dgm:presLayoutVars>
      </dgm:prSet>
      <dgm:spPr/>
      <dgm:t>
        <a:bodyPr/>
        <a:lstStyle/>
        <a:p>
          <a:endParaRPr lang="hu-HU"/>
        </a:p>
      </dgm:t>
    </dgm:pt>
    <dgm:pt modelId="{C75D9498-DA35-48B6-8394-F5D01FD648FC}" type="pres">
      <dgm:prSet presAssocID="{4B0BAF08-55BE-4D4D-9ABD-CB0CD4437583}" presName="parTrans" presStyleLbl="bgSibTrans2D1" presStyleIdx="1" presStyleCnt="6" custLinFactNeighborX="1160" custLinFactNeighborY="5878"/>
      <dgm:spPr/>
      <dgm:t>
        <a:bodyPr/>
        <a:lstStyle/>
        <a:p>
          <a:endParaRPr lang="hu-HU"/>
        </a:p>
      </dgm:t>
    </dgm:pt>
    <dgm:pt modelId="{BD788617-8E8B-474C-BC30-A058B2939F34}" type="pres">
      <dgm:prSet presAssocID="{027E8BF2-2F58-46B4-B48D-E2177312B598}" presName="node" presStyleLbl="node1" presStyleIdx="1" presStyleCnt="6" custScaleX="131672" custScaleY="72232" custRadScaleRad="107027" custRadScaleInc="206851">
        <dgm:presLayoutVars>
          <dgm:bulletEnabled val="1"/>
        </dgm:presLayoutVars>
      </dgm:prSet>
      <dgm:spPr/>
      <dgm:t>
        <a:bodyPr/>
        <a:lstStyle/>
        <a:p>
          <a:endParaRPr lang="hu-HU"/>
        </a:p>
      </dgm:t>
    </dgm:pt>
    <dgm:pt modelId="{EC1412B5-B67F-4416-8080-C610082D1959}" type="pres">
      <dgm:prSet presAssocID="{E04623DC-5108-4939-AE9B-EFE4E0D9A82B}" presName="parTrans" presStyleLbl="bgSibTrans2D1" presStyleIdx="2" presStyleCnt="6"/>
      <dgm:spPr/>
      <dgm:t>
        <a:bodyPr/>
        <a:lstStyle/>
        <a:p>
          <a:endParaRPr lang="hu-HU"/>
        </a:p>
      </dgm:t>
    </dgm:pt>
    <dgm:pt modelId="{22CD47C7-C000-401D-9239-965C67A486ED}" type="pres">
      <dgm:prSet presAssocID="{34FE80B8-F8FD-4B1F-8906-247DAFA04586}" presName="node" presStyleLbl="node1" presStyleIdx="2" presStyleCnt="6" custScaleX="144203" custScaleY="70907" custRadScaleRad="145780" custRadScaleInc="209336">
        <dgm:presLayoutVars>
          <dgm:bulletEnabled val="1"/>
        </dgm:presLayoutVars>
      </dgm:prSet>
      <dgm:spPr/>
      <dgm:t>
        <a:bodyPr/>
        <a:lstStyle/>
        <a:p>
          <a:endParaRPr lang="hu-HU"/>
        </a:p>
      </dgm:t>
    </dgm:pt>
    <dgm:pt modelId="{606F6E0E-7300-4CD7-9E0E-F058B7BD6E7B}" type="pres">
      <dgm:prSet presAssocID="{4F777800-DA4C-4A08-A9B5-696824808642}" presName="parTrans" presStyleLbl="bgSibTrans2D1" presStyleIdx="3" presStyleCnt="6"/>
      <dgm:spPr/>
      <dgm:t>
        <a:bodyPr/>
        <a:lstStyle/>
        <a:p>
          <a:endParaRPr lang="hu-HU"/>
        </a:p>
      </dgm:t>
    </dgm:pt>
    <dgm:pt modelId="{713C8018-0850-4BBC-A6AD-620D8C905481}" type="pres">
      <dgm:prSet presAssocID="{C27E1DF6-6E62-4355-81FC-ACB050A21BFD}" presName="node" presStyleLbl="node1" presStyleIdx="3" presStyleCnt="6" custScaleX="147486" custScaleY="103960" custRadScaleRad="119375" custRadScaleInc="181545">
        <dgm:presLayoutVars>
          <dgm:bulletEnabled val="1"/>
        </dgm:presLayoutVars>
      </dgm:prSet>
      <dgm:spPr/>
      <dgm:t>
        <a:bodyPr/>
        <a:lstStyle/>
        <a:p>
          <a:endParaRPr lang="hu-HU"/>
        </a:p>
      </dgm:t>
    </dgm:pt>
    <dgm:pt modelId="{484C6B17-2A5F-4E57-879E-84CDD5929E27}" type="pres">
      <dgm:prSet presAssocID="{20AA280D-D15F-4F9E-9100-0FDCC4BB07F3}" presName="parTrans" presStyleLbl="bgSibTrans2D1" presStyleIdx="4" presStyleCnt="6" custAng="10771152" custFlipVert="1" custFlipHor="1" custScaleX="110650" custScaleY="48432" custLinFactNeighborX="-7586" custLinFactNeighborY="-34954"/>
      <dgm:spPr/>
      <dgm:t>
        <a:bodyPr/>
        <a:lstStyle/>
        <a:p>
          <a:endParaRPr lang="hu-HU"/>
        </a:p>
      </dgm:t>
    </dgm:pt>
    <dgm:pt modelId="{7E4F6B1A-B1E4-4D17-A6DF-8870F77D4798}" type="pres">
      <dgm:prSet presAssocID="{30AF0508-5C46-4A34-AF79-73DB88C318CD}" presName="node" presStyleLbl="node1" presStyleIdx="4" presStyleCnt="6" custScaleX="170765" custScaleY="43424" custRadScaleRad="55615" custRadScaleInc="-445801">
        <dgm:presLayoutVars>
          <dgm:bulletEnabled val="1"/>
        </dgm:presLayoutVars>
      </dgm:prSet>
      <dgm:spPr/>
      <dgm:t>
        <a:bodyPr/>
        <a:lstStyle/>
        <a:p>
          <a:endParaRPr lang="hu-HU"/>
        </a:p>
      </dgm:t>
    </dgm:pt>
    <dgm:pt modelId="{09F52453-1282-4F42-82AB-515C6D036855}" type="pres">
      <dgm:prSet presAssocID="{D5C179AF-706F-4A8A-9871-0D5461B17015}" presName="parTrans" presStyleLbl="bgSibTrans2D1" presStyleIdx="5" presStyleCnt="6" custAng="11024926" custFlipHor="1" custScaleX="50632" custScaleY="100041" custLinFactNeighborX="-3030" custLinFactNeighborY="-45608"/>
      <dgm:spPr/>
      <dgm:t>
        <a:bodyPr/>
        <a:lstStyle/>
        <a:p>
          <a:endParaRPr lang="hu-HU"/>
        </a:p>
      </dgm:t>
    </dgm:pt>
    <dgm:pt modelId="{917C53B3-A887-4A8A-A09C-10941EEE2CE6}" type="pres">
      <dgm:prSet presAssocID="{45EB5E7B-6254-4F7F-ACBA-B800A9F954D9}" presName="node" presStyleLbl="node1" presStyleIdx="5" presStyleCnt="6" custScaleX="393379" custScaleY="87306" custRadScaleRad="26648" custRadScaleInc="260193">
        <dgm:presLayoutVars>
          <dgm:bulletEnabled val="1"/>
        </dgm:presLayoutVars>
      </dgm:prSet>
      <dgm:spPr/>
      <dgm:t>
        <a:bodyPr/>
        <a:lstStyle/>
        <a:p>
          <a:endParaRPr lang="hu-HU"/>
        </a:p>
      </dgm:t>
    </dgm:pt>
  </dgm:ptLst>
  <dgm:cxnLst>
    <dgm:cxn modelId="{0DF87E37-F039-4E7A-A77D-E6729EF0BFD6}" type="presOf" srcId="{E04623DC-5108-4939-AE9B-EFE4E0D9A82B}" destId="{EC1412B5-B67F-4416-8080-C610082D1959}" srcOrd="0" destOrd="0" presId="urn:microsoft.com/office/officeart/2005/8/layout/radial4"/>
    <dgm:cxn modelId="{E0EB201B-5FD3-42D3-916D-276D2BA99AED}" type="presOf" srcId="{D5C179AF-706F-4A8A-9871-0D5461B17015}" destId="{09F52453-1282-4F42-82AB-515C6D036855}" srcOrd="0" destOrd="0" presId="urn:microsoft.com/office/officeart/2005/8/layout/radial4"/>
    <dgm:cxn modelId="{BFFBC6F8-EDB9-445D-834D-062232DCB155}" type="presOf" srcId="{4F777800-DA4C-4A08-A9B5-696824808642}" destId="{606F6E0E-7300-4CD7-9E0E-F058B7BD6E7B}" srcOrd="0" destOrd="0" presId="urn:microsoft.com/office/officeart/2005/8/layout/radial4"/>
    <dgm:cxn modelId="{6C5AB39D-B5EF-44C4-8927-F02C99DABC91}" srcId="{780EA918-6DA7-4736-BB99-001D38C6AB55}" destId="{0C241FF1-2BB3-4BE1-B052-D5563EDC51C2}" srcOrd="2" destOrd="0" parTransId="{E02DDF8B-B0B8-4422-8CAB-0E491E023163}" sibTransId="{2F64FD9D-20C1-4847-92D3-EC025B56BA38}"/>
    <dgm:cxn modelId="{3C0625D0-3B15-40D0-A85A-6389EFFACE33}" type="presOf" srcId="{C27E1DF6-6E62-4355-81FC-ACB050A21BFD}" destId="{713C8018-0850-4BBC-A6AD-620D8C905481}" srcOrd="0" destOrd="0" presId="urn:microsoft.com/office/officeart/2005/8/layout/radial4"/>
    <dgm:cxn modelId="{9A6B9B87-3FE1-4171-ABAB-94885F5E46D9}" type="presOf" srcId="{45EB5E7B-6254-4F7F-ACBA-B800A9F954D9}" destId="{917C53B3-A887-4A8A-A09C-10941EEE2CE6}" srcOrd="0" destOrd="0" presId="urn:microsoft.com/office/officeart/2005/8/layout/radial4"/>
    <dgm:cxn modelId="{DF0FA376-8B00-40BF-A5A3-865F6B4A0724}" srcId="{104E0902-73EA-4FBA-8627-2B2E84F305A7}" destId="{34FE80B8-F8FD-4B1F-8906-247DAFA04586}" srcOrd="2" destOrd="0" parTransId="{E04623DC-5108-4939-AE9B-EFE4E0D9A82B}" sibTransId="{2D739732-FE3F-4B0D-8E73-D43037F88B76}"/>
    <dgm:cxn modelId="{ABD80A85-F022-4C06-8D27-79FDC95A24BD}" type="presOf" srcId="{20AA280D-D15F-4F9E-9100-0FDCC4BB07F3}" destId="{484C6B17-2A5F-4E57-879E-84CDD5929E27}" srcOrd="0" destOrd="0" presId="urn:microsoft.com/office/officeart/2005/8/layout/radial4"/>
    <dgm:cxn modelId="{CB490FDA-E939-42EA-B3F5-EEAB13F18D8B}" srcId="{780EA918-6DA7-4736-BB99-001D38C6AB55}" destId="{104E0902-73EA-4FBA-8627-2B2E84F305A7}" srcOrd="0" destOrd="0" parTransId="{6E0E202E-F3BC-475D-A92F-EA6D1BC07B27}" sibTransId="{C0B7699F-FDF4-4891-BEA3-4AB2319211B3}"/>
    <dgm:cxn modelId="{35DECC3C-EBE6-4037-91E2-1FE5C4E11AE7}" srcId="{104E0902-73EA-4FBA-8627-2B2E84F305A7}" destId="{4760169D-7AC3-4C8C-B29B-BBD0E9EDF5D6}" srcOrd="0" destOrd="0" parTransId="{A35409E1-D919-4D77-8407-56837AE2A582}" sibTransId="{4AECB36B-8DD6-47D3-8363-4CE04A3255A8}"/>
    <dgm:cxn modelId="{A2849AC4-6AC1-4B8B-8C90-1EE07745D4D6}" type="presOf" srcId="{30AF0508-5C46-4A34-AF79-73DB88C318CD}" destId="{7E4F6B1A-B1E4-4D17-A6DF-8870F77D4798}" srcOrd="0" destOrd="0" presId="urn:microsoft.com/office/officeart/2005/8/layout/radial4"/>
    <dgm:cxn modelId="{6481683E-484E-4315-BAFB-A86D12E28EAA}" srcId="{104E0902-73EA-4FBA-8627-2B2E84F305A7}" destId="{30AF0508-5C46-4A34-AF79-73DB88C318CD}" srcOrd="4" destOrd="0" parTransId="{20AA280D-D15F-4F9E-9100-0FDCC4BB07F3}" sibTransId="{49A4AB63-3DB7-4F33-8661-E6263FFA60F5}"/>
    <dgm:cxn modelId="{D5C10915-D7D2-4D1F-9073-43892D4C8ACC}" type="presOf" srcId="{027E8BF2-2F58-46B4-B48D-E2177312B598}" destId="{BD788617-8E8B-474C-BC30-A058B2939F34}" srcOrd="0" destOrd="0" presId="urn:microsoft.com/office/officeart/2005/8/layout/radial4"/>
    <dgm:cxn modelId="{B2FF5E5B-F0E1-476D-9099-2DFCBD07EF4C}" type="presOf" srcId="{4B0BAF08-55BE-4D4D-9ABD-CB0CD4437583}" destId="{C75D9498-DA35-48B6-8394-F5D01FD648FC}" srcOrd="0" destOrd="0" presId="urn:microsoft.com/office/officeart/2005/8/layout/radial4"/>
    <dgm:cxn modelId="{720F96A4-6982-4DFE-A62B-E87F82D56427}" srcId="{104E0902-73EA-4FBA-8627-2B2E84F305A7}" destId="{027E8BF2-2F58-46B4-B48D-E2177312B598}" srcOrd="1" destOrd="0" parTransId="{4B0BAF08-55BE-4D4D-9ABD-CB0CD4437583}" sibTransId="{4754B140-2A14-4CA6-AE14-044BCBB1882A}"/>
    <dgm:cxn modelId="{CF9D9381-8B00-4A92-9619-033EB4CA6188}" type="presOf" srcId="{A35409E1-D919-4D77-8407-56837AE2A582}" destId="{3E25E438-9A6D-4033-928B-CED6727C3C31}" srcOrd="0" destOrd="0" presId="urn:microsoft.com/office/officeart/2005/8/layout/radial4"/>
    <dgm:cxn modelId="{50CAD739-3826-4175-9FE2-F8B76728AFF5}" type="presOf" srcId="{780EA918-6DA7-4736-BB99-001D38C6AB55}" destId="{0C19486C-2CFB-4A2F-BEA6-95ED31EFB8CD}" srcOrd="0" destOrd="0" presId="urn:microsoft.com/office/officeart/2005/8/layout/radial4"/>
    <dgm:cxn modelId="{9754A2DE-2F5E-449E-96CB-83FDAA33176E}" srcId="{104E0902-73EA-4FBA-8627-2B2E84F305A7}" destId="{C27E1DF6-6E62-4355-81FC-ACB050A21BFD}" srcOrd="3" destOrd="0" parTransId="{4F777800-DA4C-4A08-A9B5-696824808642}" sibTransId="{F366DFCA-A0A9-493E-A1F6-423070633B32}"/>
    <dgm:cxn modelId="{C055C5B8-2A5F-4A6B-9DCA-BABB1FFEA41E}" srcId="{104E0902-73EA-4FBA-8627-2B2E84F305A7}" destId="{45EB5E7B-6254-4F7F-ACBA-B800A9F954D9}" srcOrd="5" destOrd="0" parTransId="{D5C179AF-706F-4A8A-9871-0D5461B17015}" sibTransId="{0B293F6E-A968-4211-BA4F-58CE2A43B9F3}"/>
    <dgm:cxn modelId="{E699F0B2-68E4-43CD-AACC-6132A4F6C7B1}" srcId="{780EA918-6DA7-4736-BB99-001D38C6AB55}" destId="{C7A27B6E-6832-48F6-A27E-9D3EF65F66A7}" srcOrd="1" destOrd="0" parTransId="{6E7A11A6-9F7A-4D63-AD90-1D88DFA63347}" sibTransId="{A75B3ED3-334E-42FB-87C2-AE7C874D9957}"/>
    <dgm:cxn modelId="{13BB55E6-A51D-4671-882E-543EADDC2D61}" type="presOf" srcId="{104E0902-73EA-4FBA-8627-2B2E84F305A7}" destId="{473214AF-8B62-4856-920B-6043438C3D81}" srcOrd="0" destOrd="0" presId="urn:microsoft.com/office/officeart/2005/8/layout/radial4"/>
    <dgm:cxn modelId="{4B491563-AAF4-4D8D-93BB-BA8C30A9164E}" type="presOf" srcId="{4760169D-7AC3-4C8C-B29B-BBD0E9EDF5D6}" destId="{294B0E19-5B5C-43CA-A49C-ED3F5FE9E11D}" srcOrd="0" destOrd="0" presId="urn:microsoft.com/office/officeart/2005/8/layout/radial4"/>
    <dgm:cxn modelId="{D2D4904B-96E1-46C4-B393-0FDF252453C3}" srcId="{780EA918-6DA7-4736-BB99-001D38C6AB55}" destId="{967AE619-755C-4693-8FB2-CA35E42A09C8}" srcOrd="3" destOrd="0" parTransId="{932B64F6-4604-4439-A633-64F2FD64E333}" sibTransId="{E64B72B5-C904-42CC-AD4E-CC9A8D870FFB}"/>
    <dgm:cxn modelId="{A7D4AB53-9353-48A6-ACF6-F4A12AE4D5B6}" type="presOf" srcId="{34FE80B8-F8FD-4B1F-8906-247DAFA04586}" destId="{22CD47C7-C000-401D-9239-965C67A486ED}" srcOrd="0" destOrd="0" presId="urn:microsoft.com/office/officeart/2005/8/layout/radial4"/>
    <dgm:cxn modelId="{082CA9B3-1550-41F5-8967-931508BEF221}" type="presParOf" srcId="{0C19486C-2CFB-4A2F-BEA6-95ED31EFB8CD}" destId="{473214AF-8B62-4856-920B-6043438C3D81}" srcOrd="0" destOrd="0" presId="urn:microsoft.com/office/officeart/2005/8/layout/radial4"/>
    <dgm:cxn modelId="{8145694D-1BE6-46D1-A10F-A10A1D48A213}" type="presParOf" srcId="{0C19486C-2CFB-4A2F-BEA6-95ED31EFB8CD}" destId="{3E25E438-9A6D-4033-928B-CED6727C3C31}" srcOrd="1" destOrd="0" presId="urn:microsoft.com/office/officeart/2005/8/layout/radial4"/>
    <dgm:cxn modelId="{2C5F14B2-E546-4F2D-907F-14F7E6CA3BB0}" type="presParOf" srcId="{0C19486C-2CFB-4A2F-BEA6-95ED31EFB8CD}" destId="{294B0E19-5B5C-43CA-A49C-ED3F5FE9E11D}" srcOrd="2" destOrd="0" presId="urn:microsoft.com/office/officeart/2005/8/layout/radial4"/>
    <dgm:cxn modelId="{B1EFEE6B-627C-40EB-BABA-A88C61915E5D}" type="presParOf" srcId="{0C19486C-2CFB-4A2F-BEA6-95ED31EFB8CD}" destId="{C75D9498-DA35-48B6-8394-F5D01FD648FC}" srcOrd="3" destOrd="0" presId="urn:microsoft.com/office/officeart/2005/8/layout/radial4"/>
    <dgm:cxn modelId="{D1BEB3E4-77CB-4578-A35B-5E2D7E2F1DE6}" type="presParOf" srcId="{0C19486C-2CFB-4A2F-BEA6-95ED31EFB8CD}" destId="{BD788617-8E8B-474C-BC30-A058B2939F34}" srcOrd="4" destOrd="0" presId="urn:microsoft.com/office/officeart/2005/8/layout/radial4"/>
    <dgm:cxn modelId="{6A4F15E4-CAF8-4881-AF0A-4000D6054E20}" type="presParOf" srcId="{0C19486C-2CFB-4A2F-BEA6-95ED31EFB8CD}" destId="{EC1412B5-B67F-4416-8080-C610082D1959}" srcOrd="5" destOrd="0" presId="urn:microsoft.com/office/officeart/2005/8/layout/radial4"/>
    <dgm:cxn modelId="{4F91D5D0-7F58-4B33-BBC5-E71A75411CC5}" type="presParOf" srcId="{0C19486C-2CFB-4A2F-BEA6-95ED31EFB8CD}" destId="{22CD47C7-C000-401D-9239-965C67A486ED}" srcOrd="6" destOrd="0" presId="urn:microsoft.com/office/officeart/2005/8/layout/radial4"/>
    <dgm:cxn modelId="{CAB1D8FE-11D4-4EB1-8486-2C2CD75FF712}" type="presParOf" srcId="{0C19486C-2CFB-4A2F-BEA6-95ED31EFB8CD}" destId="{606F6E0E-7300-4CD7-9E0E-F058B7BD6E7B}" srcOrd="7" destOrd="0" presId="urn:microsoft.com/office/officeart/2005/8/layout/radial4"/>
    <dgm:cxn modelId="{13182E7A-2462-4A21-B367-798435E7EAC4}" type="presParOf" srcId="{0C19486C-2CFB-4A2F-BEA6-95ED31EFB8CD}" destId="{713C8018-0850-4BBC-A6AD-620D8C905481}" srcOrd="8" destOrd="0" presId="urn:microsoft.com/office/officeart/2005/8/layout/radial4"/>
    <dgm:cxn modelId="{49D79BF5-9DF0-4FE9-84F7-BF56C6D606AA}" type="presParOf" srcId="{0C19486C-2CFB-4A2F-BEA6-95ED31EFB8CD}" destId="{484C6B17-2A5F-4E57-879E-84CDD5929E27}" srcOrd="9" destOrd="0" presId="urn:microsoft.com/office/officeart/2005/8/layout/radial4"/>
    <dgm:cxn modelId="{9E9CCDDE-EC01-4B68-A89D-054A717AEECA}" type="presParOf" srcId="{0C19486C-2CFB-4A2F-BEA6-95ED31EFB8CD}" destId="{7E4F6B1A-B1E4-4D17-A6DF-8870F77D4798}" srcOrd="10" destOrd="0" presId="urn:microsoft.com/office/officeart/2005/8/layout/radial4"/>
    <dgm:cxn modelId="{737BE413-C863-4567-9C33-DD2214B38569}" type="presParOf" srcId="{0C19486C-2CFB-4A2F-BEA6-95ED31EFB8CD}" destId="{09F52453-1282-4F42-82AB-515C6D036855}" srcOrd="11" destOrd="0" presId="urn:microsoft.com/office/officeart/2005/8/layout/radial4"/>
    <dgm:cxn modelId="{B43FEA61-07BC-4AE7-9382-1116C06FB24B}" type="presParOf" srcId="{0C19486C-2CFB-4A2F-BEA6-95ED31EFB8CD}" destId="{917C53B3-A887-4A8A-A09C-10941EEE2CE6}" srcOrd="12" destOrd="0" presId="urn:microsoft.com/office/officeart/2005/8/layout/radial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17DEC0D-50D9-4B40-9E8F-AB02C14A679F}" type="datetimeFigureOut">
              <a:rPr lang="hu-HU"/>
              <a:pPr>
                <a:defRPr/>
              </a:pPr>
              <a:t>2019. 09. 11.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CB1CD1-6252-4037-87FE-0C1F61A18CEC}"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Téglalap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églalap 20"/>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églalap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églalap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églalap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Lekerekített téglalap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Lekerekített téglalap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églalap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Téglalap 41"/>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églalap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églalap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ím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hu-HU" smtClean="0"/>
              <a:t>Mintacím szerkesztése</a:t>
            </a:r>
            <a:endParaRPr lang="en-US"/>
          </a:p>
        </p:txBody>
      </p:sp>
      <p:sp>
        <p:nvSpPr>
          <p:cNvPr id="9" name="Alcím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u-HU" smtClean="0"/>
              <a:t>Alcím mintájának szerkesztése</a:t>
            </a:r>
            <a:endParaRPr lang="en-US"/>
          </a:p>
        </p:txBody>
      </p:sp>
      <p:sp>
        <p:nvSpPr>
          <p:cNvPr id="17" name="Dátum helye 27"/>
          <p:cNvSpPr>
            <a:spLocks noGrp="1"/>
          </p:cNvSpPr>
          <p:nvPr>
            <p:ph type="dt" sz="half" idx="10"/>
          </p:nvPr>
        </p:nvSpPr>
        <p:spPr>
          <a:xfrm>
            <a:off x="6705600" y="4206875"/>
            <a:ext cx="960438" cy="457200"/>
          </a:xfrm>
        </p:spPr>
        <p:txBody>
          <a:bodyPr/>
          <a:lstStyle>
            <a:lvl1pPr>
              <a:defRPr/>
            </a:lvl1pPr>
          </a:lstStyle>
          <a:p>
            <a:pPr>
              <a:defRPr/>
            </a:pPr>
            <a:fld id="{2606A30E-41D6-423F-90BD-45DE40379EE8}" type="datetimeFigureOut">
              <a:rPr lang="hu-HU"/>
              <a:pPr>
                <a:defRPr/>
              </a:pPr>
              <a:t>2019. 09. 11.</a:t>
            </a:fld>
            <a:endParaRPr lang="hu-HU"/>
          </a:p>
        </p:txBody>
      </p:sp>
      <p:sp>
        <p:nvSpPr>
          <p:cNvPr id="18" name="Élőláb helye 16"/>
          <p:cNvSpPr>
            <a:spLocks noGrp="1"/>
          </p:cNvSpPr>
          <p:nvPr>
            <p:ph type="ftr" sz="quarter" idx="11"/>
          </p:nvPr>
        </p:nvSpPr>
        <p:spPr>
          <a:xfrm>
            <a:off x="5410200" y="4205288"/>
            <a:ext cx="1295400" cy="457200"/>
          </a:xfrm>
        </p:spPr>
        <p:txBody>
          <a:bodyPr/>
          <a:lstStyle>
            <a:lvl1pPr>
              <a:defRPr/>
            </a:lvl1pPr>
          </a:lstStyle>
          <a:p>
            <a:pPr>
              <a:defRPr/>
            </a:pPr>
            <a:endParaRPr lang="hu-HU"/>
          </a:p>
        </p:txBody>
      </p:sp>
      <p:sp>
        <p:nvSpPr>
          <p:cNvPr id="19" name="Dia számának helye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D4D5CE5F-A8F5-4AFA-A152-52A0ADA9E0BE}" type="slidenum">
              <a:rPr lang="hu-HU"/>
              <a:pPr>
                <a:defRPr/>
              </a:pPr>
              <a:t>‹#›</a:t>
            </a:fld>
            <a:endParaRPr lang="hu-HU"/>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F3BF43A5-79A4-44CF-83A9-07E4A965AE1D}" type="datetimeFigureOut">
              <a:rPr lang="hu-HU"/>
              <a:pPr>
                <a:defRPr/>
              </a:pPr>
              <a:t>2019. 09. 11.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69BF90EB-5438-4FB9-902B-E36CB2F41A88}" type="slidenum">
              <a:rPr lang="hu-HU"/>
              <a:pPr>
                <a:defRPr/>
              </a:pPr>
              <a:t>‹#›</a:t>
            </a:fld>
            <a:endParaRPr lang="hu-HU"/>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781800" y="1143000"/>
            <a:ext cx="1905000" cy="5486400"/>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457200" y="1143000"/>
            <a:ext cx="62484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E34C517F-6766-42B8-8C85-CEE3EC472FE2}" type="datetimeFigureOut">
              <a:rPr lang="hu-HU"/>
              <a:pPr>
                <a:defRPr/>
              </a:pPr>
              <a:t>2019. 09. 11.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6C143FFB-FE61-4D2C-AC62-EA311449425A}" type="slidenum">
              <a:rPr lang="hu-HU"/>
              <a:pPr>
                <a:defRPr/>
              </a:pPr>
              <a:t>‹#›</a:t>
            </a:fld>
            <a:endParaRPr lang="hu-HU"/>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13"/>
          <p:cNvSpPr>
            <a:spLocks noGrp="1"/>
          </p:cNvSpPr>
          <p:nvPr>
            <p:ph type="dt" sz="half" idx="10"/>
          </p:nvPr>
        </p:nvSpPr>
        <p:spPr/>
        <p:txBody>
          <a:bodyPr/>
          <a:lstStyle>
            <a:lvl1pPr>
              <a:defRPr/>
            </a:lvl1pPr>
          </a:lstStyle>
          <a:p>
            <a:pPr>
              <a:defRPr/>
            </a:pPr>
            <a:fld id="{22BC2F13-A7E2-440B-B2DC-BFA5C7957495}" type="datetimeFigureOut">
              <a:rPr lang="hu-HU"/>
              <a:pPr>
                <a:defRPr/>
              </a:pPr>
              <a:t>2019. 09. 11.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4062BC79-77F0-4BB0-A5AE-731D662826C1}" type="slidenum">
              <a:rPr lang="hu-HU"/>
              <a:pPr>
                <a:defRPr/>
              </a:pPr>
              <a:t>‹#›</a:t>
            </a:fld>
            <a:endParaRPr lang="hu-HU"/>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hu-HU" smtClean="0"/>
              <a:t>Mintacím szerkesztése</a:t>
            </a:r>
            <a:endParaRPr lang="en-US"/>
          </a:p>
        </p:txBody>
      </p:sp>
      <p:sp>
        <p:nvSpPr>
          <p:cNvPr id="3" name="Szöveg helye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u-HU" smtClean="0"/>
              <a:t>Mintaszöveg szerkesztése</a:t>
            </a:r>
          </a:p>
        </p:txBody>
      </p:sp>
      <p:sp>
        <p:nvSpPr>
          <p:cNvPr id="4" name="Dátum helye 13"/>
          <p:cNvSpPr>
            <a:spLocks noGrp="1"/>
          </p:cNvSpPr>
          <p:nvPr>
            <p:ph type="dt" sz="half" idx="10"/>
          </p:nvPr>
        </p:nvSpPr>
        <p:spPr/>
        <p:txBody>
          <a:bodyPr/>
          <a:lstStyle>
            <a:lvl1pPr>
              <a:defRPr/>
            </a:lvl1pPr>
          </a:lstStyle>
          <a:p>
            <a:pPr>
              <a:defRPr/>
            </a:pPr>
            <a:fld id="{1DDBE26D-13BA-4238-8FC0-B6D7738BC877}" type="datetimeFigureOut">
              <a:rPr lang="hu-HU"/>
              <a:pPr>
                <a:defRPr/>
              </a:pPr>
              <a:t>2019. 09. 11.</a:t>
            </a:fld>
            <a:endParaRPr lang="hu-HU"/>
          </a:p>
        </p:txBody>
      </p:sp>
      <p:sp>
        <p:nvSpPr>
          <p:cNvPr id="5" name="Élőláb helye 2"/>
          <p:cNvSpPr>
            <a:spLocks noGrp="1"/>
          </p:cNvSpPr>
          <p:nvPr>
            <p:ph type="ftr" sz="quarter" idx="11"/>
          </p:nvPr>
        </p:nvSpPr>
        <p:spPr/>
        <p:txBody>
          <a:bodyPr/>
          <a:lstStyle>
            <a:lvl1pPr>
              <a:defRPr/>
            </a:lvl1pPr>
          </a:lstStyle>
          <a:p>
            <a:pPr>
              <a:defRPr/>
            </a:pPr>
            <a:endParaRPr lang="hu-HU"/>
          </a:p>
        </p:txBody>
      </p:sp>
      <p:sp>
        <p:nvSpPr>
          <p:cNvPr id="6" name="Dia számának helye 22"/>
          <p:cNvSpPr>
            <a:spLocks noGrp="1"/>
          </p:cNvSpPr>
          <p:nvPr>
            <p:ph type="sldNum" sz="quarter" idx="12"/>
          </p:nvPr>
        </p:nvSpPr>
        <p:spPr/>
        <p:txBody>
          <a:bodyPr/>
          <a:lstStyle>
            <a:lvl1pPr>
              <a:defRPr/>
            </a:lvl1pPr>
          </a:lstStyle>
          <a:p>
            <a:pPr>
              <a:defRPr/>
            </a:pPr>
            <a:fld id="{D5275F1E-A30E-48E7-A2AD-7039CCC71FDB}" type="slidenum">
              <a:rPr lang="hu-HU"/>
              <a:pPr>
                <a:defRPr/>
              </a:pPr>
              <a:t>‹#›</a:t>
            </a:fld>
            <a:endParaRPr lang="hu-HU"/>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fld id="{B407CD35-5AD4-4EEA-AE23-64B1FD2D3D88}" type="datetimeFigureOut">
              <a:rPr lang="hu-HU"/>
              <a:pPr>
                <a:defRPr/>
              </a:pPr>
              <a:t>2019. 09. 11.</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065AD068-962D-460D-8E49-FFF7F3BD9BF7}" type="slidenum">
              <a:rPr lang="hu-HU"/>
              <a:pPr>
                <a:defRPr/>
              </a:pPr>
              <a:t>‹#›</a:t>
            </a:fld>
            <a:endParaRPr lang="hu-HU"/>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381000" y="1143000"/>
            <a:ext cx="8382000" cy="1069848"/>
          </a:xfrm>
        </p:spPr>
        <p:txBody>
          <a:bodyPr/>
          <a:lstStyle>
            <a:lvl1pPr>
              <a:defRPr sz="4000" b="0" i="0" cap="none" baseline="0"/>
            </a:lvl1pPr>
          </a:lstStyle>
          <a:p>
            <a:r>
              <a:rPr lang="hu-HU" smtClean="0"/>
              <a:t>Mintacím szerkesztése</a:t>
            </a:r>
            <a:endParaRPr lang="en-US"/>
          </a:p>
        </p:txBody>
      </p:sp>
      <p:sp>
        <p:nvSpPr>
          <p:cNvPr id="3" name="Szöveg helye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4" name="Szöveg helye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hu-HU" smtClean="0"/>
              <a:t>Mintaszöveg szerkesztése</a:t>
            </a:r>
          </a:p>
        </p:txBody>
      </p:sp>
      <p:sp>
        <p:nvSpPr>
          <p:cNvPr id="5" name="Tartalom helye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Tartalom helye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25"/>
          <p:cNvSpPr>
            <a:spLocks noGrp="1"/>
          </p:cNvSpPr>
          <p:nvPr>
            <p:ph type="dt" sz="half" idx="10"/>
          </p:nvPr>
        </p:nvSpPr>
        <p:spPr/>
        <p:txBody>
          <a:bodyPr rtlCol="0"/>
          <a:lstStyle>
            <a:lvl1pPr>
              <a:defRPr/>
            </a:lvl1pPr>
          </a:lstStyle>
          <a:p>
            <a:pPr>
              <a:defRPr/>
            </a:pPr>
            <a:fld id="{02A00638-031B-4A0B-9B31-848F18C13C90}" type="datetimeFigureOut">
              <a:rPr lang="hu-HU"/>
              <a:pPr>
                <a:defRPr/>
              </a:pPr>
              <a:t>2019. 09. 11.</a:t>
            </a:fld>
            <a:endParaRPr lang="hu-HU"/>
          </a:p>
        </p:txBody>
      </p:sp>
      <p:sp>
        <p:nvSpPr>
          <p:cNvPr id="8" name="Dia számának helye 26"/>
          <p:cNvSpPr>
            <a:spLocks noGrp="1"/>
          </p:cNvSpPr>
          <p:nvPr>
            <p:ph type="sldNum" sz="quarter" idx="11"/>
          </p:nvPr>
        </p:nvSpPr>
        <p:spPr/>
        <p:txBody>
          <a:bodyPr rtlCol="0"/>
          <a:lstStyle>
            <a:lvl1pPr>
              <a:defRPr/>
            </a:lvl1pPr>
          </a:lstStyle>
          <a:p>
            <a:pPr>
              <a:defRPr/>
            </a:pPr>
            <a:fld id="{93D20A20-26B0-49C9-B31E-E0B00E633376}" type="slidenum">
              <a:rPr lang="hu-HU"/>
              <a:pPr>
                <a:defRPr/>
              </a:pPr>
              <a:t>‹#›</a:t>
            </a:fld>
            <a:endParaRPr lang="hu-HU"/>
          </a:p>
        </p:txBody>
      </p:sp>
      <p:sp>
        <p:nvSpPr>
          <p:cNvPr id="9" name="Élőláb helye 27"/>
          <p:cNvSpPr>
            <a:spLocks noGrp="1"/>
          </p:cNvSpPr>
          <p:nvPr>
            <p:ph type="ftr" sz="quarter" idx="12"/>
          </p:nvPr>
        </p:nvSpPr>
        <p:spPr/>
        <p:txBody>
          <a:bodyPr rtlCol="0"/>
          <a:lstStyle>
            <a:lvl1pPr>
              <a:defRPr/>
            </a:lvl1pPr>
          </a:lstStyle>
          <a:p>
            <a:pPr>
              <a:defRPr/>
            </a:pPr>
            <a:endParaRPr lang="hu-HU"/>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1143000"/>
            <a:ext cx="8229600" cy="1069848"/>
          </a:xfrm>
        </p:spPr>
        <p:txBody>
          <a:bodyPr/>
          <a:lstStyle>
            <a:lvl1pPr>
              <a:defRPr sz="4000">
                <a:solidFill>
                  <a:schemeClr val="tx2"/>
                </a:solidFill>
              </a:defRPr>
            </a:lvl1pPr>
          </a:lstStyle>
          <a:p>
            <a:r>
              <a:rPr lang="hu-HU" smtClean="0"/>
              <a:t>Mintacím szerkesztése</a:t>
            </a:r>
            <a:endParaRPr lang="en-US"/>
          </a:p>
        </p:txBody>
      </p:sp>
      <p:sp>
        <p:nvSpPr>
          <p:cNvPr id="3" name="Dátum helye 2"/>
          <p:cNvSpPr>
            <a:spLocks noGrp="1"/>
          </p:cNvSpPr>
          <p:nvPr>
            <p:ph type="dt" sz="half" idx="10"/>
          </p:nvPr>
        </p:nvSpPr>
        <p:spPr>
          <a:xfrm>
            <a:off x="6583363" y="612775"/>
            <a:ext cx="957262" cy="457200"/>
          </a:xfrm>
        </p:spPr>
        <p:txBody>
          <a:bodyPr/>
          <a:lstStyle>
            <a:lvl1pPr>
              <a:defRPr/>
            </a:lvl1pPr>
          </a:lstStyle>
          <a:p>
            <a:pPr>
              <a:defRPr/>
            </a:pPr>
            <a:fld id="{A2C5779F-F017-43FB-A922-D5480A949D4C}" type="datetimeFigureOut">
              <a:rPr lang="hu-HU"/>
              <a:pPr>
                <a:defRPr/>
              </a:pPr>
              <a:t>2019. 09. 11.</a:t>
            </a:fld>
            <a:endParaRPr lang="hu-HU"/>
          </a:p>
        </p:txBody>
      </p:sp>
      <p:sp>
        <p:nvSpPr>
          <p:cNvPr id="4" name="Élőláb helye 3"/>
          <p:cNvSpPr>
            <a:spLocks noGrp="1"/>
          </p:cNvSpPr>
          <p:nvPr>
            <p:ph type="ftr" sz="quarter" idx="11"/>
          </p:nvPr>
        </p:nvSpPr>
        <p:spPr/>
        <p:txBody>
          <a:bodyPr/>
          <a:lstStyle>
            <a:lvl1pPr>
              <a:defRPr/>
            </a:lvl1pPr>
          </a:lstStyle>
          <a:p>
            <a:pPr>
              <a:defRPr/>
            </a:pPr>
            <a:endParaRPr lang="hu-HU"/>
          </a:p>
        </p:txBody>
      </p:sp>
      <p:sp>
        <p:nvSpPr>
          <p:cNvPr id="5" name="Dia számának helye 4"/>
          <p:cNvSpPr>
            <a:spLocks noGrp="1"/>
          </p:cNvSpPr>
          <p:nvPr>
            <p:ph type="sldNum" sz="quarter" idx="12"/>
          </p:nvPr>
        </p:nvSpPr>
        <p:spPr/>
        <p:txBody>
          <a:bodyPr/>
          <a:lstStyle>
            <a:lvl1pPr>
              <a:defRPr/>
            </a:lvl1pPr>
          </a:lstStyle>
          <a:p>
            <a:pPr>
              <a:defRPr/>
            </a:pPr>
            <a:fld id="{65AF0665-2BBC-49C2-A91B-EBD0009EF5A1}" type="slidenum">
              <a:rPr lang="hu-HU"/>
              <a:pPr>
                <a:defRPr/>
              </a:pPr>
              <a:t>‹#›</a:t>
            </a:fld>
            <a:endParaRPr lang="hu-HU"/>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3"/>
          <p:cNvSpPr>
            <a:spLocks noGrp="1"/>
          </p:cNvSpPr>
          <p:nvPr>
            <p:ph type="dt" sz="half" idx="10"/>
          </p:nvPr>
        </p:nvSpPr>
        <p:spPr/>
        <p:txBody>
          <a:bodyPr/>
          <a:lstStyle>
            <a:lvl1pPr>
              <a:defRPr/>
            </a:lvl1pPr>
          </a:lstStyle>
          <a:p>
            <a:pPr>
              <a:defRPr/>
            </a:pPr>
            <a:fld id="{FDDBEF95-618F-42DF-B7DF-594D97FE9B39}" type="datetimeFigureOut">
              <a:rPr lang="hu-HU"/>
              <a:pPr>
                <a:defRPr/>
              </a:pPr>
              <a:t>2019. 09. 11.</a:t>
            </a:fld>
            <a:endParaRPr lang="hu-HU"/>
          </a:p>
        </p:txBody>
      </p:sp>
      <p:sp>
        <p:nvSpPr>
          <p:cNvPr id="3" name="Élőláb helye 2"/>
          <p:cNvSpPr>
            <a:spLocks noGrp="1"/>
          </p:cNvSpPr>
          <p:nvPr>
            <p:ph type="ftr" sz="quarter" idx="11"/>
          </p:nvPr>
        </p:nvSpPr>
        <p:spPr/>
        <p:txBody>
          <a:bodyPr/>
          <a:lstStyle>
            <a:lvl1pPr>
              <a:defRPr/>
            </a:lvl1pPr>
          </a:lstStyle>
          <a:p>
            <a:pPr>
              <a:defRPr/>
            </a:pPr>
            <a:endParaRPr lang="hu-HU"/>
          </a:p>
        </p:txBody>
      </p:sp>
      <p:sp>
        <p:nvSpPr>
          <p:cNvPr id="4" name="Dia számának helye 22"/>
          <p:cNvSpPr>
            <a:spLocks noGrp="1"/>
          </p:cNvSpPr>
          <p:nvPr>
            <p:ph type="sldNum" sz="quarter" idx="12"/>
          </p:nvPr>
        </p:nvSpPr>
        <p:spPr/>
        <p:txBody>
          <a:bodyPr/>
          <a:lstStyle>
            <a:lvl1pPr>
              <a:defRPr/>
            </a:lvl1pPr>
          </a:lstStyle>
          <a:p>
            <a:pPr>
              <a:defRPr/>
            </a:pPr>
            <a:fld id="{1FFBE44D-D2BC-4584-B9A3-F5694F06E153}" type="slidenum">
              <a:rPr lang="hu-HU"/>
              <a:pPr>
                <a:defRPr/>
              </a:pPr>
              <a:t>‹#›</a:t>
            </a:fld>
            <a:endParaRPr lang="hu-HU"/>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353496" y="1101970"/>
            <a:ext cx="3383280" cy="877824"/>
          </a:xfrm>
        </p:spPr>
        <p:txBody>
          <a:bodyPr anchor="b"/>
          <a:lstStyle>
            <a:lvl1pPr algn="l">
              <a:buNone/>
              <a:defRPr sz="1800" b="1"/>
            </a:lvl1pPr>
          </a:lstStyle>
          <a:p>
            <a:r>
              <a:rPr lang="hu-HU" smtClean="0"/>
              <a:t>Mintacím szerkesztése</a:t>
            </a:r>
            <a:endParaRPr lang="en-US"/>
          </a:p>
        </p:txBody>
      </p:sp>
      <p:sp>
        <p:nvSpPr>
          <p:cNvPr id="3" name="Szöveg helye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hu-HU" smtClean="0"/>
              <a:t>Mintaszöveg szerkesztése</a:t>
            </a:r>
          </a:p>
        </p:txBody>
      </p:sp>
      <p:sp>
        <p:nvSpPr>
          <p:cNvPr id="4" name="Tartalom helye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13"/>
          <p:cNvSpPr>
            <a:spLocks noGrp="1"/>
          </p:cNvSpPr>
          <p:nvPr>
            <p:ph type="dt" sz="half" idx="10"/>
          </p:nvPr>
        </p:nvSpPr>
        <p:spPr/>
        <p:txBody>
          <a:bodyPr/>
          <a:lstStyle>
            <a:lvl1pPr>
              <a:defRPr/>
            </a:lvl1pPr>
          </a:lstStyle>
          <a:p>
            <a:pPr>
              <a:defRPr/>
            </a:pPr>
            <a:fld id="{4C71A85B-1301-4432-8877-4C030A2C02D2}" type="datetimeFigureOut">
              <a:rPr lang="hu-HU"/>
              <a:pPr>
                <a:defRPr/>
              </a:pPr>
              <a:t>2019. 09. 11.</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3D8A1CA7-DFF0-4C47-BFF1-95005834C468}" type="slidenum">
              <a:rPr lang="hu-HU"/>
              <a:pPr>
                <a:defRPr/>
              </a:pPr>
              <a:t>‹#›</a:t>
            </a:fld>
            <a:endParaRPr lang="hu-HU"/>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hu-HU" smtClean="0"/>
              <a:t>Mintacím szerkesztése</a:t>
            </a:r>
            <a:endParaRPr lang="en-US"/>
          </a:p>
        </p:txBody>
      </p:sp>
      <p:sp>
        <p:nvSpPr>
          <p:cNvPr id="3" name="Kép hely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hu-HU" noProof="0" smtClean="0"/>
              <a:t>Kép beszúrásához kattintson az ikonra</a:t>
            </a:r>
            <a:endParaRPr lang="en-US" noProof="0" dirty="0"/>
          </a:p>
        </p:txBody>
      </p:sp>
      <p:sp>
        <p:nvSpPr>
          <p:cNvPr id="4" name="Szöveg helye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hu-HU" smtClean="0"/>
              <a:t>Mintaszöveg szerkesztése</a:t>
            </a:r>
          </a:p>
        </p:txBody>
      </p:sp>
      <p:sp>
        <p:nvSpPr>
          <p:cNvPr id="5" name="Dátum helye 13"/>
          <p:cNvSpPr>
            <a:spLocks noGrp="1"/>
          </p:cNvSpPr>
          <p:nvPr>
            <p:ph type="dt" sz="half" idx="10"/>
          </p:nvPr>
        </p:nvSpPr>
        <p:spPr/>
        <p:txBody>
          <a:bodyPr/>
          <a:lstStyle>
            <a:lvl1pPr>
              <a:defRPr/>
            </a:lvl1pPr>
          </a:lstStyle>
          <a:p>
            <a:pPr>
              <a:defRPr/>
            </a:pPr>
            <a:fld id="{7ADD6B52-4A93-4585-BD7A-3AAF0EDFF397}" type="datetimeFigureOut">
              <a:rPr lang="hu-HU"/>
              <a:pPr>
                <a:defRPr/>
              </a:pPr>
              <a:t>2019. 09. 11.</a:t>
            </a:fld>
            <a:endParaRPr lang="hu-HU"/>
          </a:p>
        </p:txBody>
      </p:sp>
      <p:sp>
        <p:nvSpPr>
          <p:cNvPr id="6" name="Élőláb helye 2"/>
          <p:cNvSpPr>
            <a:spLocks noGrp="1"/>
          </p:cNvSpPr>
          <p:nvPr>
            <p:ph type="ftr" sz="quarter" idx="11"/>
          </p:nvPr>
        </p:nvSpPr>
        <p:spPr/>
        <p:txBody>
          <a:bodyPr/>
          <a:lstStyle>
            <a:lvl1pPr>
              <a:defRPr/>
            </a:lvl1pPr>
          </a:lstStyle>
          <a:p>
            <a:pPr>
              <a:defRPr/>
            </a:pPr>
            <a:endParaRPr lang="hu-HU"/>
          </a:p>
        </p:txBody>
      </p:sp>
      <p:sp>
        <p:nvSpPr>
          <p:cNvPr id="7" name="Dia számának helye 22"/>
          <p:cNvSpPr>
            <a:spLocks noGrp="1"/>
          </p:cNvSpPr>
          <p:nvPr>
            <p:ph type="sldNum" sz="quarter" idx="12"/>
          </p:nvPr>
        </p:nvSpPr>
        <p:spPr/>
        <p:txBody>
          <a:bodyPr/>
          <a:lstStyle>
            <a:lvl1pPr>
              <a:defRPr/>
            </a:lvl1pPr>
          </a:lstStyle>
          <a:p>
            <a:pPr>
              <a:defRPr/>
            </a:pPr>
            <a:fld id="{D4089966-DEE5-4BFF-8A24-BDAE0A70F9A7}" type="slidenum">
              <a:rPr lang="hu-HU"/>
              <a:pPr>
                <a:defRPr/>
              </a:pPr>
              <a:t>‹#›</a:t>
            </a:fld>
            <a:endParaRPr lang="hu-HU"/>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églalap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Téglalap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Téglalap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églalap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Téglalap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Lekerekített téglalap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Lekerekített téglalap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Téglalap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Téglalap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Téglalap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Téglalap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Téglalap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Téglalap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Cím helye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1040" name="Szöveg helye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14" name="Dátum helye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8E22BCA9-4DC1-4696-9346-EF7467E3A19D}" type="datetimeFigureOut">
              <a:rPr lang="hu-HU"/>
              <a:pPr>
                <a:defRPr/>
              </a:pPr>
              <a:t>2019. 09. 11.</a:t>
            </a:fld>
            <a:endParaRPr lang="hu-HU"/>
          </a:p>
        </p:txBody>
      </p:sp>
      <p:sp>
        <p:nvSpPr>
          <p:cNvPr id="3" name="Élőláb helye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hu-HU"/>
          </a:p>
        </p:txBody>
      </p:sp>
      <p:sp>
        <p:nvSpPr>
          <p:cNvPr id="23" name="Dia számának helye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E61527FA-3BF6-4AF7-87B3-DFC57275B547}"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99" r:id="rId1"/>
    <p:sldLayoutId id="2147483791" r:id="rId2"/>
    <p:sldLayoutId id="2147483792" r:id="rId3"/>
    <p:sldLayoutId id="2147483793" r:id="rId4"/>
    <p:sldLayoutId id="2147483800" r:id="rId5"/>
    <p:sldLayoutId id="2147483801" r:id="rId6"/>
    <p:sldLayoutId id="2147483794" r:id="rId7"/>
    <p:sldLayoutId id="2147483795" r:id="rId8"/>
    <p:sldLayoutId id="2147483796" r:id="rId9"/>
    <p:sldLayoutId id="2147483797" r:id="rId10"/>
    <p:sldLayoutId id="2147483798" r:id="rId11"/>
  </p:sldLayoutIdLst>
  <p:transition spd="slow">
    <p:fade/>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8CADAE"/>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8CADAE"/>
        </a:buClr>
        <a:buFont typeface="Georgia" pitchFamily="18" charset="0"/>
        <a:buChar char="▫"/>
        <a:defRPr sz="2000" kern="1200">
          <a:solidFill>
            <a:srgbClr val="8CADAE"/>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Cím 1"/>
          <p:cNvSpPr>
            <a:spLocks noGrp="1"/>
          </p:cNvSpPr>
          <p:nvPr>
            <p:ph type="ctrTitle"/>
          </p:nvPr>
        </p:nvSpPr>
        <p:spPr>
          <a:xfrm>
            <a:off x="414338" y="2205038"/>
            <a:ext cx="8458200" cy="1470025"/>
          </a:xfrm>
        </p:spPr>
        <p:txBody>
          <a:bodyPr/>
          <a:lstStyle/>
          <a:p>
            <a:pPr eaLnBrk="1" hangingPunct="1"/>
            <a:r>
              <a:rPr lang="en-US" sz="3800" smtClean="0"/>
              <a:t>Budapest Danube Contact Point: </a:t>
            </a:r>
            <a:br>
              <a:rPr lang="en-US" sz="3800" smtClean="0"/>
            </a:br>
            <a:r>
              <a:rPr lang="en-US" sz="2800" smtClean="0"/>
              <a:t>an innovative tool to support the implementation of Danube Strategy</a:t>
            </a:r>
          </a:p>
        </p:txBody>
      </p:sp>
      <p:sp>
        <p:nvSpPr>
          <p:cNvPr id="5123" name="Alcím 2"/>
          <p:cNvSpPr>
            <a:spLocks noGrp="1"/>
          </p:cNvSpPr>
          <p:nvPr>
            <p:ph type="subTitle" idx="1"/>
          </p:nvPr>
        </p:nvSpPr>
        <p:spPr>
          <a:xfrm>
            <a:off x="457200" y="3900488"/>
            <a:ext cx="4829175" cy="1814512"/>
          </a:xfrm>
        </p:spPr>
        <p:txBody>
          <a:bodyPr/>
          <a:lstStyle/>
          <a:p>
            <a:pPr marL="63500" eaLnBrk="1" hangingPunct="1"/>
            <a:endParaRPr lang="hu-HU" sz="2200" smtClean="0"/>
          </a:p>
          <a:p>
            <a:pPr marL="63500" eaLnBrk="1" hangingPunct="1"/>
            <a:r>
              <a:rPr lang="hu-HU" sz="1800" smtClean="0"/>
              <a:t>Peter Kiss-Parciu</a:t>
            </a:r>
          </a:p>
          <a:p>
            <a:pPr marL="63500" eaLnBrk="1" hangingPunct="1"/>
            <a:r>
              <a:rPr lang="hu-HU" sz="1800" b="1" smtClean="0"/>
              <a:t>Budapest Danube Contact Point</a:t>
            </a:r>
          </a:p>
          <a:p>
            <a:pPr marL="63500" eaLnBrk="1" hangingPunct="1"/>
            <a:r>
              <a:rPr lang="hu-HU" sz="1900" smtClean="0"/>
              <a:t>EU Strategy for the Danube Region</a:t>
            </a:r>
          </a:p>
          <a:p>
            <a:pPr marL="63500" eaLnBrk="1" hangingPunct="1"/>
            <a:endParaRPr lang="hu-HU" sz="2200" smtClean="0"/>
          </a:p>
          <a:p>
            <a:pPr marL="63500" eaLnBrk="1" hangingPunct="1"/>
            <a:endParaRPr lang="hu-HU" sz="2200" smtClean="0"/>
          </a:p>
        </p:txBody>
      </p:sp>
      <p:sp>
        <p:nvSpPr>
          <p:cNvPr id="4" name="Szövegdoboz 3"/>
          <p:cNvSpPr txBox="1"/>
          <p:nvPr/>
        </p:nvSpPr>
        <p:spPr>
          <a:xfrm>
            <a:off x="642938" y="5786438"/>
            <a:ext cx="8001000" cy="384175"/>
          </a:xfrm>
          <a:prstGeom prst="rect">
            <a:avLst/>
          </a:prstGeom>
          <a:noFill/>
        </p:spPr>
        <p:txBody>
          <a:bodyPr>
            <a:spAutoFit/>
          </a:bodyPr>
          <a:lstStyle/>
          <a:p>
            <a:pPr algn="ctr" fontAlgn="auto">
              <a:spcBef>
                <a:spcPts val="0"/>
              </a:spcBef>
              <a:spcAft>
                <a:spcPts val="0"/>
              </a:spcAft>
              <a:defRPr/>
            </a:pPr>
            <a:r>
              <a:rPr lang="hu-HU" sz="1900" dirty="0">
                <a:solidFill>
                  <a:schemeClr val="tx2">
                    <a:lumMod val="75000"/>
                  </a:schemeClr>
                </a:solidFill>
                <a:latin typeface="+mn-lt"/>
                <a:cs typeface="+mn-cs"/>
              </a:rPr>
              <a:t>5 </a:t>
            </a:r>
            <a:r>
              <a:rPr lang="hu-HU" sz="1900">
                <a:solidFill>
                  <a:schemeClr val="tx2">
                    <a:lumMod val="75000"/>
                  </a:schemeClr>
                </a:solidFill>
                <a:latin typeface="+mn-lt"/>
                <a:cs typeface="+mn-cs"/>
              </a:rPr>
              <a:t>June, </a:t>
            </a:r>
            <a:r>
              <a:rPr lang="hu-HU" sz="1900" dirty="0">
                <a:solidFill>
                  <a:schemeClr val="tx2">
                    <a:lumMod val="75000"/>
                  </a:schemeClr>
                </a:solidFill>
                <a:latin typeface="+mn-lt"/>
                <a:cs typeface="+mn-cs"/>
              </a:rPr>
              <a:t>2013</a:t>
            </a:r>
          </a:p>
        </p:txBody>
      </p:sp>
      <p:pic>
        <p:nvPicPr>
          <p:cNvPr id="5125" name="Kép 4"/>
          <p:cNvPicPr>
            <a:picLocks noChangeAspect="1"/>
          </p:cNvPicPr>
          <p:nvPr/>
        </p:nvPicPr>
        <p:blipFill>
          <a:blip r:embed="rId2"/>
          <a:srcRect/>
          <a:stretch>
            <a:fillRect/>
          </a:stretch>
        </p:blipFill>
        <p:spPr bwMode="auto">
          <a:xfrm>
            <a:off x="5500688" y="4357688"/>
            <a:ext cx="3357562" cy="13731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ím 1"/>
          <p:cNvSpPr>
            <a:spLocks noGrp="1"/>
          </p:cNvSpPr>
          <p:nvPr>
            <p:ph type="title"/>
          </p:nvPr>
        </p:nvSpPr>
        <p:spPr>
          <a:xfrm>
            <a:off x="457200" y="908050"/>
            <a:ext cx="8229600" cy="936625"/>
          </a:xfrm>
        </p:spPr>
        <p:txBody>
          <a:bodyPr/>
          <a:lstStyle/>
          <a:p>
            <a:pPr algn="ctr" eaLnBrk="1" hangingPunct="1"/>
            <a:r>
              <a:rPr lang="hu-HU" sz="2400" smtClean="0">
                <a:latin typeface="Calibri" pitchFamily="34" charset="0"/>
                <a:ea typeface="Calibri" pitchFamily="34" charset="0"/>
                <a:cs typeface="Calibri" pitchFamily="34" charset="0"/>
              </a:rPr>
              <a:t>Example of a macro-regional project supported by the BDCP: </a:t>
            </a:r>
            <a:br>
              <a:rPr lang="hu-HU" sz="2400" smtClean="0">
                <a:latin typeface="Calibri" pitchFamily="34" charset="0"/>
                <a:ea typeface="Calibri" pitchFamily="34" charset="0"/>
                <a:cs typeface="Calibri" pitchFamily="34" charset="0"/>
              </a:rPr>
            </a:br>
            <a:r>
              <a:rPr lang="hu-HU" sz="2400" smtClean="0">
                <a:latin typeface="Calibri" pitchFamily="34" charset="0"/>
                <a:ea typeface="Calibri" pitchFamily="34" charset="0"/>
                <a:cs typeface="Calibri" pitchFamily="34" charset="0"/>
              </a:rPr>
              <a:t>The Upper-Tisza flood management programme</a:t>
            </a:r>
          </a:p>
        </p:txBody>
      </p:sp>
      <p:pic>
        <p:nvPicPr>
          <p:cNvPr id="4" name="Picture 6"/>
          <p:cNvPicPr>
            <a:picLocks noGrp="1" noChangeAspect="1" noChangeArrowheads="1"/>
          </p:cNvPicPr>
          <p:nvPr>
            <p:ph idx="1"/>
          </p:nvPr>
        </p:nvPicPr>
        <p:blipFill rotWithShape="1">
          <a:blip r:embed="rId2" cstate="print"/>
          <a:srcRect l="2609" t="30285" r="3110"/>
          <a:stretch/>
        </p:blipFill>
        <p:spPr>
          <a:xfrm>
            <a:off x="1835696" y="2025300"/>
            <a:ext cx="5400599" cy="4548538"/>
          </a:xfrm>
          <a:ln w="28575">
            <a:solidFill>
              <a:schemeClr val="accent1">
                <a:lumMod val="75000"/>
              </a:schemeClr>
            </a:solidFill>
          </a:ln>
        </p:spPr>
        <p:style>
          <a:lnRef idx="1">
            <a:schemeClr val="dk1"/>
          </a:lnRef>
          <a:fillRef idx="2">
            <a:schemeClr val="dk1"/>
          </a:fillRef>
          <a:effectRef idx="1">
            <a:schemeClr val="dk1"/>
          </a:effectRef>
          <a:fontRef idx="minor">
            <a:schemeClr val="dk1"/>
          </a:fontRef>
        </p:style>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765175"/>
            <a:ext cx="8186738" cy="5635625"/>
          </a:xfrm>
        </p:spPr>
        <p:txBody>
          <a:bodyPr>
            <a:normAutofit/>
          </a:bodyPr>
          <a:lstStyle/>
          <a:p>
            <a:pPr marL="365760" indent="-256032" algn="ctr" eaLnBrk="1" fontAlgn="auto" hangingPunct="1">
              <a:spcAft>
                <a:spcPts val="0"/>
              </a:spcAft>
              <a:buClr>
                <a:schemeClr val="accent3"/>
              </a:buClr>
              <a:buFont typeface="Georgia"/>
              <a:buNone/>
              <a:defRPr/>
            </a:pPr>
            <a:endParaRPr lang="hu-HU" b="1" dirty="0" smtClean="0">
              <a:solidFill>
                <a:schemeClr val="tx2">
                  <a:lumMod val="75000"/>
                </a:schemeClr>
              </a:solidFill>
            </a:endParaRPr>
          </a:p>
          <a:p>
            <a:pPr marL="365760" indent="-256032" algn="ctr" eaLnBrk="1" fontAlgn="auto" hangingPunct="1">
              <a:spcAft>
                <a:spcPts val="0"/>
              </a:spcAft>
              <a:buClr>
                <a:schemeClr val="accent3"/>
              </a:buClr>
              <a:buFont typeface="Georgia"/>
              <a:buNone/>
              <a:defRPr/>
            </a:pPr>
            <a:endParaRPr lang="hu-HU" b="1" dirty="0" smtClean="0">
              <a:solidFill>
                <a:schemeClr val="tx2">
                  <a:lumMod val="75000"/>
                </a:schemeClr>
              </a:solidFill>
              <a:latin typeface="+mj-lt"/>
            </a:endParaRPr>
          </a:p>
          <a:p>
            <a:pPr marL="365760" indent="-256032" algn="ctr" eaLnBrk="1" fontAlgn="auto" hangingPunct="1">
              <a:spcAft>
                <a:spcPts val="0"/>
              </a:spcAft>
              <a:buClr>
                <a:schemeClr val="accent3"/>
              </a:buClr>
              <a:buFont typeface="Georgia"/>
              <a:buNone/>
              <a:defRPr/>
            </a:pPr>
            <a:r>
              <a:rPr lang="hu-HU" b="1" dirty="0" smtClean="0">
                <a:solidFill>
                  <a:schemeClr val="tx2">
                    <a:lumMod val="75000"/>
                  </a:schemeClr>
                </a:solidFill>
                <a:latin typeface="+mj-lt"/>
              </a:rPr>
              <a:t>THANK YOU FOR YOUR ATTENTION!</a:t>
            </a:r>
          </a:p>
          <a:p>
            <a:pPr marL="365760" indent="-256032" algn="ctr" eaLnBrk="1" fontAlgn="auto" hangingPunct="1">
              <a:spcAft>
                <a:spcPts val="0"/>
              </a:spcAft>
              <a:buClr>
                <a:schemeClr val="accent3"/>
              </a:buClr>
              <a:buFont typeface="Georgia"/>
              <a:buNone/>
              <a:defRPr/>
            </a:pPr>
            <a:endParaRPr lang="hu-HU" dirty="0" smtClean="0"/>
          </a:p>
          <a:p>
            <a:pPr marL="365760" indent="-256032" algn="ctr" eaLnBrk="1" fontAlgn="auto" hangingPunct="1">
              <a:spcAft>
                <a:spcPts val="0"/>
              </a:spcAft>
              <a:buClr>
                <a:schemeClr val="accent3"/>
              </a:buClr>
              <a:buFont typeface="Georgia"/>
              <a:buNone/>
              <a:defRPr/>
            </a:pPr>
            <a:endParaRPr lang="hu-HU" dirty="0" smtClean="0"/>
          </a:p>
          <a:p>
            <a:pPr marL="365760" indent="-256032" algn="ctr" eaLnBrk="1" fontAlgn="auto" hangingPunct="1">
              <a:spcAft>
                <a:spcPts val="0"/>
              </a:spcAft>
              <a:buClr>
                <a:schemeClr val="accent3"/>
              </a:buClr>
              <a:buFont typeface="Georgia"/>
              <a:buNone/>
              <a:defRPr/>
            </a:pPr>
            <a:r>
              <a:rPr lang="hu-HU" sz="2600" b="1" dirty="0" smtClean="0">
                <a:solidFill>
                  <a:schemeClr val="tx2">
                    <a:lumMod val="75000"/>
                  </a:schemeClr>
                </a:solidFill>
                <a:latin typeface="Calibri" pitchFamily="34" charset="0"/>
                <a:cs typeface="Calibri" pitchFamily="34" charset="0"/>
              </a:rPr>
              <a:t>BUDAPEST DANUBE CONTACT POINT</a:t>
            </a:r>
          </a:p>
          <a:p>
            <a:pPr marL="365760" indent="-256032" algn="ctr" eaLnBrk="1" fontAlgn="auto" hangingPunct="1">
              <a:spcAft>
                <a:spcPts val="0"/>
              </a:spcAft>
              <a:buClr>
                <a:schemeClr val="accent3"/>
              </a:buClr>
              <a:buFont typeface="Georgia"/>
              <a:buNone/>
              <a:defRPr/>
            </a:pPr>
            <a:r>
              <a:rPr lang="en-US" sz="2700" dirty="0" smtClean="0">
                <a:solidFill>
                  <a:schemeClr val="tx1">
                    <a:lumMod val="75000"/>
                    <a:lumOff val="25000"/>
                  </a:schemeClr>
                </a:solidFill>
                <a:latin typeface="Calibri" pitchFamily="34" charset="0"/>
                <a:cs typeface="Calibri" pitchFamily="34" charset="0"/>
              </a:rPr>
              <a:t>Ministry of Foreign Affairs of Hungary</a:t>
            </a:r>
          </a:p>
          <a:p>
            <a:pPr marL="365760" indent="-256032" algn="ctr" eaLnBrk="1" fontAlgn="auto" hangingPunct="1">
              <a:spcAft>
                <a:spcPts val="0"/>
              </a:spcAft>
              <a:buClr>
                <a:schemeClr val="accent3"/>
              </a:buClr>
              <a:buFont typeface="Georgia"/>
              <a:buNone/>
              <a:defRPr/>
            </a:pPr>
            <a:r>
              <a:rPr lang="hu-HU" sz="2700" dirty="0" err="1" smtClean="0">
                <a:solidFill>
                  <a:schemeClr val="tx1">
                    <a:lumMod val="75000"/>
                    <a:lumOff val="25000"/>
                  </a:schemeClr>
                </a:solidFill>
                <a:latin typeface="Calibri" pitchFamily="34" charset="0"/>
                <a:cs typeface="Calibri" pitchFamily="34" charset="0"/>
              </a:rPr>
              <a:t>pkissparciu</a:t>
            </a:r>
            <a:r>
              <a:rPr lang="en-US" sz="2700" dirty="0" smtClean="0">
                <a:solidFill>
                  <a:schemeClr val="tx1">
                    <a:lumMod val="75000"/>
                    <a:lumOff val="25000"/>
                  </a:schemeClr>
                </a:solidFill>
                <a:latin typeface="Calibri" pitchFamily="34" charset="0"/>
                <a:cs typeface="Calibri" pitchFamily="34" charset="0"/>
              </a:rPr>
              <a:t>@mfa.gov.hu</a:t>
            </a:r>
            <a:endParaRPr lang="en-US" sz="2700" dirty="0">
              <a:solidFill>
                <a:schemeClr val="tx1">
                  <a:lumMod val="75000"/>
                  <a:lumOff val="25000"/>
                </a:schemeClr>
              </a:solidFill>
              <a:latin typeface="Calibri" pitchFamily="34" charset="0"/>
              <a:cs typeface="Calibri" pitchFamily="34" charset="0"/>
            </a:endParaRPr>
          </a:p>
        </p:txBody>
      </p:sp>
      <p:pic>
        <p:nvPicPr>
          <p:cNvPr id="15363" name="Kép 3"/>
          <p:cNvPicPr>
            <a:picLocks noChangeAspect="1"/>
          </p:cNvPicPr>
          <p:nvPr/>
        </p:nvPicPr>
        <p:blipFill>
          <a:blip r:embed="rId2"/>
          <a:srcRect/>
          <a:stretch>
            <a:fillRect/>
          </a:stretch>
        </p:blipFill>
        <p:spPr bwMode="auto">
          <a:xfrm>
            <a:off x="7000875" y="5857875"/>
            <a:ext cx="1800225" cy="73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p:txBody>
          <a:bodyPr/>
          <a:lstStyle/>
          <a:p>
            <a:pPr algn="ctr" eaLnBrk="1" hangingPunct="1"/>
            <a:r>
              <a:rPr lang="en-US" sz="2800" smtClean="0">
                <a:latin typeface="Calibri" pitchFamily="34" charset="0"/>
                <a:ea typeface="Calibri" pitchFamily="34" charset="0"/>
                <a:cs typeface="Calibri" pitchFamily="34" charset="0"/>
              </a:rPr>
              <a:t>Challenges in macro-regional project development and implementation</a:t>
            </a:r>
            <a:endParaRPr lang="hu-HU" sz="2800" smtClean="0"/>
          </a:p>
        </p:txBody>
      </p:sp>
      <p:sp>
        <p:nvSpPr>
          <p:cNvPr id="6147" name="Tartalom helye 2"/>
          <p:cNvSpPr>
            <a:spLocks noGrp="1"/>
          </p:cNvSpPr>
          <p:nvPr>
            <p:ph idx="1"/>
          </p:nvPr>
        </p:nvSpPr>
        <p:spPr/>
        <p:txBody>
          <a:bodyPr/>
          <a:lstStyle/>
          <a:p>
            <a:pPr eaLnBrk="1" hangingPunct="1"/>
            <a:r>
              <a:rPr lang="hu-HU" sz="1600" b="1" smtClean="0">
                <a:latin typeface="Calibri" pitchFamily="34" charset="0"/>
                <a:ea typeface="Calibri" pitchFamily="34" charset="0"/>
                <a:cs typeface="Calibri" pitchFamily="34" charset="0"/>
              </a:rPr>
              <a:t>Large number of institutions and stakeholders </a:t>
            </a:r>
          </a:p>
          <a:p>
            <a:pPr lvl="1" eaLnBrk="1" hangingPunct="1"/>
            <a:r>
              <a:rPr lang="hu-HU" sz="1400" i="1" smtClean="0">
                <a:solidFill>
                  <a:schemeClr val="tx1"/>
                </a:solidFill>
                <a:latin typeface="Calibri" pitchFamily="34" charset="0"/>
                <a:ea typeface="Calibri" pitchFamily="34" charset="0"/>
                <a:cs typeface="Calibri" pitchFamily="34" charset="0"/>
              </a:rPr>
              <a:t>acting on the national and international stages </a:t>
            </a:r>
          </a:p>
          <a:p>
            <a:pPr lvl="1" eaLnBrk="1" hangingPunct="1"/>
            <a:r>
              <a:rPr lang="hu-HU" sz="1400" i="1" smtClean="0">
                <a:solidFill>
                  <a:schemeClr val="tx1"/>
                </a:solidFill>
                <a:latin typeface="Calibri" pitchFamily="34" charset="0"/>
                <a:ea typeface="Calibri" pitchFamily="34" charset="0"/>
                <a:cs typeface="Calibri" pitchFamily="34" charset="0"/>
              </a:rPr>
              <a:t>with various different objectives and responsibilities</a:t>
            </a:r>
          </a:p>
          <a:p>
            <a:pPr eaLnBrk="1" hangingPunct="1"/>
            <a:r>
              <a:rPr lang="hu-HU" sz="1600" b="1" smtClean="0">
                <a:latin typeface="Calibri" pitchFamily="34" charset="0"/>
                <a:ea typeface="Calibri" pitchFamily="34" charset="0"/>
                <a:cs typeface="Calibri" pitchFamily="34" charset="0"/>
              </a:rPr>
              <a:t>Segregated project development </a:t>
            </a:r>
            <a:endParaRPr lang="hu-HU" sz="1600" smtClean="0">
              <a:latin typeface="Calibri" pitchFamily="34" charset="0"/>
              <a:ea typeface="Calibri" pitchFamily="34" charset="0"/>
              <a:cs typeface="Calibri" pitchFamily="34" charset="0"/>
            </a:endParaRPr>
          </a:p>
          <a:p>
            <a:pPr lvl="1" eaLnBrk="1" hangingPunct="1"/>
            <a:r>
              <a:rPr lang="hu-HU" sz="1400" i="1" smtClean="0">
                <a:solidFill>
                  <a:schemeClr val="tx1"/>
                </a:solidFill>
                <a:latin typeface="Calibri" pitchFamily="34" charset="0"/>
                <a:ea typeface="Calibri" pitchFamily="34" charset="0"/>
                <a:cs typeface="Calibri" pitchFamily="34" charset="0"/>
              </a:rPr>
              <a:t>infrastructure projects harmonized by andministrative agreements</a:t>
            </a:r>
          </a:p>
          <a:p>
            <a:pPr lvl="1" eaLnBrk="1" hangingPunct="1"/>
            <a:r>
              <a:rPr lang="hu-HU" sz="1400" i="1" smtClean="0">
                <a:solidFill>
                  <a:schemeClr val="tx1"/>
                </a:solidFill>
                <a:latin typeface="Calibri" pitchFamily="34" charset="0"/>
                <a:ea typeface="Calibri" pitchFamily="34" charset="0"/>
                <a:cs typeface="Calibri" pitchFamily="34" charset="0"/>
              </a:rPr>
              <a:t>lack of common and coordinated project development </a:t>
            </a:r>
          </a:p>
          <a:p>
            <a:pPr eaLnBrk="1" hangingPunct="1"/>
            <a:r>
              <a:rPr lang="hu-HU" sz="1600" b="1" smtClean="0">
                <a:latin typeface="Calibri" pitchFamily="34" charset="0"/>
                <a:ea typeface="Calibri" pitchFamily="34" charset="0"/>
                <a:cs typeface="Calibri" pitchFamily="34" charset="0"/>
              </a:rPr>
              <a:t>Delayed project implementation </a:t>
            </a:r>
          </a:p>
          <a:p>
            <a:pPr lvl="1" eaLnBrk="1" hangingPunct="1"/>
            <a:r>
              <a:rPr lang="en-US" sz="1400" i="1" smtClean="0">
                <a:solidFill>
                  <a:schemeClr val="tx1"/>
                </a:solidFill>
                <a:latin typeface="Calibri" pitchFamily="34" charset="0"/>
                <a:ea typeface="Calibri" pitchFamily="34" charset="0"/>
                <a:cs typeface="Calibri" pitchFamily="34" charset="0"/>
              </a:rPr>
              <a:t>insufficient knowledge of the respective national and EU procedures and the acquis</a:t>
            </a:r>
            <a:endParaRPr lang="hu-HU" sz="1400" i="1" smtClean="0">
              <a:solidFill>
                <a:schemeClr val="tx1"/>
              </a:solidFill>
              <a:latin typeface="Calibri" pitchFamily="34" charset="0"/>
              <a:ea typeface="Calibri" pitchFamily="34" charset="0"/>
              <a:cs typeface="Calibri" pitchFamily="34" charset="0"/>
            </a:endParaRPr>
          </a:p>
          <a:p>
            <a:pPr lvl="1" eaLnBrk="1" hangingPunct="1"/>
            <a:r>
              <a:rPr lang="en-US" sz="1400" i="1" smtClean="0">
                <a:solidFill>
                  <a:schemeClr val="tx1"/>
                </a:solidFill>
                <a:latin typeface="Calibri" pitchFamily="34" charset="0"/>
                <a:ea typeface="Calibri" pitchFamily="34" charset="0"/>
                <a:cs typeface="Calibri" pitchFamily="34" charset="0"/>
              </a:rPr>
              <a:t>lack of project and concept harmonization in particular in the transnational context</a:t>
            </a:r>
            <a:endParaRPr lang="hu-HU" sz="1400" i="1" smtClean="0">
              <a:solidFill>
                <a:schemeClr val="tx1"/>
              </a:solidFill>
              <a:latin typeface="Calibri" pitchFamily="34" charset="0"/>
              <a:ea typeface="Calibri" pitchFamily="34" charset="0"/>
              <a:cs typeface="Calibri" pitchFamily="34" charset="0"/>
            </a:endParaRPr>
          </a:p>
          <a:p>
            <a:pPr lvl="1" eaLnBrk="1" hangingPunct="1"/>
            <a:r>
              <a:rPr lang="en-US" sz="1400" i="1" smtClean="0">
                <a:solidFill>
                  <a:schemeClr val="tx1"/>
                </a:solidFill>
                <a:latin typeface="Calibri" pitchFamily="34" charset="0"/>
                <a:ea typeface="Calibri" pitchFamily="34" charset="0"/>
                <a:cs typeface="Calibri" pitchFamily="34" charset="0"/>
              </a:rPr>
              <a:t>lack of financial engineering and cash flow management</a:t>
            </a:r>
            <a:endParaRPr lang="hu-HU" sz="1400" i="1" smtClean="0">
              <a:solidFill>
                <a:schemeClr val="tx1"/>
              </a:solidFill>
              <a:latin typeface="Calibri" pitchFamily="34" charset="0"/>
              <a:ea typeface="Calibri" pitchFamily="34" charset="0"/>
              <a:cs typeface="Calibri" pitchFamily="34" charset="0"/>
            </a:endParaRPr>
          </a:p>
          <a:p>
            <a:pPr lvl="1" eaLnBrk="1" hangingPunct="1"/>
            <a:r>
              <a:rPr lang="en-US" sz="1400" i="1" smtClean="0">
                <a:solidFill>
                  <a:schemeClr val="tx1"/>
                </a:solidFill>
                <a:latin typeface="Calibri" pitchFamily="34" charset="0"/>
                <a:ea typeface="Calibri" pitchFamily="34" charset="0"/>
                <a:cs typeface="Calibri" pitchFamily="34" charset="0"/>
              </a:rPr>
              <a:t>lack of conceptual/strategic thinking in particular on the interdisciplinary side</a:t>
            </a:r>
            <a:endParaRPr lang="hu-HU" sz="1400" i="1" smtClean="0">
              <a:solidFill>
                <a:schemeClr val="tx1"/>
              </a:solidFill>
              <a:latin typeface="Calibri" pitchFamily="34" charset="0"/>
              <a:ea typeface="Calibri" pitchFamily="34" charset="0"/>
              <a:cs typeface="Calibri" pitchFamily="34" charset="0"/>
            </a:endParaRPr>
          </a:p>
          <a:p>
            <a:pPr lvl="1" eaLnBrk="1" hangingPunct="1"/>
            <a:r>
              <a:rPr lang="en-US" sz="1400" i="1" smtClean="0">
                <a:solidFill>
                  <a:schemeClr val="tx1"/>
                </a:solidFill>
                <a:latin typeface="Calibri" pitchFamily="34" charset="0"/>
                <a:ea typeface="Calibri" pitchFamily="34" charset="0"/>
                <a:cs typeface="Calibri" pitchFamily="34" charset="0"/>
              </a:rPr>
              <a:t>lack of comprehensive approach including the project and sector setup, the infrastructure, the legal environment and the operations</a:t>
            </a:r>
            <a:endParaRPr lang="hu-HU" sz="1400" i="1" smtClean="0">
              <a:solidFill>
                <a:schemeClr val="tx1"/>
              </a:solidFill>
              <a:latin typeface="Calibri" pitchFamily="34" charset="0"/>
              <a:ea typeface="Calibri" pitchFamily="34" charset="0"/>
              <a:cs typeface="Calibri" pitchFamily="34" charset="0"/>
            </a:endParaRPr>
          </a:p>
          <a:p>
            <a:pPr eaLnBrk="1" hangingPunct="1">
              <a:buFont typeface="Georgia" pitchFamily="18" charset="0"/>
              <a:buNone/>
            </a:pPr>
            <a:r>
              <a:rPr lang="hu-HU" sz="1600" b="1" smtClean="0">
                <a:latin typeface="Calibri" pitchFamily="34" charset="0"/>
                <a:ea typeface="Calibri" pitchFamily="34" charset="0"/>
                <a:cs typeface="Calibri" pitchFamily="34" charset="0"/>
                <a:sym typeface="Wingdings" pitchFamily="2" charset="2"/>
              </a:rPr>
              <a:t> </a:t>
            </a:r>
            <a:r>
              <a:rPr lang="en-US" sz="1600" b="1" smtClean="0">
                <a:latin typeface="Calibri" pitchFamily="34" charset="0"/>
                <a:ea typeface="Calibri" pitchFamily="34" charset="0"/>
                <a:cs typeface="Calibri" pitchFamily="34" charset="0"/>
              </a:rPr>
              <a:t>Danube Strategy </a:t>
            </a:r>
            <a:r>
              <a:rPr lang="hu-HU" sz="1600" b="1" smtClean="0">
                <a:latin typeface="Calibri" pitchFamily="34" charset="0"/>
                <a:ea typeface="Calibri" pitchFamily="34" charset="0"/>
                <a:cs typeface="Calibri" pitchFamily="34" charset="0"/>
              </a:rPr>
              <a:t>offers great opportunities  for the 2014-2020 programming period; however, creating macro-regional added value in the form of tangible projects is a great challenge </a:t>
            </a:r>
          </a:p>
          <a:p>
            <a:pPr lvl="1" eaLnBrk="1" hangingPunct="1"/>
            <a:endParaRPr lang="hu-HU" sz="1400" smtClean="0"/>
          </a:p>
          <a:p>
            <a:pPr eaLnBrk="1" hangingPunct="1"/>
            <a:endParaRPr lang="hu-HU" sz="1200" smtClean="0"/>
          </a:p>
          <a:p>
            <a:pPr eaLnBrk="1" hangingPunct="1"/>
            <a:r>
              <a:rPr lang="en-US" sz="1200" smtClean="0"/>
              <a:t>A large number of institutions and other stakeholders are acting on the national and the international stages with various different objectives and responsibilities. Therefore it is rational not to introduce additional administrative layers, which add to the complexity of distribution of tasks and responsibilities, but to act as a facilitator for the relevant stakeholders.</a:t>
            </a:r>
            <a:endParaRPr lang="hu-HU" sz="1200" smtClean="0"/>
          </a:p>
          <a:p>
            <a:pPr eaLnBrk="1" hangingPunct="1"/>
            <a:r>
              <a:rPr lang="en-US" sz="1200" smtClean="0"/>
              <a:t>In particular larger projects in the transnational context suffer from a segregated project development. Infrastructure projects are largely harmonized by administrative agreements, which set the targets and the time schedule for further development. Often problems could be avoided by common and coordinated project development.</a:t>
            </a:r>
            <a:endParaRPr lang="hu-HU" sz="1200" smtClean="0"/>
          </a:p>
          <a:p>
            <a:pPr eaLnBrk="1" hangingPunct="1"/>
            <a:r>
              <a:rPr lang="en-US" sz="1200" smtClean="0"/>
              <a:t>The experience with current and previous programming periods shows that project development and project implementation is delayed for various reasons (insufficient knowledge of the respective national and EU procedures and the acquis communautaire; lack of project and concept harmonization in particular in the transnational context; lack of financial engineering and cash flow management; lack of conceptual/strategic thinking in particular on the interdisciplinary side; lack of comprehensive approach including the project and sector setup, the infrastructure, the legal environment and the operations, etc.)</a:t>
            </a:r>
            <a:endParaRPr lang="hu-HU" sz="1200" smtClean="0"/>
          </a:p>
          <a:p>
            <a:pPr eaLnBrk="1" hangingPunct="1"/>
            <a:endParaRPr lang="hu-HU" sz="1200" smtClean="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Cím 1"/>
          <p:cNvSpPr>
            <a:spLocks noGrp="1"/>
          </p:cNvSpPr>
          <p:nvPr>
            <p:ph type="title"/>
          </p:nvPr>
        </p:nvSpPr>
        <p:spPr>
          <a:xfrm>
            <a:off x="468313" y="765175"/>
            <a:ext cx="8229600" cy="1066800"/>
          </a:xfrm>
        </p:spPr>
        <p:txBody>
          <a:bodyPr/>
          <a:lstStyle/>
          <a:p>
            <a:pPr algn="ctr" eaLnBrk="1" hangingPunct="1"/>
            <a:r>
              <a:rPr lang="hu-HU" sz="2800" smtClean="0">
                <a:latin typeface="Calibri" pitchFamily="34" charset="0"/>
              </a:rPr>
              <a:t>The start of the Budapest Danube Contact Point (BDCP)</a:t>
            </a:r>
            <a:endParaRPr lang="en-US" sz="2800" smtClean="0">
              <a:latin typeface="Calibri" pitchFamily="34" charset="0"/>
            </a:endParaRPr>
          </a:p>
        </p:txBody>
      </p:sp>
      <p:sp>
        <p:nvSpPr>
          <p:cNvPr id="3" name="Tartalom helye 2"/>
          <p:cNvSpPr>
            <a:spLocks noGrp="1"/>
          </p:cNvSpPr>
          <p:nvPr>
            <p:ph idx="1"/>
          </p:nvPr>
        </p:nvSpPr>
        <p:spPr>
          <a:xfrm>
            <a:off x="285750" y="1857375"/>
            <a:ext cx="8572500" cy="4324350"/>
          </a:xfrm>
        </p:spPr>
        <p:txBody>
          <a:bodyPr>
            <a:normAutofit/>
          </a:bodyPr>
          <a:lstStyle/>
          <a:p>
            <a:pPr marL="365760" indent="-256032" eaLnBrk="1" fontAlgn="auto" hangingPunct="1">
              <a:spcAft>
                <a:spcPts val="0"/>
              </a:spcAft>
              <a:buClr>
                <a:schemeClr val="accent3"/>
              </a:buClr>
              <a:buFont typeface="Wingdings" pitchFamily="2" charset="2"/>
              <a:buChar char="§"/>
              <a:defRPr/>
            </a:pPr>
            <a:endParaRPr lang="hu-HU" sz="2200" dirty="0" smtClean="0">
              <a:latin typeface="Calibri" pitchFamily="34" charset="0"/>
              <a:cs typeface="Calibri" pitchFamily="34" charset="0"/>
            </a:endParaRPr>
          </a:p>
          <a:p>
            <a:pPr marL="365760" indent="-256032" eaLnBrk="1" fontAlgn="auto" hangingPunct="1">
              <a:spcAft>
                <a:spcPts val="0"/>
              </a:spcAft>
              <a:buClr>
                <a:schemeClr val="accent3"/>
              </a:buClr>
              <a:buFont typeface="Wingdings" pitchFamily="2" charset="2"/>
              <a:buChar char="§"/>
              <a:defRPr/>
            </a:pPr>
            <a:r>
              <a:rPr lang="hu-HU" sz="2400" dirty="0" err="1" smtClean="0">
                <a:latin typeface="Calibri" pitchFamily="34" charset="0"/>
                <a:cs typeface="Calibri" pitchFamily="34" charset="0"/>
              </a:rPr>
              <a:t>Endorsement</a:t>
            </a:r>
            <a:r>
              <a:rPr lang="hu-HU" sz="2400" dirty="0" smtClean="0">
                <a:latin typeface="Calibri" pitchFamily="34" charset="0"/>
                <a:cs typeface="Calibri" pitchFamily="34" charset="0"/>
              </a:rPr>
              <a:t> of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EUSDR </a:t>
            </a:r>
            <a:r>
              <a:rPr lang="hu-HU" sz="2400" dirty="0" err="1" smtClean="0">
                <a:latin typeface="Calibri" pitchFamily="34" charset="0"/>
                <a:cs typeface="Calibri" pitchFamily="34" charset="0"/>
              </a:rPr>
              <a:t>by</a:t>
            </a:r>
            <a:r>
              <a:rPr lang="hu-HU" sz="2400" dirty="0" smtClean="0">
                <a:latin typeface="Calibri" pitchFamily="34" charset="0"/>
                <a:cs typeface="Calibri" pitchFamily="34" charset="0"/>
              </a:rPr>
              <a:t> MS – 13 April, 2011</a:t>
            </a:r>
          </a:p>
          <a:p>
            <a:pPr marL="109728" indent="0" eaLnBrk="1" fontAlgn="auto" hangingPunct="1">
              <a:spcAft>
                <a:spcPts val="0"/>
              </a:spcAft>
              <a:buClr>
                <a:schemeClr val="accent3"/>
              </a:buClr>
              <a:buFont typeface="Georgia" pitchFamily="18" charset="0"/>
              <a:buNone/>
              <a:defRPr/>
            </a:pPr>
            <a:endParaRPr lang="hu-HU" sz="2400" dirty="0" smtClean="0">
              <a:latin typeface="Calibri" pitchFamily="34" charset="0"/>
              <a:cs typeface="Calibri" pitchFamily="34" charset="0"/>
            </a:endParaRPr>
          </a:p>
          <a:p>
            <a:pPr marL="365760" indent="-256032" eaLnBrk="1" fontAlgn="auto" hangingPunct="1">
              <a:spcAft>
                <a:spcPts val="0"/>
              </a:spcAft>
              <a:buClr>
                <a:schemeClr val="accent3"/>
              </a:buClr>
              <a:buFont typeface="Wingdings" pitchFamily="2" charset="2"/>
              <a:buChar char="§"/>
              <a:defRPr/>
            </a:pPr>
            <a:r>
              <a:rPr lang="hu-HU" sz="2400" dirty="0" smtClean="0">
                <a:latin typeface="Calibri" pitchFamily="34" charset="0"/>
                <a:cs typeface="Calibri" pitchFamily="34" charset="0"/>
              </a:rPr>
              <a:t>Memorandum of </a:t>
            </a:r>
            <a:r>
              <a:rPr lang="hu-HU" sz="2400" dirty="0" err="1" smtClean="0">
                <a:latin typeface="Calibri" pitchFamily="34" charset="0"/>
                <a:cs typeface="Calibri" pitchFamily="34" charset="0"/>
              </a:rPr>
              <a:t>Understanding</a:t>
            </a:r>
            <a:r>
              <a:rPr lang="hu-HU" sz="2400" dirty="0" smtClean="0">
                <a:latin typeface="Calibri" pitchFamily="34" charset="0"/>
                <a:cs typeface="Calibri" pitchFamily="34" charset="0"/>
              </a:rPr>
              <a:t> </a:t>
            </a:r>
            <a:r>
              <a:rPr lang="hu-HU" sz="2400" dirty="0" err="1" smtClean="0">
                <a:latin typeface="Calibri" pitchFamily="34" charset="0"/>
                <a:cs typeface="Calibri" pitchFamily="34" charset="0"/>
              </a:rPr>
              <a:t>signed</a:t>
            </a:r>
            <a:r>
              <a:rPr lang="hu-HU" sz="2400" dirty="0" smtClean="0">
                <a:latin typeface="Calibri" pitchFamily="34" charset="0"/>
                <a:cs typeface="Calibri" pitchFamily="34" charset="0"/>
              </a:rPr>
              <a:t> </a:t>
            </a:r>
            <a:r>
              <a:rPr lang="hu-HU" sz="2400" dirty="0" err="1" smtClean="0">
                <a:latin typeface="Calibri" pitchFamily="34" charset="0"/>
                <a:cs typeface="Calibri" pitchFamily="34" charset="0"/>
              </a:rPr>
              <a:t>betwen</a:t>
            </a:r>
            <a:r>
              <a:rPr lang="hu-HU" sz="2400" dirty="0" smtClean="0">
                <a:latin typeface="Calibri" pitchFamily="34" charset="0"/>
                <a:cs typeface="Calibri" pitchFamily="34" charset="0"/>
              </a:rPr>
              <a:t>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a:t>
            </a:r>
            <a:r>
              <a:rPr lang="hu-HU" sz="2400" dirty="0" err="1" smtClean="0">
                <a:latin typeface="Calibri" pitchFamily="34" charset="0"/>
                <a:cs typeface="Calibri" pitchFamily="34" charset="0"/>
              </a:rPr>
              <a:t>Government</a:t>
            </a:r>
            <a:r>
              <a:rPr lang="hu-HU" sz="2400" dirty="0" smtClean="0">
                <a:latin typeface="Calibri" pitchFamily="34" charset="0"/>
                <a:cs typeface="Calibri" pitchFamily="34" charset="0"/>
              </a:rPr>
              <a:t> </a:t>
            </a:r>
            <a:r>
              <a:rPr lang="hu-HU" sz="2400" dirty="0" err="1" smtClean="0">
                <a:latin typeface="Calibri" pitchFamily="34" charset="0"/>
                <a:cs typeface="Calibri" pitchFamily="34" charset="0"/>
              </a:rPr>
              <a:t>of</a:t>
            </a:r>
            <a:r>
              <a:rPr lang="hu-HU" sz="2400" dirty="0" smtClean="0">
                <a:latin typeface="Calibri" pitchFamily="34" charset="0"/>
                <a:cs typeface="Calibri" pitchFamily="34" charset="0"/>
              </a:rPr>
              <a:t> Hungary and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a:t>
            </a:r>
            <a:r>
              <a:rPr lang="en-US" sz="2400" dirty="0">
                <a:latin typeface="Calibri" pitchFamily="34" charset="0"/>
                <a:cs typeface="Calibri" pitchFamily="34" charset="0"/>
              </a:rPr>
              <a:t>European Investment </a:t>
            </a:r>
            <a:r>
              <a:rPr lang="en-US" sz="2400" dirty="0" smtClean="0">
                <a:latin typeface="Calibri" pitchFamily="34" charset="0"/>
                <a:cs typeface="Calibri" pitchFamily="34" charset="0"/>
              </a:rPr>
              <a:t>Bank</a:t>
            </a:r>
            <a:r>
              <a:rPr lang="hu-HU" sz="2400" dirty="0">
                <a:latin typeface="Calibri" pitchFamily="34" charset="0"/>
                <a:cs typeface="Calibri" pitchFamily="34" charset="0"/>
              </a:rPr>
              <a:t> </a:t>
            </a:r>
            <a:r>
              <a:rPr lang="hu-HU" sz="2400" dirty="0" smtClean="0">
                <a:latin typeface="Calibri" pitchFamily="34" charset="0"/>
                <a:cs typeface="Calibri" pitchFamily="34" charset="0"/>
              </a:rPr>
              <a:t>– 20 </a:t>
            </a:r>
            <a:r>
              <a:rPr lang="hu-HU" sz="2400" dirty="0" err="1" smtClean="0">
                <a:latin typeface="Calibri" pitchFamily="34" charset="0"/>
                <a:cs typeface="Calibri" pitchFamily="34" charset="0"/>
              </a:rPr>
              <a:t>June</a:t>
            </a:r>
            <a:r>
              <a:rPr lang="hu-HU" sz="2400" dirty="0" smtClean="0">
                <a:latin typeface="Calibri" pitchFamily="34" charset="0"/>
                <a:cs typeface="Calibri" pitchFamily="34" charset="0"/>
              </a:rPr>
              <a:t>, 2011</a:t>
            </a:r>
          </a:p>
          <a:p>
            <a:pPr marL="365760" indent="-256032" eaLnBrk="1" fontAlgn="auto" hangingPunct="1">
              <a:spcAft>
                <a:spcPts val="0"/>
              </a:spcAft>
              <a:buClr>
                <a:schemeClr val="accent3"/>
              </a:buClr>
              <a:buFont typeface="Wingdings" pitchFamily="2" charset="2"/>
              <a:buChar char="§"/>
              <a:defRPr/>
            </a:pPr>
            <a:endParaRPr lang="hu-HU" sz="2400" dirty="0" smtClean="0">
              <a:latin typeface="Calibri" pitchFamily="34" charset="0"/>
              <a:cs typeface="Calibri" pitchFamily="34" charset="0"/>
            </a:endParaRPr>
          </a:p>
          <a:p>
            <a:pPr marL="365760" indent="-256032" eaLnBrk="1" fontAlgn="auto" hangingPunct="1">
              <a:spcAft>
                <a:spcPts val="0"/>
              </a:spcAft>
              <a:buClr>
                <a:schemeClr val="accent3"/>
              </a:buClr>
              <a:buFont typeface="Wingdings" pitchFamily="2" charset="2"/>
              <a:buChar char="§"/>
              <a:defRPr/>
            </a:pPr>
            <a:r>
              <a:rPr lang="hu-HU" sz="2400" dirty="0" smtClean="0">
                <a:latin typeface="Calibri" pitchFamily="34" charset="0"/>
                <a:cs typeface="Calibri" pitchFamily="34" charset="0"/>
              </a:rPr>
              <a:t>Start of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pilot secondment of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EIB </a:t>
            </a:r>
            <a:r>
              <a:rPr lang="hu-HU" sz="2400" dirty="0" err="1" smtClean="0">
                <a:latin typeface="Calibri" pitchFamily="34" charset="0"/>
                <a:cs typeface="Calibri" pitchFamily="34" charset="0"/>
              </a:rPr>
              <a:t>to</a:t>
            </a:r>
            <a:r>
              <a:rPr lang="hu-HU" sz="2400" dirty="0" smtClean="0">
                <a:latin typeface="Calibri" pitchFamily="34" charset="0"/>
                <a:cs typeface="Calibri" pitchFamily="34" charset="0"/>
              </a:rPr>
              <a:t>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BDCP – 12 April, 2012</a:t>
            </a:r>
          </a:p>
          <a:p>
            <a:pPr marL="365760" indent="-256032" eaLnBrk="1" fontAlgn="auto" hangingPunct="1">
              <a:spcAft>
                <a:spcPts val="0"/>
              </a:spcAft>
              <a:buClr>
                <a:schemeClr val="accent3"/>
              </a:buClr>
              <a:buFont typeface="Wingdings" pitchFamily="2" charset="2"/>
              <a:buChar char="§"/>
              <a:defRPr/>
            </a:pPr>
            <a:endParaRPr lang="hu-HU" sz="2400" dirty="0" smtClean="0">
              <a:latin typeface="Calibri" pitchFamily="34" charset="0"/>
              <a:cs typeface="Calibri" pitchFamily="34" charset="0"/>
            </a:endParaRPr>
          </a:p>
          <a:p>
            <a:pPr marL="365760" indent="-256032" eaLnBrk="1" fontAlgn="auto" hangingPunct="1">
              <a:spcAft>
                <a:spcPts val="0"/>
              </a:spcAft>
              <a:buClr>
                <a:schemeClr val="accent3"/>
              </a:buClr>
              <a:buFont typeface="Wingdings" pitchFamily="2" charset="2"/>
              <a:buChar char="§"/>
              <a:defRPr/>
            </a:pPr>
            <a:r>
              <a:rPr lang="hu-HU" sz="2400" dirty="0" err="1" smtClean="0">
                <a:latin typeface="Calibri" pitchFamily="34" charset="0"/>
                <a:cs typeface="Calibri" pitchFamily="34" charset="0"/>
              </a:rPr>
              <a:t>Official</a:t>
            </a:r>
            <a:r>
              <a:rPr lang="hu-HU" sz="2400" dirty="0" smtClean="0">
                <a:latin typeface="Calibri" pitchFamily="34" charset="0"/>
                <a:cs typeface="Calibri" pitchFamily="34" charset="0"/>
              </a:rPr>
              <a:t> start of </a:t>
            </a:r>
            <a:r>
              <a:rPr lang="hu-HU" sz="2400" dirty="0" err="1" smtClean="0">
                <a:latin typeface="Calibri" pitchFamily="34" charset="0"/>
                <a:cs typeface="Calibri" pitchFamily="34" charset="0"/>
              </a:rPr>
              <a:t>the</a:t>
            </a:r>
            <a:r>
              <a:rPr lang="hu-HU" sz="2400" dirty="0" smtClean="0">
                <a:latin typeface="Calibri" pitchFamily="34" charset="0"/>
                <a:cs typeface="Calibri" pitchFamily="34" charset="0"/>
              </a:rPr>
              <a:t> BDCP – 1 </a:t>
            </a:r>
            <a:r>
              <a:rPr lang="hu-HU" sz="2400" dirty="0" err="1" smtClean="0">
                <a:latin typeface="Calibri" pitchFamily="34" charset="0"/>
                <a:cs typeface="Calibri" pitchFamily="34" charset="0"/>
              </a:rPr>
              <a:t>July</a:t>
            </a:r>
            <a:r>
              <a:rPr lang="hu-HU" sz="2400" dirty="0">
                <a:latin typeface="Calibri" pitchFamily="34" charset="0"/>
                <a:cs typeface="Calibri" pitchFamily="34" charset="0"/>
              </a:rPr>
              <a:t>,</a:t>
            </a:r>
            <a:r>
              <a:rPr lang="hu-HU" sz="2400" dirty="0" smtClean="0">
                <a:latin typeface="Calibri" pitchFamily="34" charset="0"/>
                <a:cs typeface="Calibri" pitchFamily="34" charset="0"/>
              </a:rPr>
              <a:t> 2012</a:t>
            </a:r>
          </a:p>
          <a:p>
            <a:pPr marL="114300" indent="0" eaLnBrk="1" fontAlgn="auto" hangingPunct="1">
              <a:spcAft>
                <a:spcPts val="0"/>
              </a:spcAft>
              <a:buClr>
                <a:schemeClr val="accent3"/>
              </a:buClr>
              <a:buFont typeface="Georgia"/>
              <a:buNone/>
              <a:defRPr/>
            </a:pPr>
            <a:endParaRPr lang="hu-HU" dirty="0"/>
          </a:p>
        </p:txBody>
      </p:sp>
      <p:pic>
        <p:nvPicPr>
          <p:cNvPr id="7172" name="Kép 3"/>
          <p:cNvPicPr>
            <a:picLocks noChangeAspect="1"/>
          </p:cNvPicPr>
          <p:nvPr/>
        </p:nvPicPr>
        <p:blipFill>
          <a:blip r:embed="rId3"/>
          <a:srcRect/>
          <a:stretch>
            <a:fillRect/>
          </a:stretch>
        </p:blipFill>
        <p:spPr bwMode="auto">
          <a:xfrm>
            <a:off x="7143750" y="5929313"/>
            <a:ext cx="1800225" cy="736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ím 1"/>
          <p:cNvSpPr>
            <a:spLocks noGrp="1"/>
          </p:cNvSpPr>
          <p:nvPr>
            <p:ph type="title"/>
          </p:nvPr>
        </p:nvSpPr>
        <p:spPr>
          <a:xfrm>
            <a:off x="468313" y="1125538"/>
            <a:ext cx="8229600" cy="1066800"/>
          </a:xfrm>
        </p:spPr>
        <p:txBody>
          <a:bodyPr/>
          <a:lstStyle/>
          <a:p>
            <a:pPr algn="ctr"/>
            <a:r>
              <a:rPr lang="hu-HU" sz="2800" smtClean="0">
                <a:latin typeface="Calibri" pitchFamily="34" charset="0"/>
              </a:rPr>
              <a:t>What is the BDCP?</a:t>
            </a:r>
          </a:p>
        </p:txBody>
      </p:sp>
      <p:sp>
        <p:nvSpPr>
          <p:cNvPr id="3" name="Tartalom helye 2"/>
          <p:cNvSpPr>
            <a:spLocks noGrp="1"/>
          </p:cNvSpPr>
          <p:nvPr>
            <p:ph idx="1"/>
          </p:nvPr>
        </p:nvSpPr>
        <p:spPr/>
        <p:txBody>
          <a:bodyPr/>
          <a:lstStyle/>
          <a:p>
            <a:pPr algn="ctr">
              <a:defRPr/>
            </a:pPr>
            <a:endParaRPr lang="hu-HU" dirty="0" smtClean="0"/>
          </a:p>
          <a:p>
            <a:pPr marL="109537" indent="0" algn="ctr">
              <a:buFont typeface="Georgia" pitchFamily="18" charset="0"/>
              <a:buNone/>
              <a:defRPr/>
            </a:pPr>
            <a:r>
              <a:rPr lang="hu-HU" dirty="0" smtClean="0">
                <a:latin typeface="Calibri" pitchFamily="34" charset="0"/>
              </a:rPr>
              <a:t>Organization of </a:t>
            </a:r>
            <a:r>
              <a:rPr lang="hu-HU" dirty="0" err="1" smtClean="0">
                <a:latin typeface="Calibri" pitchFamily="34" charset="0"/>
              </a:rPr>
              <a:t>international</a:t>
            </a:r>
            <a:r>
              <a:rPr lang="hu-HU" dirty="0" smtClean="0">
                <a:latin typeface="Calibri" pitchFamily="34" charset="0"/>
              </a:rPr>
              <a:t> </a:t>
            </a:r>
            <a:r>
              <a:rPr lang="hu-HU" dirty="0" err="1" smtClean="0">
                <a:latin typeface="Calibri" pitchFamily="34" charset="0"/>
              </a:rPr>
              <a:t>experts</a:t>
            </a:r>
            <a:r>
              <a:rPr lang="hu-HU" dirty="0" smtClean="0">
                <a:latin typeface="Calibri" pitchFamily="34" charset="0"/>
              </a:rPr>
              <a:t> </a:t>
            </a:r>
            <a:r>
              <a:rPr lang="hu-HU" dirty="0" err="1" smtClean="0">
                <a:latin typeface="Calibri" pitchFamily="34" charset="0"/>
              </a:rPr>
              <a:t>promoting</a:t>
            </a:r>
            <a:r>
              <a:rPr lang="hu-HU" dirty="0" smtClean="0">
                <a:latin typeface="Calibri" pitchFamily="34" charset="0"/>
              </a:rPr>
              <a:t> </a:t>
            </a:r>
            <a:r>
              <a:rPr lang="hu-HU" dirty="0" err="1" smtClean="0">
                <a:latin typeface="Calibri" pitchFamily="34" charset="0"/>
              </a:rPr>
              <a:t>the</a:t>
            </a:r>
            <a:r>
              <a:rPr lang="hu-HU" dirty="0" smtClean="0">
                <a:latin typeface="Calibri" pitchFamily="34" charset="0"/>
              </a:rPr>
              <a:t> </a:t>
            </a:r>
            <a:r>
              <a:rPr lang="hu-HU" dirty="0" err="1" smtClean="0">
                <a:latin typeface="Calibri" pitchFamily="34" charset="0"/>
              </a:rPr>
              <a:t>macro-regional</a:t>
            </a:r>
            <a:r>
              <a:rPr lang="hu-HU" dirty="0" smtClean="0">
                <a:latin typeface="Calibri" pitchFamily="34" charset="0"/>
              </a:rPr>
              <a:t> </a:t>
            </a:r>
            <a:r>
              <a:rPr lang="hu-HU" dirty="0" err="1" smtClean="0">
                <a:latin typeface="Calibri" pitchFamily="34" charset="0"/>
              </a:rPr>
              <a:t>approach</a:t>
            </a:r>
            <a:r>
              <a:rPr lang="hu-HU" dirty="0" smtClean="0">
                <a:latin typeface="Calibri" pitchFamily="34" charset="0"/>
              </a:rPr>
              <a:t> </a:t>
            </a:r>
            <a:r>
              <a:rPr lang="hu-HU" dirty="0" err="1" smtClean="0">
                <a:latin typeface="Calibri" pitchFamily="34" charset="0"/>
              </a:rPr>
              <a:t>by</a:t>
            </a:r>
            <a:r>
              <a:rPr lang="hu-HU" dirty="0" smtClean="0">
                <a:latin typeface="Calibri" pitchFamily="34" charset="0"/>
              </a:rPr>
              <a:t> </a:t>
            </a:r>
            <a:r>
              <a:rPr lang="hu-HU" dirty="0" err="1" smtClean="0">
                <a:latin typeface="Calibri" pitchFamily="34" charset="0"/>
              </a:rPr>
              <a:t>supporting</a:t>
            </a:r>
            <a:r>
              <a:rPr lang="hu-HU" dirty="0" smtClean="0">
                <a:latin typeface="Calibri" pitchFamily="34" charset="0"/>
              </a:rPr>
              <a:t> </a:t>
            </a:r>
            <a:r>
              <a:rPr lang="hu-HU" dirty="0" err="1" smtClean="0">
                <a:latin typeface="Calibri" pitchFamily="34" charset="0"/>
              </a:rPr>
              <a:t>large</a:t>
            </a:r>
            <a:r>
              <a:rPr lang="hu-HU" dirty="0" smtClean="0">
                <a:latin typeface="Calibri" pitchFamily="34" charset="0"/>
              </a:rPr>
              <a:t> </a:t>
            </a:r>
            <a:r>
              <a:rPr lang="hu-HU" dirty="0" err="1" smtClean="0">
                <a:latin typeface="Calibri" pitchFamily="34" charset="0"/>
              </a:rPr>
              <a:t>scale</a:t>
            </a:r>
            <a:r>
              <a:rPr lang="hu-HU" dirty="0" smtClean="0">
                <a:latin typeface="Calibri" pitchFamily="34" charset="0"/>
              </a:rPr>
              <a:t> </a:t>
            </a:r>
            <a:r>
              <a:rPr lang="hu-HU" dirty="0" err="1" smtClean="0">
                <a:latin typeface="Calibri" pitchFamily="34" charset="0"/>
              </a:rPr>
              <a:t>financeable</a:t>
            </a:r>
            <a:r>
              <a:rPr lang="hu-HU" dirty="0" smtClean="0">
                <a:latin typeface="Calibri" pitchFamily="34" charset="0"/>
              </a:rPr>
              <a:t> and </a:t>
            </a:r>
            <a:r>
              <a:rPr lang="hu-HU" dirty="0" err="1" smtClean="0">
                <a:latin typeface="Calibri" pitchFamily="34" charset="0"/>
              </a:rPr>
              <a:t>implementable</a:t>
            </a:r>
            <a:r>
              <a:rPr lang="hu-HU" dirty="0" smtClean="0">
                <a:latin typeface="Calibri" pitchFamily="34" charset="0"/>
              </a:rPr>
              <a:t> </a:t>
            </a:r>
            <a:r>
              <a:rPr lang="hu-HU" dirty="0" err="1" smtClean="0">
                <a:latin typeface="Calibri" pitchFamily="34" charset="0"/>
              </a:rPr>
              <a:t>projects</a:t>
            </a:r>
            <a:r>
              <a:rPr lang="hu-HU" dirty="0" smtClean="0">
                <a:latin typeface="Calibri" pitchFamily="34" charset="0"/>
              </a:rPr>
              <a:t> </a:t>
            </a:r>
            <a:r>
              <a:rPr lang="hu-HU" dirty="0" err="1" smtClean="0">
                <a:latin typeface="Calibri" pitchFamily="34" charset="0"/>
              </a:rPr>
              <a:t>and</a:t>
            </a:r>
            <a:r>
              <a:rPr lang="hu-HU" dirty="0" smtClean="0">
                <a:latin typeface="Calibri" pitchFamily="34" charset="0"/>
              </a:rPr>
              <a:t> </a:t>
            </a:r>
            <a:r>
              <a:rPr lang="hu-HU" dirty="0" err="1" smtClean="0">
                <a:latin typeface="Calibri" pitchFamily="34" charset="0"/>
              </a:rPr>
              <a:t>concepts</a:t>
            </a:r>
            <a:r>
              <a:rPr lang="hu-HU" dirty="0" smtClean="0">
                <a:latin typeface="Calibri" pitchFamily="34" charset="0"/>
              </a:rPr>
              <a:t> </a:t>
            </a:r>
            <a:r>
              <a:rPr lang="hu-HU" dirty="0" err="1" smtClean="0">
                <a:latin typeface="Calibri" pitchFamily="34" charset="0"/>
              </a:rPr>
              <a:t>in</a:t>
            </a:r>
            <a:r>
              <a:rPr lang="hu-HU" dirty="0" smtClean="0">
                <a:latin typeface="Calibri" pitchFamily="34" charset="0"/>
              </a:rPr>
              <a:t> </a:t>
            </a:r>
            <a:r>
              <a:rPr lang="hu-HU" dirty="0" err="1" smtClean="0">
                <a:latin typeface="Calibri" pitchFamily="34" charset="0"/>
              </a:rPr>
              <a:t>the</a:t>
            </a:r>
            <a:r>
              <a:rPr lang="hu-HU" dirty="0" smtClean="0">
                <a:latin typeface="Calibri" pitchFamily="34" charset="0"/>
              </a:rPr>
              <a:t> </a:t>
            </a:r>
            <a:r>
              <a:rPr lang="hu-HU" dirty="0" err="1" smtClean="0">
                <a:latin typeface="Calibri" pitchFamily="34" charset="0"/>
              </a:rPr>
              <a:t>framework</a:t>
            </a:r>
            <a:r>
              <a:rPr lang="hu-HU" dirty="0" smtClean="0">
                <a:latin typeface="Calibri" pitchFamily="34" charset="0"/>
              </a:rPr>
              <a:t> of </a:t>
            </a:r>
            <a:r>
              <a:rPr lang="hu-HU" dirty="0" err="1" smtClean="0">
                <a:latin typeface="Calibri" pitchFamily="34" charset="0"/>
              </a:rPr>
              <a:t>the</a:t>
            </a:r>
            <a:r>
              <a:rPr lang="hu-HU" dirty="0" smtClean="0">
                <a:latin typeface="Calibri" pitchFamily="34" charset="0"/>
              </a:rPr>
              <a:t> EUSDR, </a:t>
            </a:r>
            <a:r>
              <a:rPr lang="hu-HU" dirty="0" err="1" smtClean="0">
                <a:latin typeface="Calibri" pitchFamily="34" charset="0"/>
              </a:rPr>
              <a:t>primarily</a:t>
            </a:r>
            <a:r>
              <a:rPr lang="hu-HU" dirty="0" smtClean="0">
                <a:latin typeface="Calibri" pitchFamily="34" charset="0"/>
              </a:rPr>
              <a:t> </a:t>
            </a:r>
            <a:r>
              <a:rPr lang="hu-HU" dirty="0" err="1" smtClean="0">
                <a:latin typeface="Calibri" pitchFamily="34" charset="0"/>
              </a:rPr>
              <a:t>in</a:t>
            </a:r>
            <a:r>
              <a:rPr lang="hu-HU" dirty="0" smtClean="0">
                <a:latin typeface="Calibri" pitchFamily="34" charset="0"/>
              </a:rPr>
              <a:t> </a:t>
            </a:r>
            <a:r>
              <a:rPr lang="hu-HU" dirty="0" err="1" smtClean="0">
                <a:latin typeface="Calibri" pitchFamily="34" charset="0"/>
              </a:rPr>
              <a:t>the</a:t>
            </a:r>
            <a:r>
              <a:rPr lang="hu-HU" dirty="0" smtClean="0">
                <a:latin typeface="Calibri" pitchFamily="34" charset="0"/>
              </a:rPr>
              <a:t> </a:t>
            </a:r>
            <a:r>
              <a:rPr lang="hu-HU" dirty="0" err="1" smtClean="0">
                <a:latin typeface="Calibri" pitchFamily="34" charset="0"/>
              </a:rPr>
              <a:t>energy</a:t>
            </a:r>
            <a:r>
              <a:rPr lang="hu-HU" dirty="0" smtClean="0">
                <a:latin typeface="Calibri" pitchFamily="34" charset="0"/>
              </a:rPr>
              <a:t>, </a:t>
            </a:r>
            <a:r>
              <a:rPr lang="hu-HU" dirty="0" err="1" smtClean="0">
                <a:latin typeface="Calibri" pitchFamily="34" charset="0"/>
              </a:rPr>
              <a:t>environment</a:t>
            </a:r>
            <a:r>
              <a:rPr lang="hu-HU" dirty="0" smtClean="0">
                <a:latin typeface="Calibri" pitchFamily="34" charset="0"/>
              </a:rPr>
              <a:t> and </a:t>
            </a:r>
            <a:r>
              <a:rPr lang="hu-HU" dirty="0" err="1" smtClean="0">
                <a:latin typeface="Calibri" pitchFamily="34" charset="0"/>
              </a:rPr>
              <a:t>transport</a:t>
            </a:r>
            <a:r>
              <a:rPr lang="hu-HU" dirty="0" smtClean="0">
                <a:latin typeface="Calibri" pitchFamily="34" charset="0"/>
              </a:rPr>
              <a:t> </a:t>
            </a:r>
            <a:r>
              <a:rPr lang="hu-HU" dirty="0" err="1" smtClean="0">
                <a:latin typeface="Calibri" pitchFamily="34" charset="0"/>
              </a:rPr>
              <a:t>sectors</a:t>
            </a:r>
            <a:endParaRPr lang="en-US" dirty="0">
              <a:latin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ím 1"/>
          <p:cNvSpPr>
            <a:spLocks noGrp="1"/>
          </p:cNvSpPr>
          <p:nvPr>
            <p:ph type="title"/>
          </p:nvPr>
        </p:nvSpPr>
        <p:spPr>
          <a:xfrm>
            <a:off x="500063" y="571500"/>
            <a:ext cx="8229600" cy="642938"/>
          </a:xfrm>
        </p:spPr>
        <p:txBody>
          <a:bodyPr/>
          <a:lstStyle/>
          <a:p>
            <a:pPr algn="ctr" eaLnBrk="1" hangingPunct="1"/>
            <a:r>
              <a:rPr lang="hu-HU" sz="2800" smtClean="0">
                <a:latin typeface="Calibri" pitchFamily="34" charset="0"/>
              </a:rPr>
              <a:t>Organization</a:t>
            </a:r>
          </a:p>
        </p:txBody>
      </p:sp>
      <p:graphicFrame>
        <p:nvGraphicFramePr>
          <p:cNvPr id="4" name="Tartalom helye 3"/>
          <p:cNvGraphicFramePr>
            <a:graphicFrameLocks noGrp="1"/>
          </p:cNvGraphicFramePr>
          <p:nvPr>
            <p:ph idx="1"/>
          </p:nvPr>
        </p:nvGraphicFramePr>
        <p:xfrm>
          <a:off x="285720" y="1357298"/>
          <a:ext cx="8501122" cy="5216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Kép 4"/>
          <p:cNvPicPr>
            <a:picLocks noChangeAspect="1"/>
          </p:cNvPicPr>
          <p:nvPr/>
        </p:nvPicPr>
        <p:blipFill>
          <a:blip r:embed="rId6"/>
          <a:srcRect/>
          <a:stretch>
            <a:fillRect/>
          </a:stretch>
        </p:blipFill>
        <p:spPr bwMode="auto">
          <a:xfrm>
            <a:off x="7143750" y="5929313"/>
            <a:ext cx="1800225" cy="73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ím 1"/>
          <p:cNvSpPr>
            <a:spLocks noGrp="1"/>
          </p:cNvSpPr>
          <p:nvPr>
            <p:ph type="title"/>
          </p:nvPr>
        </p:nvSpPr>
        <p:spPr>
          <a:xfrm>
            <a:off x="500063" y="928688"/>
            <a:ext cx="8229600" cy="1066800"/>
          </a:xfrm>
        </p:spPr>
        <p:txBody>
          <a:bodyPr/>
          <a:lstStyle/>
          <a:p>
            <a:pPr algn="ctr" eaLnBrk="1" hangingPunct="1"/>
            <a:r>
              <a:rPr lang="hu-HU" sz="2800" smtClean="0">
                <a:latin typeface="Calibri" pitchFamily="34" charset="0"/>
              </a:rPr>
              <a:t>Basic principles of the BDCP</a:t>
            </a:r>
            <a:endParaRPr lang="en-US" sz="2800" smtClean="0">
              <a:latin typeface="Calibri" pitchFamily="34" charset="0"/>
            </a:endParaRPr>
          </a:p>
        </p:txBody>
      </p:sp>
      <p:sp>
        <p:nvSpPr>
          <p:cNvPr id="3" name="Tartalom helye 2"/>
          <p:cNvSpPr>
            <a:spLocks noGrp="1"/>
          </p:cNvSpPr>
          <p:nvPr>
            <p:ph idx="1"/>
          </p:nvPr>
        </p:nvSpPr>
        <p:spPr/>
        <p:txBody>
          <a:bodyPr>
            <a:normAutofit/>
          </a:bodyPr>
          <a:lstStyle/>
          <a:p>
            <a:pPr marL="566928" indent="-457200" eaLnBrk="1" fontAlgn="auto" hangingPunct="1">
              <a:spcAft>
                <a:spcPts val="0"/>
              </a:spcAft>
              <a:buClr>
                <a:schemeClr val="accent3"/>
              </a:buClr>
              <a:defRPr/>
            </a:pPr>
            <a:r>
              <a:rPr lang="hu-HU" sz="2200" dirty="0">
                <a:latin typeface="Calibri" pitchFamily="34" charset="0"/>
                <a:cs typeface="Calibri" pitchFamily="34" charset="0"/>
              </a:rPr>
              <a:t>Works </a:t>
            </a:r>
            <a:r>
              <a:rPr lang="hu-HU" sz="2200" dirty="0" err="1">
                <a:latin typeface="Calibri" pitchFamily="34" charset="0"/>
                <a:cs typeface="Calibri" pitchFamily="34" charset="0"/>
              </a:rPr>
              <a:t>in</a:t>
            </a:r>
            <a:r>
              <a:rPr lang="hu-HU" sz="2200" dirty="0">
                <a:latin typeface="Calibri" pitchFamily="34" charset="0"/>
                <a:cs typeface="Calibri" pitchFamily="34" charset="0"/>
              </a:rPr>
              <a:t> </a:t>
            </a:r>
            <a:r>
              <a:rPr lang="hu-HU" sz="2200" dirty="0" err="1">
                <a:latin typeface="Calibri" pitchFamily="34" charset="0"/>
                <a:cs typeface="Calibri" pitchFamily="34" charset="0"/>
              </a:rPr>
              <a:t>the</a:t>
            </a:r>
            <a:r>
              <a:rPr lang="hu-HU" sz="2200" dirty="0">
                <a:latin typeface="Calibri" pitchFamily="34" charset="0"/>
                <a:cs typeface="Calibri" pitchFamily="34" charset="0"/>
              </a:rPr>
              <a:t> </a:t>
            </a:r>
            <a:r>
              <a:rPr lang="hu-HU" sz="2200" dirty="0" err="1">
                <a:latin typeface="Calibri" pitchFamily="34" charset="0"/>
                <a:cs typeface="Calibri" pitchFamily="34" charset="0"/>
              </a:rPr>
              <a:t>framework</a:t>
            </a:r>
            <a:r>
              <a:rPr lang="hu-HU" sz="2200" dirty="0">
                <a:latin typeface="Calibri" pitchFamily="34" charset="0"/>
                <a:cs typeface="Calibri" pitchFamily="34" charset="0"/>
              </a:rPr>
              <a:t> of </a:t>
            </a:r>
            <a:r>
              <a:rPr lang="hu-HU" sz="2200" dirty="0" err="1">
                <a:latin typeface="Calibri" pitchFamily="34" charset="0"/>
                <a:cs typeface="Calibri" pitchFamily="34" charset="0"/>
              </a:rPr>
              <a:t>the</a:t>
            </a:r>
            <a:r>
              <a:rPr lang="hu-HU" sz="2200" dirty="0">
                <a:latin typeface="Calibri" pitchFamily="34" charset="0"/>
                <a:cs typeface="Calibri" pitchFamily="34" charset="0"/>
              </a:rPr>
              <a:t> EUSDR</a:t>
            </a: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Cooperates</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with</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Priority</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Area</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Coordinators</a:t>
            </a:r>
            <a:r>
              <a:rPr lang="hu-HU" sz="2200" dirty="0" smtClean="0">
                <a:latin typeface="Calibri" pitchFamily="34" charset="0"/>
                <a:cs typeface="Calibri" pitchFamily="34" charset="0"/>
              </a:rPr>
              <a:t>/</a:t>
            </a:r>
            <a:r>
              <a:rPr lang="hu-HU" sz="2200" dirty="0" err="1" smtClean="0">
                <a:latin typeface="Calibri" pitchFamily="34" charset="0"/>
                <a:cs typeface="Calibri" pitchFamily="34" charset="0"/>
              </a:rPr>
              <a:t>Steering</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Groups</a:t>
            </a:r>
            <a:r>
              <a:rPr lang="hu-HU" sz="2200" dirty="0" smtClean="0">
                <a:latin typeface="Calibri" pitchFamily="34" charset="0"/>
                <a:cs typeface="Calibri" pitchFamily="34" charset="0"/>
              </a:rPr>
              <a:t>, project </a:t>
            </a:r>
            <a:r>
              <a:rPr lang="hu-HU" sz="2200" dirty="0" err="1" smtClean="0">
                <a:latin typeface="Calibri" pitchFamily="34" charset="0"/>
                <a:cs typeface="Calibri" pitchFamily="34" charset="0"/>
              </a:rPr>
              <a:t>promoters</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other</a:t>
            </a:r>
            <a:r>
              <a:rPr lang="hu-HU" sz="2200" dirty="0" smtClean="0">
                <a:latin typeface="Calibri" pitchFamily="34" charset="0"/>
                <a:cs typeface="Calibri" pitchFamily="34" charset="0"/>
              </a:rPr>
              <a:t> EUSDR </a:t>
            </a:r>
            <a:r>
              <a:rPr lang="hu-HU" sz="2200" dirty="0" err="1" smtClean="0">
                <a:latin typeface="Calibri" pitchFamily="34" charset="0"/>
                <a:cs typeface="Calibri" pitchFamily="34" charset="0"/>
              </a:rPr>
              <a:t>stakeholders</a:t>
            </a:r>
            <a:r>
              <a:rPr lang="hu-HU" sz="2200" dirty="0" smtClean="0">
                <a:latin typeface="Calibri" pitchFamily="34" charset="0"/>
                <a:cs typeface="Calibri" pitchFamily="34" charset="0"/>
              </a:rPr>
              <a:t> </a:t>
            </a: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Offers</a:t>
            </a:r>
            <a:r>
              <a:rPr lang="hu-HU" sz="2200" dirty="0" smtClean="0">
                <a:latin typeface="Calibri" pitchFamily="34" charset="0"/>
                <a:cs typeface="Calibri" pitchFamily="34" charset="0"/>
              </a:rPr>
              <a:t> a „</a:t>
            </a:r>
            <a:r>
              <a:rPr lang="hu-HU" sz="2200" dirty="0" err="1">
                <a:latin typeface="Calibri" pitchFamily="34" charset="0"/>
                <a:cs typeface="Calibri" pitchFamily="34" charset="0"/>
              </a:rPr>
              <a:t>s</a:t>
            </a:r>
            <a:r>
              <a:rPr lang="hu-HU" sz="2200" dirty="0" err="1" smtClean="0">
                <a:latin typeface="Calibri" pitchFamily="34" charset="0"/>
                <a:cs typeface="Calibri" pitchFamily="34" charset="0"/>
              </a:rPr>
              <a:t>mart</a:t>
            </a:r>
            <a:r>
              <a:rPr lang="hu-HU" sz="2200" dirty="0" smtClean="0">
                <a:latin typeface="Calibri" pitchFamily="34" charset="0"/>
                <a:cs typeface="Calibri" pitchFamily="34" charset="0"/>
              </a:rPr>
              <a:t> </a:t>
            </a:r>
            <a:r>
              <a:rPr lang="hu-HU" sz="2200" dirty="0" err="1">
                <a:latin typeface="Calibri" pitchFamily="34" charset="0"/>
                <a:cs typeface="Calibri" pitchFamily="34" charset="0"/>
              </a:rPr>
              <a:t>tool</a:t>
            </a:r>
            <a:r>
              <a:rPr lang="hu-HU" sz="2200" dirty="0">
                <a:latin typeface="Calibri" pitchFamily="34" charset="0"/>
                <a:cs typeface="Calibri" pitchFamily="34" charset="0"/>
              </a:rPr>
              <a:t>” </a:t>
            </a:r>
            <a:r>
              <a:rPr lang="hu-HU" sz="2200" dirty="0" err="1">
                <a:latin typeface="Calibri" pitchFamily="34" charset="0"/>
                <a:cs typeface="Calibri" pitchFamily="34" charset="0"/>
              </a:rPr>
              <a:t>for</a:t>
            </a:r>
            <a:r>
              <a:rPr lang="hu-HU" sz="2200" dirty="0">
                <a:latin typeface="Calibri" pitchFamily="34" charset="0"/>
                <a:cs typeface="Calibri" pitchFamily="34" charset="0"/>
              </a:rPr>
              <a:t> </a:t>
            </a:r>
            <a:r>
              <a:rPr lang="hu-HU" sz="2200" dirty="0" err="1" smtClean="0">
                <a:latin typeface="Calibri" pitchFamily="34" charset="0"/>
                <a:cs typeface="Calibri" pitchFamily="34" charset="0"/>
              </a:rPr>
              <a:t>large</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scale</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concepts</a:t>
            </a:r>
            <a:r>
              <a:rPr lang="hu-HU" sz="2200" dirty="0" smtClean="0">
                <a:latin typeface="Calibri" pitchFamily="34" charset="0"/>
                <a:cs typeface="Calibri" pitchFamily="34" charset="0"/>
              </a:rPr>
              <a:t> </a:t>
            </a:r>
            <a:r>
              <a:rPr lang="hu-HU" sz="2200" dirty="0">
                <a:latin typeface="Calibri" pitchFamily="34" charset="0"/>
                <a:cs typeface="Calibri" pitchFamily="34" charset="0"/>
              </a:rPr>
              <a:t>and </a:t>
            </a:r>
            <a:r>
              <a:rPr lang="hu-HU" sz="2200" dirty="0" err="1" smtClean="0">
                <a:latin typeface="Calibri" pitchFamily="34" charset="0"/>
                <a:cs typeface="Calibri" pitchFamily="34" charset="0"/>
              </a:rPr>
              <a:t>projects</a:t>
            </a:r>
            <a:r>
              <a:rPr lang="hu-HU" sz="2200" dirty="0" smtClean="0">
                <a:latin typeface="Calibri" pitchFamily="34" charset="0"/>
                <a:cs typeface="Calibri" pitchFamily="34" charset="0"/>
              </a:rPr>
              <a:t> </a:t>
            </a:r>
            <a:endParaRPr lang="hu-HU" sz="2200" dirty="0">
              <a:latin typeface="Calibri" pitchFamily="34" charset="0"/>
              <a:cs typeface="Calibri" pitchFamily="34" charset="0"/>
            </a:endParaRP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Promotes</a:t>
            </a:r>
            <a:r>
              <a:rPr lang="hu-HU" sz="2200" dirty="0" smtClean="0">
                <a:latin typeface="Calibri" pitchFamily="34" charset="0"/>
                <a:cs typeface="Calibri" pitchFamily="34" charset="0"/>
              </a:rPr>
              <a:t> a </a:t>
            </a:r>
            <a:r>
              <a:rPr lang="hu-HU" sz="2200" dirty="0" err="1" smtClean="0">
                <a:latin typeface="Calibri" pitchFamily="34" charset="0"/>
                <a:cs typeface="Calibri" pitchFamily="34" charset="0"/>
              </a:rPr>
              <a:t>transnational</a:t>
            </a:r>
            <a:r>
              <a:rPr lang="hu-HU" sz="2200" dirty="0" smtClean="0">
                <a:latin typeface="Calibri" pitchFamily="34" charset="0"/>
                <a:cs typeface="Calibri" pitchFamily="34" charset="0"/>
              </a:rPr>
              <a:t> and </a:t>
            </a:r>
            <a:r>
              <a:rPr lang="hu-HU" sz="2200" dirty="0" err="1" smtClean="0">
                <a:latin typeface="Calibri" pitchFamily="34" charset="0"/>
                <a:cs typeface="Calibri" pitchFamily="34" charset="0"/>
              </a:rPr>
              <a:t>integrated</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approach</a:t>
            </a:r>
            <a:r>
              <a:rPr lang="hu-HU" sz="2200" dirty="0" smtClean="0">
                <a:latin typeface="Calibri" pitchFamily="34" charset="0"/>
                <a:cs typeface="Calibri" pitchFamily="34" charset="0"/>
              </a:rPr>
              <a:t> </a:t>
            </a:r>
            <a:endParaRPr lang="hu-HU" sz="2200" dirty="0">
              <a:latin typeface="Calibri" pitchFamily="34" charset="0"/>
              <a:cs typeface="Calibri" pitchFamily="34" charset="0"/>
            </a:endParaRP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to</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create</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macro-regional</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added</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value</a:t>
            </a:r>
            <a:endParaRPr lang="hu-HU" sz="2200" dirty="0" smtClean="0">
              <a:latin typeface="Calibri" pitchFamily="34" charset="0"/>
              <a:cs typeface="Calibri" pitchFamily="34" charset="0"/>
            </a:endParaRP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Avoids</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any</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additional</a:t>
            </a:r>
            <a:r>
              <a:rPr lang="hu-HU" sz="2200" dirty="0" smtClean="0">
                <a:latin typeface="Calibri" pitchFamily="34" charset="0"/>
                <a:cs typeface="Calibri" pitchFamily="34" charset="0"/>
              </a:rPr>
              <a:t> management </a:t>
            </a:r>
            <a:r>
              <a:rPr lang="hu-HU" sz="2200" dirty="0" err="1" smtClean="0">
                <a:latin typeface="Calibri" pitchFamily="34" charset="0"/>
                <a:cs typeface="Calibri" pitchFamily="34" charset="0"/>
              </a:rPr>
              <a:t>or</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administrative</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level</a:t>
            </a:r>
            <a:r>
              <a:rPr lang="hu-HU" sz="2200" dirty="0" smtClean="0">
                <a:latin typeface="Calibri" pitchFamily="34" charset="0"/>
                <a:cs typeface="Calibri" pitchFamily="34" charset="0"/>
              </a:rPr>
              <a:t> </a:t>
            </a: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Acts</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as</a:t>
            </a:r>
            <a:r>
              <a:rPr lang="hu-HU" sz="2200" dirty="0" smtClean="0">
                <a:latin typeface="Calibri" pitchFamily="34" charset="0"/>
                <a:cs typeface="Calibri" pitchFamily="34" charset="0"/>
              </a:rPr>
              <a:t> a </a:t>
            </a:r>
            <a:r>
              <a:rPr lang="hu-HU" sz="2200" dirty="0" err="1" smtClean="0">
                <a:latin typeface="Calibri" pitchFamily="34" charset="0"/>
                <a:cs typeface="Calibri" pitchFamily="34" charset="0"/>
              </a:rPr>
              <a:t>motivator</a:t>
            </a:r>
            <a:r>
              <a:rPr lang="hu-HU" sz="2200" dirty="0" smtClean="0">
                <a:latin typeface="Calibri" pitchFamily="34" charset="0"/>
                <a:cs typeface="Calibri" pitchFamily="34" charset="0"/>
              </a:rPr>
              <a:t> and </a:t>
            </a:r>
            <a:r>
              <a:rPr lang="hu-HU" sz="2200" dirty="0" err="1" smtClean="0">
                <a:latin typeface="Calibri" pitchFamily="34" charset="0"/>
                <a:cs typeface="Calibri" pitchFamily="34" charset="0"/>
              </a:rPr>
              <a:t>facilitator</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to</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help</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the</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existing</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stakeholders</a:t>
            </a:r>
            <a:r>
              <a:rPr lang="hu-HU" sz="2200" dirty="0" smtClean="0">
                <a:latin typeface="Calibri" pitchFamily="34" charset="0"/>
                <a:cs typeface="Calibri" pitchFamily="34" charset="0"/>
              </a:rPr>
              <a:t> </a:t>
            </a:r>
          </a:p>
          <a:p>
            <a:pPr marL="566928" indent="-457200" eaLnBrk="1" fontAlgn="auto" hangingPunct="1">
              <a:spcAft>
                <a:spcPts val="0"/>
              </a:spcAft>
              <a:buClr>
                <a:schemeClr val="accent3"/>
              </a:buClr>
              <a:defRPr/>
            </a:pPr>
            <a:r>
              <a:rPr lang="hu-HU" sz="2200" dirty="0" err="1" smtClean="0">
                <a:latin typeface="Calibri" pitchFamily="34" charset="0"/>
                <a:cs typeface="Calibri" pitchFamily="34" charset="0"/>
              </a:rPr>
              <a:t>Acts</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as</a:t>
            </a:r>
            <a:r>
              <a:rPr lang="hu-HU" sz="2200" dirty="0" smtClean="0">
                <a:latin typeface="Calibri" pitchFamily="34" charset="0"/>
                <a:cs typeface="Calibri" pitchFamily="34" charset="0"/>
              </a:rPr>
              <a:t> a </a:t>
            </a:r>
            <a:r>
              <a:rPr lang="hu-HU" sz="2200" dirty="0" err="1" smtClean="0">
                <a:latin typeface="Calibri" pitchFamily="34" charset="0"/>
                <a:cs typeface="Calibri" pitchFamily="34" charset="0"/>
              </a:rPr>
              <a:t>financing</a:t>
            </a:r>
            <a:r>
              <a:rPr lang="hu-HU" sz="2200" dirty="0" smtClean="0">
                <a:latin typeface="Calibri" pitchFamily="34" charset="0"/>
                <a:cs typeface="Calibri" pitchFamily="34" charset="0"/>
              </a:rPr>
              <a:t> </a:t>
            </a:r>
            <a:r>
              <a:rPr lang="hu-HU" sz="2200" dirty="0" err="1" smtClean="0">
                <a:latin typeface="Calibri" pitchFamily="34" charset="0"/>
                <a:cs typeface="Calibri" pitchFamily="34" charset="0"/>
              </a:rPr>
              <a:t>expert</a:t>
            </a:r>
            <a:endParaRPr lang="hu-HU" sz="2200" dirty="0" smtClean="0">
              <a:latin typeface="Calibri" pitchFamily="34" charset="0"/>
              <a:cs typeface="Calibri" pitchFamily="34" charset="0"/>
            </a:endParaRPr>
          </a:p>
        </p:txBody>
      </p:sp>
      <p:pic>
        <p:nvPicPr>
          <p:cNvPr id="10244" name="Kép 5"/>
          <p:cNvPicPr>
            <a:picLocks noChangeAspect="1"/>
          </p:cNvPicPr>
          <p:nvPr/>
        </p:nvPicPr>
        <p:blipFill>
          <a:blip r:embed="rId2"/>
          <a:srcRect/>
          <a:stretch>
            <a:fillRect/>
          </a:stretch>
        </p:blipFill>
        <p:spPr bwMode="auto">
          <a:xfrm>
            <a:off x="7143750" y="5929313"/>
            <a:ext cx="1800225" cy="73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ím 1"/>
          <p:cNvSpPr>
            <a:spLocks noGrp="1"/>
          </p:cNvSpPr>
          <p:nvPr>
            <p:ph type="title"/>
          </p:nvPr>
        </p:nvSpPr>
        <p:spPr>
          <a:xfrm>
            <a:off x="500063" y="785813"/>
            <a:ext cx="8229600" cy="1066800"/>
          </a:xfrm>
        </p:spPr>
        <p:txBody>
          <a:bodyPr/>
          <a:lstStyle/>
          <a:p>
            <a:pPr algn="ctr" eaLnBrk="1" hangingPunct="1"/>
            <a:r>
              <a:rPr lang="hu-HU" sz="2800" smtClean="0">
                <a:latin typeface="Calibri" pitchFamily="34" charset="0"/>
              </a:rPr>
              <a:t>Services Offered –  </a:t>
            </a:r>
            <a:br>
              <a:rPr lang="hu-HU" sz="2800" smtClean="0">
                <a:latin typeface="Calibri" pitchFamily="34" charset="0"/>
              </a:rPr>
            </a:br>
            <a:r>
              <a:rPr lang="hu-HU" sz="2800" smtClean="0">
                <a:latin typeface="Calibri" pitchFamily="34" charset="0"/>
              </a:rPr>
              <a:t>I. Steering Groups</a:t>
            </a:r>
          </a:p>
        </p:txBody>
      </p:sp>
      <p:sp>
        <p:nvSpPr>
          <p:cNvPr id="3" name="Tartalom helye 2"/>
          <p:cNvSpPr>
            <a:spLocks noGrp="1"/>
          </p:cNvSpPr>
          <p:nvPr>
            <p:ph idx="1"/>
          </p:nvPr>
        </p:nvSpPr>
        <p:spPr>
          <a:xfrm>
            <a:off x="500063" y="1928813"/>
            <a:ext cx="8229600" cy="4324350"/>
          </a:xfrm>
        </p:spPr>
        <p:txBody>
          <a:bodyPr>
            <a:normAutofit/>
          </a:bodyPr>
          <a:lstStyle/>
          <a:p>
            <a:pPr marL="859028" lvl="1" indent="-457200" eaLnBrk="1" fontAlgn="auto" hangingPunct="1">
              <a:spcAft>
                <a:spcPts val="0"/>
              </a:spcAft>
              <a:buClr>
                <a:schemeClr val="accent3"/>
              </a:buClr>
              <a:buFont typeface="Wingdings" pitchFamily="2" charset="2"/>
              <a:buChar char="ü"/>
              <a:defRPr/>
            </a:pP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smtClean="0">
                <a:solidFill>
                  <a:schemeClr val="accent1">
                    <a:lumMod val="50000"/>
                  </a:schemeClr>
                </a:solidFill>
                <a:latin typeface="Calibri" pitchFamily="34" charset="0"/>
                <a:cs typeface="Calibri" pitchFamily="34" charset="0"/>
              </a:rPr>
              <a:t>Project </a:t>
            </a:r>
            <a:r>
              <a:rPr lang="hu-HU" sz="2400" dirty="0" err="1" smtClean="0">
                <a:solidFill>
                  <a:schemeClr val="accent1">
                    <a:lumMod val="50000"/>
                  </a:schemeClr>
                </a:solidFill>
                <a:latin typeface="Calibri" pitchFamily="34" charset="0"/>
                <a:cs typeface="Calibri" pitchFamily="34" charset="0"/>
              </a:rPr>
              <a:t>identification</a:t>
            </a: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smtClean="0">
                <a:solidFill>
                  <a:schemeClr val="accent1">
                    <a:lumMod val="50000"/>
                  </a:schemeClr>
                </a:solidFill>
                <a:latin typeface="Calibri" pitchFamily="34" charset="0"/>
                <a:cs typeface="Calibri" pitchFamily="34" charset="0"/>
              </a:rPr>
              <a:t>Project </a:t>
            </a:r>
            <a:r>
              <a:rPr lang="en-US" sz="2400" dirty="0" smtClean="0">
                <a:solidFill>
                  <a:schemeClr val="accent1">
                    <a:lumMod val="50000"/>
                  </a:schemeClr>
                </a:solidFill>
                <a:latin typeface="Calibri" pitchFamily="34" charset="0"/>
                <a:cs typeface="Calibri" pitchFamily="34" charset="0"/>
              </a:rPr>
              <a:t>prioritization</a:t>
            </a:r>
            <a:r>
              <a:rPr lang="hu-HU" sz="2400" dirty="0" smtClean="0">
                <a:solidFill>
                  <a:schemeClr val="accent1">
                    <a:lumMod val="50000"/>
                  </a:schemeClr>
                </a:solidFill>
                <a:latin typeface="Calibri" pitchFamily="34" charset="0"/>
                <a:cs typeface="Calibri" pitchFamily="34" charset="0"/>
              </a:rPr>
              <a:t> and </a:t>
            </a:r>
            <a:r>
              <a:rPr lang="hu-HU" sz="2400" dirty="0" err="1" smtClean="0">
                <a:solidFill>
                  <a:schemeClr val="accent1">
                    <a:lumMod val="50000"/>
                  </a:schemeClr>
                </a:solidFill>
                <a:latin typeface="Calibri" pitchFamily="34" charset="0"/>
                <a:cs typeface="Calibri" pitchFamily="34" charset="0"/>
              </a:rPr>
              <a:t>selection</a:t>
            </a: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Reality</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check</a:t>
            </a:r>
            <a:r>
              <a:rPr lang="hu-HU" sz="2400" dirty="0">
                <a:solidFill>
                  <a:schemeClr val="accent1">
                    <a:lumMod val="50000"/>
                  </a:schemeClr>
                </a:solidFill>
                <a:latin typeface="Calibri" pitchFamily="34" charset="0"/>
                <a:cs typeface="Calibri" pitchFamily="34" charset="0"/>
              </a:rPr>
              <a:t> </a:t>
            </a:r>
            <a:r>
              <a:rPr lang="hu-HU" sz="2400" dirty="0" smtClean="0">
                <a:solidFill>
                  <a:schemeClr val="accent1">
                    <a:lumMod val="50000"/>
                  </a:schemeClr>
                </a:solidFill>
                <a:latin typeface="Calibri" pitchFamily="34" charset="0"/>
                <a:cs typeface="Calibri" pitchFamily="34" charset="0"/>
              </a:rPr>
              <a:t>and </a:t>
            </a:r>
            <a:r>
              <a:rPr lang="hu-HU" sz="2400" dirty="0" err="1" smtClean="0">
                <a:solidFill>
                  <a:schemeClr val="accent1">
                    <a:lumMod val="50000"/>
                  </a:schemeClr>
                </a:solidFill>
                <a:latin typeface="Calibri" pitchFamily="34" charset="0"/>
                <a:cs typeface="Calibri" pitchFamily="34" charset="0"/>
              </a:rPr>
              <a:t>needs</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assessment</a:t>
            </a:r>
            <a:r>
              <a:rPr lang="hu-HU" sz="2400" dirty="0" smtClean="0">
                <a:solidFill>
                  <a:schemeClr val="accent1">
                    <a:lumMod val="50000"/>
                  </a:schemeClr>
                </a:solidFill>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Using</a:t>
            </a:r>
            <a:r>
              <a:rPr lang="hu-HU" sz="2400" dirty="0" smtClean="0">
                <a:solidFill>
                  <a:schemeClr val="accent1">
                    <a:lumMod val="50000"/>
                  </a:schemeClr>
                </a:solidFill>
                <a:latin typeface="Calibri" pitchFamily="34" charset="0"/>
                <a:cs typeface="Calibri" pitchFamily="34" charset="0"/>
              </a:rPr>
              <a:t> EIB/JASPERS </a:t>
            </a:r>
            <a:r>
              <a:rPr lang="hu-HU" sz="2400" dirty="0" err="1" smtClean="0">
                <a:solidFill>
                  <a:schemeClr val="accent1">
                    <a:lumMod val="50000"/>
                  </a:schemeClr>
                </a:solidFill>
                <a:latin typeface="Calibri" pitchFamily="34" charset="0"/>
                <a:cs typeface="Calibri" pitchFamily="34" charset="0"/>
              </a:rPr>
              <a:t>technical</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support</a:t>
            </a:r>
            <a:r>
              <a:rPr lang="hu-HU" sz="2400" dirty="0" smtClean="0">
                <a:solidFill>
                  <a:schemeClr val="accent1">
                    <a:lumMod val="50000"/>
                  </a:schemeClr>
                </a:solidFill>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Involving</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stakeholders</a:t>
            </a:r>
            <a:r>
              <a:rPr lang="hu-HU" sz="2400" dirty="0" smtClean="0">
                <a:solidFill>
                  <a:schemeClr val="accent1">
                    <a:lumMod val="50000"/>
                  </a:schemeClr>
                </a:solidFill>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en-US" sz="2400" dirty="0" smtClean="0">
                <a:solidFill>
                  <a:schemeClr val="accent1">
                    <a:lumMod val="50000"/>
                  </a:schemeClr>
                </a:solidFill>
                <a:latin typeface="Calibri" pitchFamily="34" charset="0"/>
                <a:cs typeface="Calibri" pitchFamily="34" charset="0"/>
              </a:rPr>
              <a:t>Planning</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the</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financing</a:t>
            </a:r>
            <a:r>
              <a:rPr lang="hu-HU" sz="2400" dirty="0" smtClean="0">
                <a:solidFill>
                  <a:schemeClr val="accent1">
                    <a:lumMod val="50000"/>
                  </a:schemeClr>
                </a:solidFill>
                <a:latin typeface="Calibri" pitchFamily="34" charset="0"/>
                <a:cs typeface="Calibri" pitchFamily="34" charset="0"/>
              </a:rPr>
              <a:t> of </a:t>
            </a:r>
            <a:r>
              <a:rPr lang="hu-HU" sz="2400" dirty="0" err="1" smtClean="0">
                <a:solidFill>
                  <a:schemeClr val="accent1">
                    <a:lumMod val="50000"/>
                  </a:schemeClr>
                </a:solidFill>
                <a:latin typeface="Calibri" pitchFamily="34" charset="0"/>
                <a:cs typeface="Calibri" pitchFamily="34" charset="0"/>
              </a:rPr>
              <a:t>selected</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actions</a:t>
            </a:r>
            <a:r>
              <a:rPr lang="hu-HU" sz="2400" dirty="0" smtClean="0">
                <a:solidFill>
                  <a:schemeClr val="accent1">
                    <a:lumMod val="50000"/>
                  </a:schemeClr>
                </a:solidFill>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Promoting</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the</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macro-regional</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approach</a:t>
            </a:r>
            <a:r>
              <a:rPr lang="hu-HU" sz="2400" dirty="0" smtClean="0">
                <a:solidFill>
                  <a:schemeClr val="accent1">
                    <a:lumMod val="50000"/>
                  </a:schemeClr>
                </a:solidFill>
                <a:latin typeface="Calibri" pitchFamily="34" charset="0"/>
                <a:cs typeface="Calibri" pitchFamily="34" charset="0"/>
              </a:rPr>
              <a:t> </a:t>
            </a:r>
            <a:r>
              <a:rPr lang="hu-HU" dirty="0" smtClean="0">
                <a:latin typeface="Calibri" pitchFamily="34" charset="0"/>
                <a:cs typeface="Calibri" pitchFamily="34" charset="0"/>
              </a:rPr>
              <a:t>		</a:t>
            </a:r>
            <a:endParaRPr lang="hu-HU" dirty="0">
              <a:latin typeface="Calibri" pitchFamily="34" charset="0"/>
              <a:cs typeface="Calibri" pitchFamily="34" charset="0"/>
            </a:endParaRPr>
          </a:p>
        </p:txBody>
      </p:sp>
      <p:pic>
        <p:nvPicPr>
          <p:cNvPr id="11268" name="Kép 4"/>
          <p:cNvPicPr>
            <a:picLocks noChangeAspect="1"/>
          </p:cNvPicPr>
          <p:nvPr/>
        </p:nvPicPr>
        <p:blipFill>
          <a:blip r:embed="rId2"/>
          <a:srcRect/>
          <a:stretch>
            <a:fillRect/>
          </a:stretch>
        </p:blipFill>
        <p:spPr bwMode="auto">
          <a:xfrm>
            <a:off x="7143750" y="5929313"/>
            <a:ext cx="1800225" cy="73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title"/>
          </p:nvPr>
        </p:nvSpPr>
        <p:spPr>
          <a:xfrm>
            <a:off x="468313" y="1125538"/>
            <a:ext cx="8229600" cy="1066800"/>
          </a:xfrm>
        </p:spPr>
        <p:txBody>
          <a:bodyPr/>
          <a:lstStyle/>
          <a:p>
            <a:pPr algn="ctr"/>
            <a:r>
              <a:rPr lang="hu-HU" sz="2800" smtClean="0">
                <a:latin typeface="Calibri" pitchFamily="34" charset="0"/>
              </a:rPr>
              <a:t>Services offered – </a:t>
            </a:r>
            <a:br>
              <a:rPr lang="hu-HU" sz="2800" smtClean="0">
                <a:latin typeface="Calibri" pitchFamily="34" charset="0"/>
              </a:rPr>
            </a:br>
            <a:r>
              <a:rPr lang="hu-HU" sz="2800" smtClean="0">
                <a:latin typeface="Calibri" pitchFamily="34" charset="0"/>
              </a:rPr>
              <a:t>II. Project promoters</a:t>
            </a:r>
          </a:p>
        </p:txBody>
      </p:sp>
      <p:sp>
        <p:nvSpPr>
          <p:cNvPr id="3" name="Tartalom helye 2"/>
          <p:cNvSpPr>
            <a:spLocks noGrp="1"/>
          </p:cNvSpPr>
          <p:nvPr>
            <p:ph idx="1"/>
          </p:nvPr>
        </p:nvSpPr>
        <p:spPr/>
        <p:txBody>
          <a:bodyPr/>
          <a:lstStyle/>
          <a:p>
            <a:pPr marL="109537" indent="0">
              <a:buFont typeface="Georgia" pitchFamily="18" charset="0"/>
              <a:buNone/>
              <a:defRPr/>
            </a:pP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Financibility</a:t>
            </a:r>
            <a:r>
              <a:rPr lang="hu-HU" sz="2400" dirty="0" smtClean="0">
                <a:solidFill>
                  <a:schemeClr val="accent1">
                    <a:lumMod val="50000"/>
                  </a:schemeClr>
                </a:solidFill>
                <a:latin typeface="Calibri" pitchFamily="34" charset="0"/>
                <a:cs typeface="Calibri" pitchFamily="34" charset="0"/>
              </a:rPr>
              <a:t> and </a:t>
            </a:r>
            <a:r>
              <a:rPr lang="hu-HU" sz="2400" dirty="0" err="1" smtClean="0">
                <a:solidFill>
                  <a:schemeClr val="accent1">
                    <a:lumMod val="50000"/>
                  </a:schemeClr>
                </a:solidFill>
                <a:latin typeface="Calibri" pitchFamily="34" charset="0"/>
                <a:cs typeface="Calibri" pitchFamily="34" charset="0"/>
              </a:rPr>
              <a:t>implementability</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check</a:t>
            </a:r>
            <a:r>
              <a:rPr lang="hu-HU" sz="2400" dirty="0" smtClean="0">
                <a:solidFill>
                  <a:schemeClr val="accent1">
                    <a:lumMod val="50000"/>
                  </a:schemeClr>
                </a:solidFill>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Assigning</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optimal</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financing</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structure</a:t>
            </a:r>
            <a:r>
              <a:rPr lang="hu-HU" sz="2400" dirty="0" smtClean="0">
                <a:solidFill>
                  <a:schemeClr val="accent1">
                    <a:lumMod val="50000"/>
                  </a:schemeClr>
                </a:solidFill>
                <a:latin typeface="Calibri" pitchFamily="34" charset="0"/>
                <a:cs typeface="Calibri" pitchFamily="34" charset="0"/>
              </a:rPr>
              <a:t> and</a:t>
            </a:r>
          </a:p>
          <a:p>
            <a:pPr marL="859028" lvl="1" indent="-457200" eaLnBrk="1" fontAlgn="auto" hangingPunct="1">
              <a:spcAft>
                <a:spcPts val="0"/>
              </a:spcAft>
              <a:buClr>
                <a:schemeClr val="accent3"/>
              </a:buClr>
              <a:buFont typeface="Wingdings" pitchFamily="2" charset="2"/>
              <a:buChar char="ü"/>
              <a:defRPr/>
            </a:pPr>
            <a:r>
              <a:rPr lang="hu-HU" sz="2400" dirty="0" smtClean="0">
                <a:solidFill>
                  <a:schemeClr val="accent1">
                    <a:lumMod val="50000"/>
                  </a:schemeClr>
                </a:solidFill>
                <a:latin typeface="Calibri" pitchFamily="34" charset="0"/>
                <a:cs typeface="Calibri" pitchFamily="34" charset="0"/>
              </a:rPr>
              <a:t>d</a:t>
            </a:r>
            <a:r>
              <a:rPr lang="en-US" sz="2400" dirty="0" err="1" smtClean="0">
                <a:solidFill>
                  <a:schemeClr val="accent1">
                    <a:lumMod val="50000"/>
                  </a:schemeClr>
                </a:solidFill>
                <a:latin typeface="Calibri" pitchFamily="34" charset="0"/>
                <a:cs typeface="Calibri" pitchFamily="34" charset="0"/>
              </a:rPr>
              <a:t>eveloping</a:t>
            </a:r>
            <a:r>
              <a:rPr lang="en-US" sz="2400" dirty="0" smtClean="0">
                <a:solidFill>
                  <a:schemeClr val="accent1">
                    <a:lumMod val="50000"/>
                  </a:schemeClr>
                </a:solidFill>
                <a:latin typeface="Calibri" pitchFamily="34" charset="0"/>
                <a:cs typeface="Calibri" pitchFamily="34" charset="0"/>
              </a:rPr>
              <a:t> </a:t>
            </a:r>
            <a:r>
              <a:rPr lang="hu-HU" sz="2400" dirty="0" smtClean="0">
                <a:solidFill>
                  <a:schemeClr val="accent1">
                    <a:lumMod val="50000"/>
                  </a:schemeClr>
                </a:solidFill>
                <a:latin typeface="Calibri" pitchFamily="34" charset="0"/>
                <a:cs typeface="Calibri" pitchFamily="34" charset="0"/>
              </a:rPr>
              <a:t>roadmap </a:t>
            </a:r>
            <a:r>
              <a:rPr lang="hu-HU" sz="2400" dirty="0" err="1" smtClean="0">
                <a:solidFill>
                  <a:schemeClr val="accent1">
                    <a:lumMod val="50000"/>
                  </a:schemeClr>
                </a:solidFill>
                <a:latin typeface="Calibri" pitchFamily="34" charset="0"/>
                <a:cs typeface="Calibri" pitchFamily="34" charset="0"/>
              </a:rPr>
              <a:t>for</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financing</a:t>
            </a: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Using</a:t>
            </a:r>
            <a:r>
              <a:rPr lang="hu-HU" sz="2400" dirty="0" smtClean="0">
                <a:solidFill>
                  <a:schemeClr val="accent1">
                    <a:lumMod val="50000"/>
                  </a:schemeClr>
                </a:solidFill>
                <a:latin typeface="Calibri" pitchFamily="34" charset="0"/>
                <a:cs typeface="Calibri" pitchFamily="34" charset="0"/>
              </a:rPr>
              <a:t> EIB/JASPERS </a:t>
            </a:r>
            <a:r>
              <a:rPr lang="hu-HU" sz="2400" dirty="0" err="1" smtClean="0">
                <a:solidFill>
                  <a:schemeClr val="accent1">
                    <a:lumMod val="50000"/>
                  </a:schemeClr>
                </a:solidFill>
                <a:latin typeface="Calibri" pitchFamily="34" charset="0"/>
                <a:cs typeface="Calibri" pitchFamily="34" charset="0"/>
              </a:rPr>
              <a:t>technical</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expertise</a:t>
            </a: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Strategic</a:t>
            </a:r>
            <a:r>
              <a:rPr lang="hu-HU" sz="2400" dirty="0" smtClean="0">
                <a:solidFill>
                  <a:schemeClr val="accent1">
                    <a:lumMod val="50000"/>
                  </a:schemeClr>
                </a:solidFill>
                <a:latin typeface="Calibri" pitchFamily="34" charset="0"/>
                <a:cs typeface="Calibri" pitchFamily="34" charset="0"/>
              </a:rPr>
              <a:t> project monitoring  </a:t>
            </a: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Stakeholder</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involvement</a:t>
            </a:r>
            <a:r>
              <a:rPr lang="hu-HU" sz="2400" dirty="0" smtClean="0">
                <a:solidFill>
                  <a:schemeClr val="accent1">
                    <a:lumMod val="50000"/>
                  </a:schemeClr>
                </a:solidFill>
                <a:latin typeface="Calibri" pitchFamily="34" charset="0"/>
                <a:cs typeface="Calibri" pitchFamily="34" charset="0"/>
              </a:rPr>
              <a:t> and </a:t>
            </a:r>
            <a:r>
              <a:rPr lang="hu-HU" sz="2400" dirty="0" err="1" smtClean="0">
                <a:solidFill>
                  <a:schemeClr val="accent1">
                    <a:lumMod val="50000"/>
                  </a:schemeClr>
                </a:solidFill>
                <a:latin typeface="Calibri" pitchFamily="34" charset="0"/>
                <a:cs typeface="Calibri" pitchFamily="34" charset="0"/>
              </a:rPr>
              <a:t>coordination</a:t>
            </a:r>
            <a:endParaRPr lang="hu-HU" sz="24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2400" dirty="0" err="1" smtClean="0">
                <a:solidFill>
                  <a:schemeClr val="accent1">
                    <a:lumMod val="50000"/>
                  </a:schemeClr>
                </a:solidFill>
                <a:latin typeface="Calibri" pitchFamily="34" charset="0"/>
                <a:cs typeface="Calibri" pitchFamily="34" charset="0"/>
              </a:rPr>
              <a:t>Capitalizing</a:t>
            </a:r>
            <a:r>
              <a:rPr lang="hu-HU" sz="2400" dirty="0" smtClean="0">
                <a:solidFill>
                  <a:schemeClr val="accent1">
                    <a:lumMod val="50000"/>
                  </a:schemeClr>
                </a:solidFill>
                <a:latin typeface="Calibri" pitchFamily="34" charset="0"/>
                <a:cs typeface="Calibri" pitchFamily="34" charset="0"/>
              </a:rPr>
              <a:t> </a:t>
            </a:r>
            <a:r>
              <a:rPr lang="hu-HU" sz="2400" dirty="0" err="1" smtClean="0">
                <a:solidFill>
                  <a:schemeClr val="accent1">
                    <a:lumMod val="50000"/>
                  </a:schemeClr>
                </a:solidFill>
                <a:latin typeface="Calibri" pitchFamily="34" charset="0"/>
                <a:cs typeface="Calibri" pitchFamily="34" charset="0"/>
              </a:rPr>
              <a:t>on</a:t>
            </a:r>
            <a:r>
              <a:rPr lang="hu-HU" sz="2400" dirty="0" smtClean="0">
                <a:solidFill>
                  <a:schemeClr val="accent1">
                    <a:lumMod val="50000"/>
                  </a:schemeClr>
                </a:solidFill>
                <a:latin typeface="Calibri" pitchFamily="34" charset="0"/>
                <a:cs typeface="Calibri" pitchFamily="34" charset="0"/>
              </a:rPr>
              <a:t> EUSDR </a:t>
            </a:r>
            <a:r>
              <a:rPr lang="hu-HU" sz="2400" dirty="0" err="1" smtClean="0">
                <a:solidFill>
                  <a:schemeClr val="accent1">
                    <a:lumMod val="50000"/>
                  </a:schemeClr>
                </a:solidFill>
                <a:latin typeface="Calibri" pitchFamily="34" charset="0"/>
                <a:cs typeface="Calibri" pitchFamily="34" charset="0"/>
              </a:rPr>
              <a:t>framework</a:t>
            </a:r>
            <a:r>
              <a:rPr lang="hu-HU" sz="2400" dirty="0" smtClean="0">
                <a:solidFill>
                  <a:schemeClr val="accent1">
                    <a:lumMod val="50000"/>
                  </a:schemeClr>
                </a:solidFill>
                <a:latin typeface="Calibri" pitchFamily="34" charset="0"/>
                <a:cs typeface="Calibri" pitchFamily="34" charset="0"/>
              </a:rPr>
              <a:t>!</a:t>
            </a:r>
            <a:endParaRPr lang="hu-HU" sz="2400" dirty="0">
              <a:solidFill>
                <a:schemeClr val="accent1">
                  <a:lumMod val="50000"/>
                </a:schemeClr>
              </a:solidFill>
              <a:latin typeface="Calibri" pitchFamily="34" charset="0"/>
              <a:cs typeface="Calibri" pitchFamily="34" charset="0"/>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500063" y="785813"/>
            <a:ext cx="8229600" cy="1066800"/>
          </a:xfrm>
        </p:spPr>
        <p:txBody>
          <a:bodyPr/>
          <a:lstStyle/>
          <a:p>
            <a:pPr algn="ctr" eaLnBrk="1" hangingPunct="1"/>
            <a:r>
              <a:rPr lang="hu-HU" sz="2800" smtClean="0">
                <a:latin typeface="Calibri" pitchFamily="34" charset="0"/>
              </a:rPr>
              <a:t>Temporary experts in the BDCP</a:t>
            </a:r>
          </a:p>
        </p:txBody>
      </p:sp>
      <p:sp>
        <p:nvSpPr>
          <p:cNvPr id="3" name="Tartalom helye 2"/>
          <p:cNvSpPr>
            <a:spLocks noGrp="1"/>
          </p:cNvSpPr>
          <p:nvPr>
            <p:ph idx="1"/>
          </p:nvPr>
        </p:nvSpPr>
        <p:spPr>
          <a:xfrm>
            <a:off x="395288" y="1700213"/>
            <a:ext cx="8229600" cy="4465637"/>
          </a:xfrm>
        </p:spPr>
        <p:txBody>
          <a:bodyPr>
            <a:normAutofit/>
          </a:bodyPr>
          <a:lstStyle/>
          <a:p>
            <a:pPr marL="566928" indent="-457200" eaLnBrk="1" fontAlgn="auto" hangingPunct="1">
              <a:spcAft>
                <a:spcPts val="0"/>
              </a:spcAft>
              <a:buClr>
                <a:schemeClr val="accent3"/>
              </a:buClr>
              <a:buFont typeface="Arial" pitchFamily="34" charset="0"/>
              <a:buChar char="•"/>
              <a:defRPr/>
            </a:pPr>
            <a:r>
              <a:rPr lang="hu-HU" sz="2000" dirty="0" err="1" smtClean="0">
                <a:latin typeface="Calibri" pitchFamily="34" charset="0"/>
                <a:cs typeface="Calibri" pitchFamily="34" charset="0"/>
              </a:rPr>
              <a:t>All</a:t>
            </a:r>
            <a:r>
              <a:rPr lang="hu-HU" sz="2000" dirty="0" smtClean="0">
                <a:latin typeface="Calibri" pitchFamily="34" charset="0"/>
                <a:cs typeface="Calibri" pitchFamily="34" charset="0"/>
              </a:rPr>
              <a:t> EUSDR </a:t>
            </a:r>
            <a:r>
              <a:rPr lang="hu-HU" sz="2000" dirty="0" err="1" smtClean="0">
                <a:latin typeface="Calibri" pitchFamily="34" charset="0"/>
                <a:cs typeface="Calibri" pitchFamily="34" charset="0"/>
              </a:rPr>
              <a:t>countries</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are</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invited</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to</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second</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experts</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so</a:t>
            </a:r>
            <a:r>
              <a:rPr lang="hu-HU" sz="2000" dirty="0" smtClean="0">
                <a:latin typeface="Calibri" pitchFamily="34" charset="0"/>
                <a:cs typeface="Calibri" pitchFamily="34" charset="0"/>
              </a:rPr>
              <a:t> far BW and UA)</a:t>
            </a:r>
          </a:p>
          <a:p>
            <a:pPr marL="566928" indent="-457200" eaLnBrk="1" fontAlgn="auto" hangingPunct="1">
              <a:spcAft>
                <a:spcPts val="0"/>
              </a:spcAft>
              <a:buClr>
                <a:schemeClr val="accent3"/>
              </a:buClr>
              <a:buFont typeface="Arial" pitchFamily="34" charset="0"/>
              <a:buChar char="•"/>
              <a:defRPr/>
            </a:pPr>
            <a:r>
              <a:rPr lang="hu-HU" sz="2000" dirty="0" smtClean="0">
                <a:latin typeface="Calibri" pitchFamily="34" charset="0"/>
                <a:cs typeface="Calibri" pitchFamily="34" charset="0"/>
              </a:rPr>
              <a:t>Office </a:t>
            </a:r>
            <a:r>
              <a:rPr lang="hu-HU" sz="2000" dirty="0" err="1" smtClean="0">
                <a:latin typeface="Calibri" pitchFamily="34" charset="0"/>
                <a:cs typeface="Calibri" pitchFamily="34" charset="0"/>
              </a:rPr>
              <a:t>space</a:t>
            </a:r>
            <a:r>
              <a:rPr lang="hu-HU" sz="2000" dirty="0" smtClean="0">
                <a:latin typeface="Calibri" pitchFamily="34" charset="0"/>
                <a:cs typeface="Calibri" pitchFamily="34" charset="0"/>
              </a:rPr>
              <a:t> and </a:t>
            </a:r>
            <a:r>
              <a:rPr lang="hu-HU" sz="2000" dirty="0" err="1" smtClean="0">
                <a:latin typeface="Calibri" pitchFamily="34" charset="0"/>
                <a:cs typeface="Calibri" pitchFamily="34" charset="0"/>
              </a:rPr>
              <a:t>infrastructure</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provided</a:t>
            </a:r>
            <a:endParaRPr lang="hu-HU" sz="2000" dirty="0" smtClean="0">
              <a:latin typeface="Calibri" pitchFamily="34" charset="0"/>
              <a:cs typeface="Calibri" pitchFamily="34" charset="0"/>
            </a:endParaRPr>
          </a:p>
          <a:p>
            <a:pPr marL="566928" indent="-457200" eaLnBrk="1" fontAlgn="auto" hangingPunct="1">
              <a:spcAft>
                <a:spcPts val="0"/>
              </a:spcAft>
              <a:buClr>
                <a:schemeClr val="accent3"/>
              </a:buClr>
              <a:buFont typeface="Arial" pitchFamily="34" charset="0"/>
              <a:buChar char="•"/>
              <a:defRPr/>
            </a:pPr>
            <a:r>
              <a:rPr lang="hu-HU" sz="2000" dirty="0" err="1" smtClean="0">
                <a:latin typeface="Calibri" pitchFamily="34" charset="0"/>
                <a:cs typeface="Calibri" pitchFamily="34" charset="0"/>
              </a:rPr>
              <a:t>Travel</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accomodation</a:t>
            </a:r>
            <a:r>
              <a:rPr lang="hu-HU" sz="2000" dirty="0" smtClean="0">
                <a:latin typeface="Calibri" pitchFamily="34" charset="0"/>
                <a:cs typeface="Calibri" pitchFamily="34" charset="0"/>
              </a:rPr>
              <a:t> and </a:t>
            </a:r>
            <a:r>
              <a:rPr lang="hu-HU" sz="2000" dirty="0" err="1" smtClean="0">
                <a:latin typeface="Calibri" pitchFamily="34" charset="0"/>
                <a:cs typeface="Calibri" pitchFamily="34" charset="0"/>
              </a:rPr>
              <a:t>daily</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allowance</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provided</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for</a:t>
            </a:r>
            <a:r>
              <a:rPr lang="hu-HU" sz="2000" dirty="0" smtClean="0">
                <a:latin typeface="Calibri" pitchFamily="34" charset="0"/>
                <a:cs typeface="Calibri" pitchFamily="34" charset="0"/>
              </a:rPr>
              <a:t> 6-12 </a:t>
            </a:r>
            <a:r>
              <a:rPr lang="hu-HU" sz="2000" dirty="0" err="1" smtClean="0">
                <a:latin typeface="Calibri" pitchFamily="34" charset="0"/>
                <a:cs typeface="Calibri" pitchFamily="34" charset="0"/>
              </a:rPr>
              <a:t>week</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periods</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to</a:t>
            </a:r>
            <a:r>
              <a:rPr lang="hu-HU" sz="2000" dirty="0" smtClean="0">
                <a:latin typeface="Calibri" pitchFamily="34" charset="0"/>
                <a:cs typeface="Calibri" pitchFamily="34" charset="0"/>
              </a:rPr>
              <a:t> non-EU </a:t>
            </a:r>
            <a:r>
              <a:rPr lang="hu-HU" sz="2000" dirty="0" err="1" smtClean="0">
                <a:latin typeface="Calibri" pitchFamily="34" charset="0"/>
                <a:cs typeface="Calibri" pitchFamily="34" charset="0"/>
              </a:rPr>
              <a:t>experts</a:t>
            </a:r>
            <a:endParaRPr lang="hu-HU" sz="2000" dirty="0" smtClean="0">
              <a:latin typeface="Calibri" pitchFamily="34" charset="0"/>
              <a:cs typeface="Calibri" pitchFamily="34" charset="0"/>
            </a:endParaRPr>
          </a:p>
          <a:p>
            <a:pPr marL="566928" indent="-457200" eaLnBrk="1" fontAlgn="auto" hangingPunct="1">
              <a:spcAft>
                <a:spcPts val="0"/>
              </a:spcAft>
              <a:buClr>
                <a:schemeClr val="accent3"/>
              </a:buClr>
              <a:buFont typeface="Arial" pitchFamily="34" charset="0"/>
              <a:buChar char="•"/>
              <a:defRPr/>
            </a:pPr>
            <a:r>
              <a:rPr lang="hu-HU" sz="2000" dirty="0" err="1" smtClean="0">
                <a:latin typeface="Calibri" pitchFamily="34" charset="0"/>
                <a:cs typeface="Calibri" pitchFamily="34" charset="0"/>
              </a:rPr>
              <a:t>ToR</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for</a:t>
            </a:r>
            <a:r>
              <a:rPr lang="hu-HU" sz="2000" dirty="0" smtClean="0">
                <a:latin typeface="Calibri" pitchFamily="34" charset="0"/>
                <a:cs typeface="Calibri" pitchFamily="34" charset="0"/>
              </a:rPr>
              <a:t> secondment </a:t>
            </a:r>
            <a:r>
              <a:rPr lang="hu-HU" sz="2000" dirty="0" err="1" smtClean="0">
                <a:latin typeface="Calibri" pitchFamily="34" charset="0"/>
                <a:cs typeface="Calibri" pitchFamily="34" charset="0"/>
              </a:rPr>
              <a:t>developed</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in</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cooperation</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with</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the</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sending</a:t>
            </a:r>
            <a:r>
              <a:rPr lang="hu-HU" sz="2000" dirty="0" smtClean="0">
                <a:latin typeface="Calibri" pitchFamily="34" charset="0"/>
                <a:cs typeface="Calibri" pitchFamily="34" charset="0"/>
              </a:rPr>
              <a:t> </a:t>
            </a:r>
            <a:r>
              <a:rPr lang="hu-HU" sz="2000" dirty="0" err="1" smtClean="0">
                <a:latin typeface="Calibri" pitchFamily="34" charset="0"/>
                <a:cs typeface="Calibri" pitchFamily="34" charset="0"/>
              </a:rPr>
              <a:t>institution</a:t>
            </a:r>
            <a:r>
              <a:rPr lang="hu-HU" sz="2000" dirty="0" smtClean="0">
                <a:latin typeface="Calibri" pitchFamily="34" charset="0"/>
                <a:cs typeface="Calibri" pitchFamily="34" charset="0"/>
              </a:rPr>
              <a:t> </a:t>
            </a:r>
          </a:p>
          <a:p>
            <a:pPr marL="566928" indent="-457200" eaLnBrk="1" fontAlgn="auto" hangingPunct="1">
              <a:spcAft>
                <a:spcPts val="0"/>
              </a:spcAft>
              <a:buClr>
                <a:schemeClr val="accent3"/>
              </a:buClr>
              <a:buFont typeface="Arial" pitchFamily="34" charset="0"/>
              <a:buChar char="•"/>
              <a:defRPr/>
            </a:pPr>
            <a:r>
              <a:rPr lang="hu-HU" sz="2000" dirty="0" smtClean="0">
                <a:latin typeface="Calibri" pitchFamily="34" charset="0"/>
                <a:cs typeface="Calibri" pitchFamily="34" charset="0"/>
              </a:rPr>
              <a:t>The </a:t>
            </a:r>
            <a:r>
              <a:rPr lang="hu-HU" sz="2000" dirty="0" err="1" smtClean="0">
                <a:latin typeface="Calibri" pitchFamily="34" charset="0"/>
                <a:cs typeface="Calibri" pitchFamily="34" charset="0"/>
              </a:rPr>
              <a:t>experts</a:t>
            </a:r>
            <a:r>
              <a:rPr lang="hu-HU" sz="2000" dirty="0" smtClean="0">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hu-HU" sz="1800" dirty="0" err="1" smtClean="0">
                <a:solidFill>
                  <a:schemeClr val="accent1">
                    <a:lumMod val="50000"/>
                  </a:schemeClr>
                </a:solidFill>
                <a:latin typeface="Calibri" pitchFamily="34" charset="0"/>
                <a:cs typeface="Calibri" pitchFamily="34" charset="0"/>
              </a:rPr>
              <a:t>Facilitate</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selected</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projects</a:t>
            </a:r>
            <a:r>
              <a:rPr lang="hu-HU" sz="1800" dirty="0" smtClean="0">
                <a:solidFill>
                  <a:schemeClr val="accent1">
                    <a:lumMod val="50000"/>
                  </a:schemeClr>
                </a:solidFill>
                <a:latin typeface="Calibri" pitchFamily="34" charset="0"/>
                <a:cs typeface="Calibri" pitchFamily="34" charset="0"/>
              </a:rPr>
              <a:t>/</a:t>
            </a:r>
            <a:r>
              <a:rPr lang="hu-HU" sz="1800" dirty="0" err="1" smtClean="0">
                <a:solidFill>
                  <a:schemeClr val="accent1">
                    <a:lumMod val="50000"/>
                  </a:schemeClr>
                </a:solidFill>
                <a:latin typeface="Calibri" pitchFamily="34" charset="0"/>
                <a:cs typeface="Calibri" pitchFamily="34" charset="0"/>
              </a:rPr>
              <a:t>concepts</a:t>
            </a:r>
            <a:endParaRPr lang="hu-HU" sz="18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1800" dirty="0" err="1" smtClean="0">
                <a:solidFill>
                  <a:schemeClr val="accent1">
                    <a:lumMod val="50000"/>
                  </a:schemeClr>
                </a:solidFill>
                <a:latin typeface="Calibri" pitchFamily="34" charset="0"/>
                <a:cs typeface="Calibri" pitchFamily="34" charset="0"/>
              </a:rPr>
              <a:t>Identify</a:t>
            </a:r>
            <a:r>
              <a:rPr lang="hu-HU" sz="1800" dirty="0">
                <a:solidFill>
                  <a:schemeClr val="accent1">
                    <a:lumMod val="50000"/>
                  </a:schemeClr>
                </a:solidFill>
                <a:latin typeface="Calibri" pitchFamily="34" charset="0"/>
                <a:cs typeface="Calibri" pitchFamily="34" charset="0"/>
              </a:rPr>
              <a:t> </a:t>
            </a:r>
            <a:r>
              <a:rPr lang="hu-HU" sz="1800" dirty="0" smtClean="0">
                <a:solidFill>
                  <a:schemeClr val="accent1">
                    <a:lumMod val="50000"/>
                  </a:schemeClr>
                </a:solidFill>
                <a:latin typeface="Calibri" pitchFamily="34" charset="0"/>
                <a:cs typeface="Calibri" pitchFamily="34" charset="0"/>
              </a:rPr>
              <a:t>and </a:t>
            </a:r>
            <a:r>
              <a:rPr lang="hu-HU" sz="1800" dirty="0" err="1" smtClean="0">
                <a:solidFill>
                  <a:schemeClr val="accent1">
                    <a:lumMod val="50000"/>
                  </a:schemeClr>
                </a:solidFill>
                <a:latin typeface="Calibri" pitchFamily="34" charset="0"/>
                <a:cs typeface="Calibri" pitchFamily="34" charset="0"/>
              </a:rPr>
              <a:t>promote</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new</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macro-regional</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initiatives</a:t>
            </a:r>
            <a:endParaRPr lang="hu-HU" sz="18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1800" dirty="0" err="1" smtClean="0">
                <a:solidFill>
                  <a:schemeClr val="accent1">
                    <a:lumMod val="50000"/>
                  </a:schemeClr>
                </a:solidFill>
                <a:latin typeface="Calibri" pitchFamily="34" charset="0"/>
                <a:cs typeface="Calibri" pitchFamily="34" charset="0"/>
              </a:rPr>
              <a:t>Involve</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stakeholders</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from</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the</a:t>
            </a:r>
            <a:r>
              <a:rPr lang="hu-HU" sz="1800" dirty="0" smtClean="0">
                <a:solidFill>
                  <a:schemeClr val="accent1">
                    <a:lumMod val="50000"/>
                  </a:schemeClr>
                </a:solidFill>
                <a:latin typeface="Calibri" pitchFamily="34" charset="0"/>
                <a:cs typeface="Calibri" pitchFamily="34" charset="0"/>
              </a:rPr>
              <a:t> country of </a:t>
            </a:r>
            <a:r>
              <a:rPr lang="hu-HU" sz="1800" dirty="0" err="1" smtClean="0">
                <a:solidFill>
                  <a:schemeClr val="accent1">
                    <a:lumMod val="50000"/>
                  </a:schemeClr>
                </a:solidFill>
                <a:latin typeface="Calibri" pitchFamily="34" charset="0"/>
                <a:cs typeface="Calibri" pitchFamily="34" charset="0"/>
              </a:rPr>
              <a:t>origin</a:t>
            </a:r>
            <a:r>
              <a:rPr lang="hu-HU" sz="1800" dirty="0" smtClean="0">
                <a:solidFill>
                  <a:schemeClr val="accent1">
                    <a:lumMod val="50000"/>
                  </a:schemeClr>
                </a:solidFill>
                <a:latin typeface="Calibri" pitchFamily="34" charset="0"/>
                <a:cs typeface="Calibri" pitchFamily="34" charset="0"/>
              </a:rPr>
              <a:t> </a:t>
            </a:r>
          </a:p>
          <a:p>
            <a:pPr marL="859028" lvl="1" indent="-457200" eaLnBrk="1" fontAlgn="auto" hangingPunct="1">
              <a:spcAft>
                <a:spcPts val="0"/>
              </a:spcAft>
              <a:buClr>
                <a:schemeClr val="accent3"/>
              </a:buClr>
              <a:buFont typeface="Wingdings" pitchFamily="2" charset="2"/>
              <a:buChar char="ü"/>
              <a:defRPr/>
            </a:pPr>
            <a:r>
              <a:rPr lang="hu-HU" sz="1800" dirty="0" err="1" smtClean="0">
                <a:solidFill>
                  <a:schemeClr val="accent1">
                    <a:lumMod val="50000"/>
                  </a:schemeClr>
                </a:solidFill>
                <a:latin typeface="Calibri" pitchFamily="34" charset="0"/>
                <a:cs typeface="Calibri" pitchFamily="34" charset="0"/>
              </a:rPr>
              <a:t>Facilitate</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coordination</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between</a:t>
            </a:r>
            <a:r>
              <a:rPr lang="hu-HU" sz="1800" dirty="0" smtClean="0">
                <a:solidFill>
                  <a:schemeClr val="accent1">
                    <a:lumMod val="50000"/>
                  </a:schemeClr>
                </a:solidFill>
                <a:latin typeface="Calibri" pitchFamily="34" charset="0"/>
                <a:cs typeface="Calibri" pitchFamily="34" charset="0"/>
              </a:rPr>
              <a:t> country of </a:t>
            </a:r>
            <a:r>
              <a:rPr lang="hu-HU" sz="1800" dirty="0" err="1" smtClean="0">
                <a:solidFill>
                  <a:schemeClr val="accent1">
                    <a:lumMod val="50000"/>
                  </a:schemeClr>
                </a:solidFill>
                <a:latin typeface="Calibri" pitchFamily="34" charset="0"/>
                <a:cs typeface="Calibri" pitchFamily="34" charset="0"/>
              </a:rPr>
              <a:t>origin</a:t>
            </a:r>
            <a:r>
              <a:rPr lang="hu-HU" sz="1800" dirty="0" smtClean="0">
                <a:solidFill>
                  <a:schemeClr val="accent1">
                    <a:lumMod val="50000"/>
                  </a:schemeClr>
                </a:solidFill>
                <a:latin typeface="Calibri" pitchFamily="34" charset="0"/>
                <a:cs typeface="Calibri" pitchFamily="34" charset="0"/>
              </a:rPr>
              <a:t> and </a:t>
            </a:r>
            <a:r>
              <a:rPr lang="hu-HU" sz="1800" dirty="0" err="1" smtClean="0">
                <a:solidFill>
                  <a:schemeClr val="accent1">
                    <a:lumMod val="50000"/>
                  </a:schemeClr>
                </a:solidFill>
                <a:latin typeface="Calibri" pitchFamily="34" charset="0"/>
                <a:cs typeface="Calibri" pitchFamily="34" charset="0"/>
              </a:rPr>
              <a:t>other</a:t>
            </a:r>
            <a:r>
              <a:rPr lang="hu-HU" sz="1800" dirty="0" smtClean="0">
                <a:solidFill>
                  <a:schemeClr val="accent1">
                    <a:lumMod val="50000"/>
                  </a:schemeClr>
                </a:solidFill>
                <a:latin typeface="Calibri" pitchFamily="34" charset="0"/>
                <a:cs typeface="Calibri" pitchFamily="34" charset="0"/>
              </a:rPr>
              <a:t> EUSDR </a:t>
            </a:r>
            <a:r>
              <a:rPr lang="hu-HU" sz="1800" dirty="0" err="1" smtClean="0">
                <a:solidFill>
                  <a:schemeClr val="accent1">
                    <a:lumMod val="50000"/>
                  </a:schemeClr>
                </a:solidFill>
                <a:latin typeface="Calibri" pitchFamily="34" charset="0"/>
                <a:cs typeface="Calibri" pitchFamily="34" charset="0"/>
              </a:rPr>
              <a:t>countries</a:t>
            </a:r>
            <a:endParaRPr lang="hu-HU" sz="18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1800" dirty="0" err="1" smtClean="0">
                <a:solidFill>
                  <a:schemeClr val="accent1">
                    <a:lumMod val="50000"/>
                  </a:schemeClr>
                </a:solidFill>
                <a:latin typeface="Calibri" pitchFamily="34" charset="0"/>
                <a:cs typeface="Calibri" pitchFamily="34" charset="0"/>
              </a:rPr>
              <a:t>Facilitate</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financing</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in</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the</a:t>
            </a:r>
            <a:r>
              <a:rPr lang="hu-HU" sz="1800" dirty="0" smtClean="0">
                <a:solidFill>
                  <a:schemeClr val="accent1">
                    <a:lumMod val="50000"/>
                  </a:schemeClr>
                </a:solidFill>
                <a:latin typeface="Calibri" pitchFamily="34" charset="0"/>
                <a:cs typeface="Calibri" pitchFamily="34" charset="0"/>
              </a:rPr>
              <a:t> country of </a:t>
            </a:r>
            <a:r>
              <a:rPr lang="hu-HU" sz="1800" dirty="0" err="1" smtClean="0">
                <a:solidFill>
                  <a:schemeClr val="accent1">
                    <a:lumMod val="50000"/>
                  </a:schemeClr>
                </a:solidFill>
                <a:latin typeface="Calibri" pitchFamily="34" charset="0"/>
                <a:cs typeface="Calibri" pitchFamily="34" charset="0"/>
              </a:rPr>
              <a:t>origin</a:t>
            </a:r>
            <a:endParaRPr lang="hu-HU" sz="1800" dirty="0" smtClean="0">
              <a:solidFill>
                <a:schemeClr val="accent1">
                  <a:lumMod val="50000"/>
                </a:schemeClr>
              </a:solidFill>
              <a:latin typeface="Calibri" pitchFamily="34" charset="0"/>
              <a:cs typeface="Calibri" pitchFamily="34" charset="0"/>
            </a:endParaRPr>
          </a:p>
          <a:p>
            <a:pPr marL="859028" lvl="1" indent="-457200" eaLnBrk="1" fontAlgn="auto" hangingPunct="1">
              <a:spcAft>
                <a:spcPts val="0"/>
              </a:spcAft>
              <a:buClr>
                <a:schemeClr val="accent3"/>
              </a:buClr>
              <a:buFont typeface="Wingdings" pitchFamily="2" charset="2"/>
              <a:buChar char="ü"/>
              <a:defRPr/>
            </a:pPr>
            <a:r>
              <a:rPr lang="hu-HU" sz="1800" dirty="0" err="1" smtClean="0">
                <a:solidFill>
                  <a:schemeClr val="accent1">
                    <a:lumMod val="50000"/>
                  </a:schemeClr>
                </a:solidFill>
                <a:latin typeface="Calibri" pitchFamily="34" charset="0"/>
                <a:cs typeface="Calibri" pitchFamily="34" charset="0"/>
              </a:rPr>
              <a:t>Create</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macro-regional</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added</a:t>
            </a:r>
            <a:r>
              <a:rPr lang="hu-HU" sz="1800" dirty="0" smtClean="0">
                <a:solidFill>
                  <a:schemeClr val="accent1">
                    <a:lumMod val="50000"/>
                  </a:schemeClr>
                </a:solidFill>
                <a:latin typeface="Calibri" pitchFamily="34" charset="0"/>
                <a:cs typeface="Calibri" pitchFamily="34" charset="0"/>
              </a:rPr>
              <a:t> </a:t>
            </a:r>
            <a:r>
              <a:rPr lang="hu-HU" sz="1800" dirty="0" err="1" smtClean="0">
                <a:solidFill>
                  <a:schemeClr val="accent1">
                    <a:lumMod val="50000"/>
                  </a:schemeClr>
                </a:solidFill>
                <a:latin typeface="Calibri" pitchFamily="34" charset="0"/>
                <a:cs typeface="Calibri" pitchFamily="34" charset="0"/>
              </a:rPr>
              <a:t>value</a:t>
            </a:r>
            <a:r>
              <a:rPr lang="hu-HU" sz="1800" dirty="0" smtClean="0">
                <a:solidFill>
                  <a:schemeClr val="accent1">
                    <a:lumMod val="50000"/>
                  </a:schemeClr>
                </a:solidFill>
                <a:latin typeface="Calibri" pitchFamily="34" charset="0"/>
                <a:cs typeface="Calibri" pitchFamily="34" charset="0"/>
              </a:rPr>
              <a:t>!</a:t>
            </a:r>
            <a:endParaRPr lang="hu-HU" sz="1800" dirty="0">
              <a:solidFill>
                <a:schemeClr val="accent1">
                  <a:lumMod val="50000"/>
                </a:schemeClr>
              </a:solidFill>
              <a:latin typeface="Calibri" pitchFamily="34" charset="0"/>
              <a:cs typeface="Calibri" pitchFamily="34" charset="0"/>
            </a:endParaRPr>
          </a:p>
        </p:txBody>
      </p:sp>
      <p:pic>
        <p:nvPicPr>
          <p:cNvPr id="13316" name="Kép 4"/>
          <p:cNvPicPr>
            <a:picLocks noChangeAspect="1"/>
          </p:cNvPicPr>
          <p:nvPr/>
        </p:nvPicPr>
        <p:blipFill>
          <a:blip r:embed="rId2"/>
          <a:srcRect/>
          <a:stretch>
            <a:fillRect/>
          </a:stretch>
        </p:blipFill>
        <p:spPr bwMode="auto">
          <a:xfrm>
            <a:off x="7143750" y="5929313"/>
            <a:ext cx="1800225" cy="736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ánus">
  <a:themeElements>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Urbánu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ánus">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1109</TotalTime>
  <Words>747</Words>
  <Application>Microsoft Office PowerPoint</Application>
  <PresentationFormat>Экран (4:3)</PresentationFormat>
  <Paragraphs>98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Georgia</vt:lpstr>
      <vt:lpstr>Arial</vt:lpstr>
      <vt:lpstr>Trebuchet MS</vt:lpstr>
      <vt:lpstr>Wingdings 2</vt:lpstr>
      <vt:lpstr>Calibri</vt:lpstr>
      <vt:lpstr>Wingdings</vt:lpstr>
      <vt:lpstr>Urbánus</vt:lpstr>
      <vt:lpstr>Budapest Danube Contact Point:  an innovative tool to support the implementation of Danube Strategy</vt:lpstr>
      <vt:lpstr>Challenges in macro-regional project development and implementation</vt:lpstr>
      <vt:lpstr>The start of the Budapest Danube Contact Point (BDCP)</vt:lpstr>
      <vt:lpstr>What is the BDCP?</vt:lpstr>
      <vt:lpstr>Organization</vt:lpstr>
      <vt:lpstr>Basic principles of the BDCP</vt:lpstr>
      <vt:lpstr>Services Offered –   I. Steering Groups</vt:lpstr>
      <vt:lpstr>Services offered –  II. Project promoters</vt:lpstr>
      <vt:lpstr>Temporary experts in the BDCP</vt:lpstr>
      <vt:lpstr>Example of a macro-regional project supported by the BDCP:  The Upper-Tisza flood management programme</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Dave</dc:creator>
  <cp:lastModifiedBy>User</cp:lastModifiedBy>
  <cp:revision>109</cp:revision>
  <dcterms:created xsi:type="dcterms:W3CDTF">2013-02-20T19:24:38Z</dcterms:created>
  <dcterms:modified xsi:type="dcterms:W3CDTF">2019-09-11T17:05:49Z</dcterms:modified>
</cp:coreProperties>
</file>