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332" r:id="rId5"/>
    <p:sldId id="333" r:id="rId6"/>
    <p:sldId id="334" r:id="rId7"/>
    <p:sldId id="335" r:id="rId8"/>
    <p:sldId id="371" r:id="rId9"/>
    <p:sldId id="372" r:id="rId10"/>
    <p:sldId id="336" r:id="rId11"/>
    <p:sldId id="337" r:id="rId12"/>
    <p:sldId id="374" r:id="rId13"/>
    <p:sldId id="375" r:id="rId14"/>
    <p:sldId id="385" r:id="rId15"/>
    <p:sldId id="386" r:id="rId16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>
            <p14:sldId id="257"/>
          </p14:sldIdLst>
        </p14:section>
        <p14:section name="Inner page" id="{EB31CABC-5144-4090-88C0-E46CD3C8CB27}">
          <p14:sldIdLst>
            <p14:sldId id="332"/>
            <p14:sldId id="333"/>
            <p14:sldId id="334"/>
            <p14:sldId id="335"/>
            <p14:sldId id="371"/>
            <p14:sldId id="372"/>
            <p14:sldId id="336"/>
            <p14:sldId id="337"/>
            <p14:sldId id="374"/>
            <p14:sldId id="375"/>
            <p14:sldId id="385"/>
            <p14:sldId id="3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1F497D"/>
    <a:srgbClr val="365F91"/>
    <a:srgbClr val="365F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40D8C-43D1-4641-B946-973C6A677BF8}" type="doc">
      <dgm:prSet loTypeId="urn:microsoft.com/office/officeart/2005/8/layout/matrix3" loCatId="matrix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hu-HU"/>
        </a:p>
      </dgm:t>
    </dgm:pt>
    <dgm:pt modelId="{109D992C-89D9-49C4-AC1B-77F3A48B5625}">
      <dgm:prSet custT="1"/>
      <dgm:spPr/>
      <dgm:t>
        <a:bodyPr/>
        <a:lstStyle/>
        <a:p>
          <a:pPr rtl="0"/>
          <a:r>
            <a:rPr lang="en-GB" sz="1200" b="1" i="1" dirty="0" smtClean="0">
              <a:solidFill>
                <a:schemeClr val="bg1"/>
              </a:solidFill>
              <a:latin typeface="Cambria" panose="02040503050406030204" pitchFamily="18" charset="0"/>
            </a:rPr>
            <a:t>DTP MA/ JS: </a:t>
          </a:r>
          <a:endParaRPr lang="hu-HU" sz="12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99AFC742-C0BB-4FE7-976A-BE558FE67F4F}" type="parTrans" cxnId="{20EE5FAC-7890-4BF6-AC8D-FFF96BA8C9CC}">
      <dgm:prSet/>
      <dgm:spPr/>
      <dgm:t>
        <a:bodyPr/>
        <a:lstStyle/>
        <a:p>
          <a:endParaRPr lang="hu-HU"/>
        </a:p>
      </dgm:t>
    </dgm:pt>
    <dgm:pt modelId="{041A7036-D5FE-4F5F-A1F0-BF9D49DB1B38}" type="sibTrans" cxnId="{20EE5FAC-7890-4BF6-AC8D-FFF96BA8C9CC}">
      <dgm:prSet/>
      <dgm:spPr/>
      <dgm:t>
        <a:bodyPr/>
        <a:lstStyle/>
        <a:p>
          <a:endParaRPr lang="hu-HU"/>
        </a:p>
      </dgm:t>
    </dgm:pt>
    <dgm:pt modelId="{4C84DB7C-07BC-4935-8CCB-8382CAB6D888}">
      <dgm:prSet custT="1"/>
      <dgm:spPr/>
      <dgm:t>
        <a:bodyPr/>
        <a:lstStyle/>
        <a:p>
          <a:pPr rtl="0"/>
          <a:r>
            <a:rPr lang="en-GB" sz="1200" dirty="0" smtClean="0">
              <a:solidFill>
                <a:schemeClr val="bg1"/>
              </a:solidFill>
              <a:latin typeface="Cambria" panose="02040503050406030204" pitchFamily="18" charset="0"/>
            </a:rPr>
            <a:t>Drafts the framework and launches the call</a:t>
          </a:r>
          <a:endParaRPr lang="hu-HU" sz="12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B0473776-4A05-48CD-A723-9D30EFD5E44D}" type="parTrans" cxnId="{69E0A62E-F77B-4130-98D0-CA906A9A97DB}">
      <dgm:prSet/>
      <dgm:spPr/>
      <dgm:t>
        <a:bodyPr/>
        <a:lstStyle/>
        <a:p>
          <a:endParaRPr lang="hu-HU"/>
        </a:p>
      </dgm:t>
    </dgm:pt>
    <dgm:pt modelId="{04D54366-38DC-4CCA-8765-76A2BA15BB67}" type="sibTrans" cxnId="{69E0A62E-F77B-4130-98D0-CA906A9A97DB}">
      <dgm:prSet/>
      <dgm:spPr/>
      <dgm:t>
        <a:bodyPr/>
        <a:lstStyle/>
        <a:p>
          <a:endParaRPr lang="hu-HU"/>
        </a:p>
      </dgm:t>
    </dgm:pt>
    <dgm:pt modelId="{0B1D9343-6A4D-469D-8C5C-30F3DE041330}">
      <dgm:prSet custT="1"/>
      <dgm:spPr/>
      <dgm:t>
        <a:bodyPr/>
        <a:lstStyle/>
        <a:p>
          <a:pPr rtl="0"/>
          <a:r>
            <a:rPr lang="en-GB" sz="1200" dirty="0" smtClean="0">
              <a:solidFill>
                <a:schemeClr val="bg1"/>
              </a:solidFill>
              <a:latin typeface="Cambria" panose="02040503050406030204" pitchFamily="18" charset="0"/>
            </a:rPr>
            <a:t>Assesses the SMF projects</a:t>
          </a:r>
          <a:endParaRPr lang="hu-HU" sz="12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085AA1-A997-4B45-B86B-5482A6173D81}" type="parTrans" cxnId="{805D273E-C5B4-4B5A-BB24-349ECB6B6E2E}">
      <dgm:prSet/>
      <dgm:spPr/>
      <dgm:t>
        <a:bodyPr/>
        <a:lstStyle/>
        <a:p>
          <a:endParaRPr lang="hu-HU"/>
        </a:p>
      </dgm:t>
    </dgm:pt>
    <dgm:pt modelId="{814D19D8-1DF7-41BE-9589-C139FB371A14}" type="sibTrans" cxnId="{805D273E-C5B4-4B5A-BB24-349ECB6B6E2E}">
      <dgm:prSet/>
      <dgm:spPr/>
      <dgm:t>
        <a:bodyPr/>
        <a:lstStyle/>
        <a:p>
          <a:endParaRPr lang="hu-HU"/>
        </a:p>
      </dgm:t>
    </dgm:pt>
    <dgm:pt modelId="{F8525102-2013-43DB-AB39-EA66CD67D455}">
      <dgm:prSet custT="1"/>
      <dgm:spPr/>
      <dgm:t>
        <a:bodyPr/>
        <a:lstStyle/>
        <a:p>
          <a:pPr rtl="0"/>
          <a:r>
            <a:rPr lang="en-GB" sz="1200" dirty="0" smtClean="0">
              <a:solidFill>
                <a:schemeClr val="bg1"/>
              </a:solidFill>
              <a:latin typeface="Cambria" panose="02040503050406030204" pitchFamily="18" charset="0"/>
            </a:rPr>
            <a:t>Monitors the implementation</a:t>
          </a:r>
          <a:endParaRPr lang="hu-HU" sz="12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7C5BB67-7DF7-403B-BF5F-9E61251AB7A3}" type="parTrans" cxnId="{988BA397-4712-4570-BA68-112BBC0EC4B6}">
      <dgm:prSet/>
      <dgm:spPr/>
      <dgm:t>
        <a:bodyPr/>
        <a:lstStyle/>
        <a:p>
          <a:endParaRPr lang="hu-HU"/>
        </a:p>
      </dgm:t>
    </dgm:pt>
    <dgm:pt modelId="{31546288-DB32-4F85-9EEE-41AAB72986B8}" type="sibTrans" cxnId="{988BA397-4712-4570-BA68-112BBC0EC4B6}">
      <dgm:prSet/>
      <dgm:spPr/>
      <dgm:t>
        <a:bodyPr/>
        <a:lstStyle/>
        <a:p>
          <a:endParaRPr lang="hu-HU"/>
        </a:p>
      </dgm:t>
    </dgm:pt>
    <dgm:pt modelId="{0C2C647B-588A-4F58-8E1F-DC6099A8714E}">
      <dgm:prSet custT="1"/>
      <dgm:spPr/>
      <dgm:t>
        <a:bodyPr/>
        <a:lstStyle/>
        <a:p>
          <a:pPr rtl="0"/>
          <a:r>
            <a:rPr lang="en-GB" sz="1200" dirty="0" smtClean="0">
              <a:solidFill>
                <a:schemeClr val="bg1"/>
              </a:solidFill>
              <a:latin typeface="Cambria" panose="02040503050406030204" pitchFamily="18" charset="0"/>
            </a:rPr>
            <a:t>Verifies the mandatory outputs</a:t>
          </a:r>
          <a:endParaRPr lang="hu-HU" sz="12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E4DA3486-2F37-4D19-8BFA-4D231A127BFE}" type="parTrans" cxnId="{1D5BED20-78EE-4C9F-A630-35E5A80C1EA9}">
      <dgm:prSet/>
      <dgm:spPr/>
      <dgm:t>
        <a:bodyPr/>
        <a:lstStyle/>
        <a:p>
          <a:endParaRPr lang="hu-HU"/>
        </a:p>
      </dgm:t>
    </dgm:pt>
    <dgm:pt modelId="{D7486E1A-AA20-4C81-9738-652B73B777EB}" type="sibTrans" cxnId="{1D5BED20-78EE-4C9F-A630-35E5A80C1EA9}">
      <dgm:prSet/>
      <dgm:spPr/>
      <dgm:t>
        <a:bodyPr/>
        <a:lstStyle/>
        <a:p>
          <a:endParaRPr lang="hu-HU"/>
        </a:p>
      </dgm:t>
    </dgm:pt>
    <dgm:pt modelId="{15879DA1-FF97-4118-8A36-4BC9BA5117CC}">
      <dgm:prSet custT="1"/>
      <dgm:spPr/>
      <dgm:t>
        <a:bodyPr/>
        <a:lstStyle/>
        <a:p>
          <a:r>
            <a:rPr lang="en-GB" sz="1400" b="1" i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EUSDR PACs: </a:t>
          </a:r>
          <a:endParaRPr lang="hu-HU" sz="1400" dirty="0">
            <a:solidFill>
              <a:schemeClr val="tx2">
                <a:lumMod val="75000"/>
              </a:schemeClr>
            </a:solidFill>
          </a:endParaRPr>
        </a:p>
      </dgm:t>
    </dgm:pt>
    <dgm:pt modelId="{6A42DF48-790E-48AA-8F73-F469FE92226E}" type="parTrans" cxnId="{4FBD562A-C7B9-4CDD-9407-41032A69B624}">
      <dgm:prSet/>
      <dgm:spPr/>
      <dgm:t>
        <a:bodyPr/>
        <a:lstStyle/>
        <a:p>
          <a:endParaRPr lang="hu-HU"/>
        </a:p>
      </dgm:t>
    </dgm:pt>
    <dgm:pt modelId="{64C8D14C-F725-4BCA-A770-FE487740979A}" type="sibTrans" cxnId="{4FBD562A-C7B9-4CDD-9407-41032A69B624}">
      <dgm:prSet/>
      <dgm:spPr/>
      <dgm:t>
        <a:bodyPr/>
        <a:lstStyle/>
        <a:p>
          <a:endParaRPr lang="hu-HU"/>
        </a:p>
      </dgm:t>
    </dgm:pt>
    <dgm:pt modelId="{8C43E49C-83D8-4F7B-9798-4BC7179F03FB}">
      <dgm:prSet custT="1"/>
      <dgm:spPr/>
      <dgm:t>
        <a:bodyPr/>
        <a:lstStyle/>
        <a:p>
          <a:r>
            <a:rPr lang="en-GB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Define the thematic focus of the call</a:t>
          </a:r>
        </a:p>
      </dgm:t>
    </dgm:pt>
    <dgm:pt modelId="{89BB17C4-CB9C-466A-AB3C-78C51876ED1B}" type="parTrans" cxnId="{40C06D07-EB8C-494A-A2ED-88BE8BE361A7}">
      <dgm:prSet/>
      <dgm:spPr/>
      <dgm:t>
        <a:bodyPr/>
        <a:lstStyle/>
        <a:p>
          <a:endParaRPr lang="hu-HU"/>
        </a:p>
      </dgm:t>
    </dgm:pt>
    <dgm:pt modelId="{A5E92B18-937F-4DC9-9389-B5C136D0AB5C}" type="sibTrans" cxnId="{40C06D07-EB8C-494A-A2ED-88BE8BE361A7}">
      <dgm:prSet/>
      <dgm:spPr/>
      <dgm:t>
        <a:bodyPr/>
        <a:lstStyle/>
        <a:p>
          <a:endParaRPr lang="hu-HU"/>
        </a:p>
      </dgm:t>
    </dgm:pt>
    <dgm:pt modelId="{3013F515-96B8-4C47-9085-46737E37471C}">
      <dgm:prSet custT="1"/>
      <dgm:spPr/>
      <dgm:t>
        <a:bodyPr/>
        <a:lstStyle/>
        <a:p>
          <a:r>
            <a:rPr lang="en-GB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Providing the </a:t>
          </a:r>
          <a:r>
            <a:rPr lang="en-GB" sz="1400" b="1" u="sng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Declaration of alignment</a:t>
          </a:r>
          <a:r>
            <a:rPr lang="en-GB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</a:t>
          </a:r>
        </a:p>
      </dgm:t>
    </dgm:pt>
    <dgm:pt modelId="{4151FFC4-539C-43F9-A960-9D18CC0CAB1A}" type="parTrans" cxnId="{09184D9F-9BF4-4120-A472-B37DAE2627E2}">
      <dgm:prSet/>
      <dgm:spPr/>
      <dgm:t>
        <a:bodyPr/>
        <a:lstStyle/>
        <a:p>
          <a:endParaRPr lang="hu-HU"/>
        </a:p>
      </dgm:t>
    </dgm:pt>
    <dgm:pt modelId="{3957E7AE-14A1-49CB-8004-CC542640660F}" type="sibTrans" cxnId="{09184D9F-9BF4-4120-A472-B37DAE2627E2}">
      <dgm:prSet/>
      <dgm:spPr/>
      <dgm:t>
        <a:bodyPr/>
        <a:lstStyle/>
        <a:p>
          <a:endParaRPr lang="hu-HU"/>
        </a:p>
      </dgm:t>
    </dgm:pt>
    <dgm:pt modelId="{8A2B2DB7-C680-49E6-8C67-6A1331AF22B0}">
      <dgm:prSet custT="1"/>
      <dgm:spPr/>
      <dgm:t>
        <a:bodyPr/>
        <a:lstStyle/>
        <a:p>
          <a:r>
            <a:rPr lang="en-US" sz="1400" dirty="0" smtClean="0"/>
            <a:t>Other involved actors: CA, AA, NCPs, LPs, FLC</a:t>
          </a:r>
          <a:endParaRPr lang="hu-HU" sz="1400" dirty="0"/>
        </a:p>
      </dgm:t>
    </dgm:pt>
    <dgm:pt modelId="{B828F4BB-6190-40AB-91CC-4D0B92FEC518}" type="parTrans" cxnId="{425AFD72-FB9E-441A-A742-DD0EA2647A00}">
      <dgm:prSet/>
      <dgm:spPr/>
      <dgm:t>
        <a:bodyPr/>
        <a:lstStyle/>
        <a:p>
          <a:endParaRPr lang="hu-HU"/>
        </a:p>
      </dgm:t>
    </dgm:pt>
    <dgm:pt modelId="{E2FFEEA5-EA68-4485-A6AA-6C855193094D}" type="sibTrans" cxnId="{425AFD72-FB9E-441A-A742-DD0EA2647A00}">
      <dgm:prSet/>
      <dgm:spPr/>
      <dgm:t>
        <a:bodyPr/>
        <a:lstStyle/>
        <a:p>
          <a:endParaRPr lang="hu-HU"/>
        </a:p>
      </dgm:t>
    </dgm:pt>
    <dgm:pt modelId="{1231C2EC-ACD9-4CFD-8C7A-F5D7962E8447}">
      <dgm:prSet custT="1"/>
      <dgm:spPr/>
      <dgm:t>
        <a:bodyPr/>
        <a:lstStyle/>
        <a:p>
          <a:r>
            <a:rPr lang="en-GB" sz="1400" b="1" i="1" smtClean="0">
              <a:latin typeface="Cambria" panose="02040503050406030204" pitchFamily="18" charset="0"/>
            </a:rPr>
            <a:t>Monitoring Committee: </a:t>
          </a:r>
          <a:endParaRPr lang="hu-HU" sz="1400" dirty="0"/>
        </a:p>
      </dgm:t>
    </dgm:pt>
    <dgm:pt modelId="{9ABFAD03-A9EF-485C-8C50-4B42F6B722A2}" type="parTrans" cxnId="{D0FE1D2C-71A6-4B35-8255-5BF48C6A7A4A}">
      <dgm:prSet/>
      <dgm:spPr/>
      <dgm:t>
        <a:bodyPr/>
        <a:lstStyle/>
        <a:p>
          <a:endParaRPr lang="hu-HU"/>
        </a:p>
      </dgm:t>
    </dgm:pt>
    <dgm:pt modelId="{2F965C35-C9F4-4FD6-A60B-33814158E7EE}" type="sibTrans" cxnId="{D0FE1D2C-71A6-4B35-8255-5BF48C6A7A4A}">
      <dgm:prSet/>
      <dgm:spPr/>
      <dgm:t>
        <a:bodyPr/>
        <a:lstStyle/>
        <a:p>
          <a:endParaRPr lang="hu-HU"/>
        </a:p>
      </dgm:t>
    </dgm:pt>
    <dgm:pt modelId="{A3A46F72-C1E7-47A9-9194-76F424DD11CD}">
      <dgm:prSet custT="1"/>
      <dgm:spPr/>
      <dgm:t>
        <a:bodyPr/>
        <a:lstStyle/>
        <a:p>
          <a:r>
            <a:rPr lang="en-GB" sz="1400" smtClean="0">
              <a:latin typeface="Cambria" panose="02040503050406030204" pitchFamily="18" charset="0"/>
            </a:rPr>
            <a:t>Approves the call framework</a:t>
          </a:r>
          <a:endParaRPr lang="en-GB" sz="1400" dirty="0" smtClean="0">
            <a:latin typeface="Cambria" panose="02040503050406030204" pitchFamily="18" charset="0"/>
          </a:endParaRPr>
        </a:p>
      </dgm:t>
    </dgm:pt>
    <dgm:pt modelId="{55765955-42FC-4277-896A-974D02862FC8}" type="parTrans" cxnId="{F4ABA88E-4903-4ACE-A6F0-AD350544FD95}">
      <dgm:prSet/>
      <dgm:spPr/>
      <dgm:t>
        <a:bodyPr/>
        <a:lstStyle/>
        <a:p>
          <a:endParaRPr lang="hu-HU"/>
        </a:p>
      </dgm:t>
    </dgm:pt>
    <dgm:pt modelId="{4A415EB6-F855-4E28-B726-E51C8CBB0BE5}" type="sibTrans" cxnId="{F4ABA88E-4903-4ACE-A6F0-AD350544FD95}">
      <dgm:prSet/>
      <dgm:spPr/>
      <dgm:t>
        <a:bodyPr/>
        <a:lstStyle/>
        <a:p>
          <a:endParaRPr lang="hu-HU"/>
        </a:p>
      </dgm:t>
    </dgm:pt>
    <dgm:pt modelId="{9FF1A2F7-509A-49FA-BD57-C4CCD6A7AF30}">
      <dgm:prSet custT="1"/>
      <dgm:spPr/>
      <dgm:t>
        <a:bodyPr/>
        <a:lstStyle/>
        <a:p>
          <a:r>
            <a:rPr lang="en-GB" sz="1400" smtClean="0">
              <a:latin typeface="Cambria" panose="02040503050406030204" pitchFamily="18" charset="0"/>
            </a:rPr>
            <a:t>Selects the projects based on JS assessment</a:t>
          </a:r>
          <a:endParaRPr lang="en-GB" sz="1400" dirty="0" smtClean="0">
            <a:latin typeface="Cambria" panose="02040503050406030204" pitchFamily="18" charset="0"/>
          </a:endParaRPr>
        </a:p>
      </dgm:t>
    </dgm:pt>
    <dgm:pt modelId="{BB90044E-105F-4452-BFA0-E6094FEAED09}" type="parTrans" cxnId="{A694CA17-B8FD-4638-ACB9-DD920EBF08CB}">
      <dgm:prSet/>
      <dgm:spPr/>
      <dgm:t>
        <a:bodyPr/>
        <a:lstStyle/>
        <a:p>
          <a:endParaRPr lang="hu-HU"/>
        </a:p>
      </dgm:t>
    </dgm:pt>
    <dgm:pt modelId="{B72B1033-D097-4BF5-AB2F-5BEC21915F1E}" type="sibTrans" cxnId="{A694CA17-B8FD-4638-ACB9-DD920EBF08CB}">
      <dgm:prSet/>
      <dgm:spPr/>
      <dgm:t>
        <a:bodyPr/>
        <a:lstStyle/>
        <a:p>
          <a:endParaRPr lang="hu-HU"/>
        </a:p>
      </dgm:t>
    </dgm:pt>
    <dgm:pt modelId="{BB87A6CD-22F6-4039-93D9-D89285E654E2}" type="pres">
      <dgm:prSet presAssocID="{19D40D8C-43D1-4641-B946-973C6A677B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893EA4-A5E4-4559-BCE7-161F46457E28}" type="pres">
      <dgm:prSet presAssocID="{19D40D8C-43D1-4641-B946-973C6A677BF8}" presName="diamond" presStyleLbl="bgShp" presStyleIdx="0" presStyleCnt="1" custScaleX="101695"/>
      <dgm:spPr/>
    </dgm:pt>
    <dgm:pt modelId="{961F3F0C-0856-4501-A925-78D810959E27}" type="pres">
      <dgm:prSet presAssocID="{19D40D8C-43D1-4641-B946-973C6A677BF8}" presName="quad1" presStyleLbl="node1" presStyleIdx="0" presStyleCnt="4" custScaleX="115633" custScaleY="99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94001-5A93-4313-8E3D-BDDD8F5A8EE5}" type="pres">
      <dgm:prSet presAssocID="{19D40D8C-43D1-4641-B946-973C6A677BF8}" presName="quad2" presStyleLbl="node1" presStyleIdx="1" presStyleCnt="4" custLinFactNeighborX="4425" custLinFactNeighborY="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935A2-8632-4266-B307-84E176E7C18F}" type="pres">
      <dgm:prSet presAssocID="{19D40D8C-43D1-4641-B946-973C6A677BF8}" presName="quad3" presStyleLbl="node1" presStyleIdx="2" presStyleCnt="4" custScaleX="115633" custScaleY="99090" custLinFactNeighborX="0" custLinFactNeighborY="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A3FAC-F4B1-4B56-9A25-E1D3355FA038}" type="pres">
      <dgm:prSet presAssocID="{19D40D8C-43D1-4641-B946-973C6A677BF8}" presName="quad4" presStyleLbl="node1" presStyleIdx="3" presStyleCnt="4" custLinFactNeighborX="4425" custLinFactNeighborY="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7C651-C3C1-41DA-9C89-624A5E4F11C2}" type="presOf" srcId="{0C2C647B-588A-4F58-8E1F-DC6099A8714E}" destId="{961F3F0C-0856-4501-A925-78D810959E27}" srcOrd="0" destOrd="4" presId="urn:microsoft.com/office/officeart/2005/8/layout/matrix3"/>
    <dgm:cxn modelId="{40C06D07-EB8C-494A-A2ED-88BE8BE361A7}" srcId="{15879DA1-FF97-4118-8A36-4BC9BA5117CC}" destId="{8C43E49C-83D8-4F7B-9798-4BC7179F03FB}" srcOrd="0" destOrd="0" parTransId="{89BB17C4-CB9C-466A-AB3C-78C51876ED1B}" sibTransId="{A5E92B18-937F-4DC9-9389-B5C136D0AB5C}"/>
    <dgm:cxn modelId="{7792DD19-E2F1-402B-9103-E32CB311631E}" type="presOf" srcId="{109D992C-89D9-49C4-AC1B-77F3A48B5625}" destId="{961F3F0C-0856-4501-A925-78D810959E27}" srcOrd="0" destOrd="0" presId="urn:microsoft.com/office/officeart/2005/8/layout/matrix3"/>
    <dgm:cxn modelId="{DEB1B0F3-E0CA-4E93-9FC8-0DC0EB99AE9C}" type="presOf" srcId="{F8525102-2013-43DB-AB39-EA66CD67D455}" destId="{961F3F0C-0856-4501-A925-78D810959E27}" srcOrd="0" destOrd="3" presId="urn:microsoft.com/office/officeart/2005/8/layout/matrix3"/>
    <dgm:cxn modelId="{E9E26473-AC73-4EE4-807A-76BD3FFB14DD}" type="presOf" srcId="{9FF1A2F7-509A-49FA-BD57-C4CCD6A7AF30}" destId="{148A3FAC-F4B1-4B56-9A25-E1D3355FA038}" srcOrd="0" destOrd="2" presId="urn:microsoft.com/office/officeart/2005/8/layout/matrix3"/>
    <dgm:cxn modelId="{20EE5FAC-7890-4BF6-AC8D-FFF96BA8C9CC}" srcId="{19D40D8C-43D1-4641-B946-973C6A677BF8}" destId="{109D992C-89D9-49C4-AC1B-77F3A48B5625}" srcOrd="0" destOrd="0" parTransId="{99AFC742-C0BB-4FE7-976A-BE558FE67F4F}" sibTransId="{041A7036-D5FE-4F5F-A1F0-BF9D49DB1B38}"/>
    <dgm:cxn modelId="{C5502204-9FE9-485E-BE0F-D933E32432EB}" type="presOf" srcId="{1231C2EC-ACD9-4CFD-8C7A-F5D7962E8447}" destId="{148A3FAC-F4B1-4B56-9A25-E1D3355FA038}" srcOrd="0" destOrd="0" presId="urn:microsoft.com/office/officeart/2005/8/layout/matrix3"/>
    <dgm:cxn modelId="{8A6750C7-1865-4283-AF20-AE501457EDFC}" type="presOf" srcId="{3013F515-96B8-4C47-9085-46737E37471C}" destId="{24394001-5A93-4313-8E3D-BDDD8F5A8EE5}" srcOrd="0" destOrd="2" presId="urn:microsoft.com/office/officeart/2005/8/layout/matrix3"/>
    <dgm:cxn modelId="{D8B61532-42BE-48C7-9FA0-5B5B87A0B818}" type="presOf" srcId="{A3A46F72-C1E7-47A9-9194-76F424DD11CD}" destId="{148A3FAC-F4B1-4B56-9A25-E1D3355FA038}" srcOrd="0" destOrd="1" presId="urn:microsoft.com/office/officeart/2005/8/layout/matrix3"/>
    <dgm:cxn modelId="{A694CA17-B8FD-4638-ACB9-DD920EBF08CB}" srcId="{1231C2EC-ACD9-4CFD-8C7A-F5D7962E8447}" destId="{9FF1A2F7-509A-49FA-BD57-C4CCD6A7AF30}" srcOrd="1" destOrd="0" parTransId="{BB90044E-105F-4452-BFA0-E6094FEAED09}" sibTransId="{B72B1033-D097-4BF5-AB2F-5BEC21915F1E}"/>
    <dgm:cxn modelId="{4B131243-C065-49FF-8186-5BC73D4A899E}" type="presOf" srcId="{15879DA1-FF97-4118-8A36-4BC9BA5117CC}" destId="{24394001-5A93-4313-8E3D-BDDD8F5A8EE5}" srcOrd="0" destOrd="0" presId="urn:microsoft.com/office/officeart/2005/8/layout/matrix3"/>
    <dgm:cxn modelId="{0C5B9384-DC66-4B34-9012-0A51C013DBFE}" type="presOf" srcId="{0B1D9343-6A4D-469D-8C5C-30F3DE041330}" destId="{961F3F0C-0856-4501-A925-78D810959E27}" srcOrd="0" destOrd="2" presId="urn:microsoft.com/office/officeart/2005/8/layout/matrix3"/>
    <dgm:cxn modelId="{09184D9F-9BF4-4120-A472-B37DAE2627E2}" srcId="{15879DA1-FF97-4118-8A36-4BC9BA5117CC}" destId="{3013F515-96B8-4C47-9085-46737E37471C}" srcOrd="1" destOrd="0" parTransId="{4151FFC4-539C-43F9-A960-9D18CC0CAB1A}" sibTransId="{3957E7AE-14A1-49CB-8004-CC542640660F}"/>
    <dgm:cxn modelId="{F4ABA88E-4903-4ACE-A6F0-AD350544FD95}" srcId="{1231C2EC-ACD9-4CFD-8C7A-F5D7962E8447}" destId="{A3A46F72-C1E7-47A9-9194-76F424DD11CD}" srcOrd="0" destOrd="0" parTransId="{55765955-42FC-4277-896A-974D02862FC8}" sibTransId="{4A415EB6-F855-4E28-B726-E51C8CBB0BE5}"/>
    <dgm:cxn modelId="{425AFD72-FB9E-441A-A742-DD0EA2647A00}" srcId="{19D40D8C-43D1-4641-B946-973C6A677BF8}" destId="{8A2B2DB7-C680-49E6-8C67-6A1331AF22B0}" srcOrd="2" destOrd="0" parTransId="{B828F4BB-6190-40AB-91CC-4D0B92FEC518}" sibTransId="{E2FFEEA5-EA68-4485-A6AA-6C855193094D}"/>
    <dgm:cxn modelId="{3BE3C6C5-5B8F-4B2E-9FE4-A2A12B1AA984}" type="presOf" srcId="{4C84DB7C-07BC-4935-8CCB-8382CAB6D888}" destId="{961F3F0C-0856-4501-A925-78D810959E27}" srcOrd="0" destOrd="1" presId="urn:microsoft.com/office/officeart/2005/8/layout/matrix3"/>
    <dgm:cxn modelId="{988BA397-4712-4570-BA68-112BBC0EC4B6}" srcId="{109D992C-89D9-49C4-AC1B-77F3A48B5625}" destId="{F8525102-2013-43DB-AB39-EA66CD67D455}" srcOrd="2" destOrd="0" parTransId="{07C5BB67-7DF7-403B-BF5F-9E61251AB7A3}" sibTransId="{31546288-DB32-4F85-9EEE-41AAB72986B8}"/>
    <dgm:cxn modelId="{805D273E-C5B4-4B5A-BB24-349ECB6B6E2E}" srcId="{109D992C-89D9-49C4-AC1B-77F3A48B5625}" destId="{0B1D9343-6A4D-469D-8C5C-30F3DE041330}" srcOrd="1" destOrd="0" parTransId="{18085AA1-A997-4B45-B86B-5482A6173D81}" sibTransId="{814D19D8-1DF7-41BE-9589-C139FB371A14}"/>
    <dgm:cxn modelId="{4FBD562A-C7B9-4CDD-9407-41032A69B624}" srcId="{19D40D8C-43D1-4641-B946-973C6A677BF8}" destId="{15879DA1-FF97-4118-8A36-4BC9BA5117CC}" srcOrd="1" destOrd="0" parTransId="{6A42DF48-790E-48AA-8F73-F469FE92226E}" sibTransId="{64C8D14C-F725-4BCA-A770-FE487740979A}"/>
    <dgm:cxn modelId="{D0FE1D2C-71A6-4B35-8255-5BF48C6A7A4A}" srcId="{19D40D8C-43D1-4641-B946-973C6A677BF8}" destId="{1231C2EC-ACD9-4CFD-8C7A-F5D7962E8447}" srcOrd="3" destOrd="0" parTransId="{9ABFAD03-A9EF-485C-8C50-4B42F6B722A2}" sibTransId="{2F965C35-C9F4-4FD6-A60B-33814158E7EE}"/>
    <dgm:cxn modelId="{1D5BED20-78EE-4C9F-A630-35E5A80C1EA9}" srcId="{109D992C-89D9-49C4-AC1B-77F3A48B5625}" destId="{0C2C647B-588A-4F58-8E1F-DC6099A8714E}" srcOrd="3" destOrd="0" parTransId="{E4DA3486-2F37-4D19-8BFA-4D231A127BFE}" sibTransId="{D7486E1A-AA20-4C81-9738-652B73B777EB}"/>
    <dgm:cxn modelId="{D70C7627-DD96-4B04-BE9E-6D965BEDA4A2}" type="presOf" srcId="{8A2B2DB7-C680-49E6-8C67-6A1331AF22B0}" destId="{248935A2-8632-4266-B307-84E176E7C18F}" srcOrd="0" destOrd="0" presId="urn:microsoft.com/office/officeart/2005/8/layout/matrix3"/>
    <dgm:cxn modelId="{69E0A62E-F77B-4130-98D0-CA906A9A97DB}" srcId="{109D992C-89D9-49C4-AC1B-77F3A48B5625}" destId="{4C84DB7C-07BC-4935-8CCB-8382CAB6D888}" srcOrd="0" destOrd="0" parTransId="{B0473776-4A05-48CD-A723-9D30EFD5E44D}" sibTransId="{04D54366-38DC-4CCA-8765-76A2BA15BB67}"/>
    <dgm:cxn modelId="{85AEF219-265D-4686-8C7A-C6E2153BDCB9}" type="presOf" srcId="{19D40D8C-43D1-4641-B946-973C6A677BF8}" destId="{BB87A6CD-22F6-4039-93D9-D89285E654E2}" srcOrd="0" destOrd="0" presId="urn:microsoft.com/office/officeart/2005/8/layout/matrix3"/>
    <dgm:cxn modelId="{DE309BDF-D699-434D-AD07-F206AC6A7607}" type="presOf" srcId="{8C43E49C-83D8-4F7B-9798-4BC7179F03FB}" destId="{24394001-5A93-4313-8E3D-BDDD8F5A8EE5}" srcOrd="0" destOrd="1" presId="urn:microsoft.com/office/officeart/2005/8/layout/matrix3"/>
    <dgm:cxn modelId="{047619A9-938A-4593-8411-500B721B7615}" type="presParOf" srcId="{BB87A6CD-22F6-4039-93D9-D89285E654E2}" destId="{77893EA4-A5E4-4559-BCE7-161F46457E28}" srcOrd="0" destOrd="0" presId="urn:microsoft.com/office/officeart/2005/8/layout/matrix3"/>
    <dgm:cxn modelId="{30D1D3DF-6596-4EF9-A796-907CED07C7D6}" type="presParOf" srcId="{BB87A6CD-22F6-4039-93D9-D89285E654E2}" destId="{961F3F0C-0856-4501-A925-78D810959E27}" srcOrd="1" destOrd="0" presId="urn:microsoft.com/office/officeart/2005/8/layout/matrix3"/>
    <dgm:cxn modelId="{02D878E4-AA52-4ACF-9291-7371E74C7E38}" type="presParOf" srcId="{BB87A6CD-22F6-4039-93D9-D89285E654E2}" destId="{24394001-5A93-4313-8E3D-BDDD8F5A8EE5}" srcOrd="2" destOrd="0" presId="urn:microsoft.com/office/officeart/2005/8/layout/matrix3"/>
    <dgm:cxn modelId="{AD182311-51DF-4E60-931E-BD77E7560A4A}" type="presParOf" srcId="{BB87A6CD-22F6-4039-93D9-D89285E654E2}" destId="{248935A2-8632-4266-B307-84E176E7C18F}" srcOrd="3" destOrd="0" presId="urn:microsoft.com/office/officeart/2005/8/layout/matrix3"/>
    <dgm:cxn modelId="{D252FC9F-2B30-4F82-8DE0-F82275DA4283}" type="presParOf" srcId="{BB87A6CD-22F6-4039-93D9-D89285E654E2}" destId="{148A3FAC-F4B1-4B56-9A25-E1D3355FA03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546716-1707-40F0-98A6-11F760EFD9EC}" type="doc">
      <dgm:prSet loTypeId="urn:microsoft.com/office/officeart/2005/8/layout/pList1#4" loCatId="list" qsTypeId="urn:microsoft.com/office/officeart/2005/8/quickstyle/3d1" qsCatId="3D" csTypeId="urn:microsoft.com/office/officeart/2005/8/colors/accent1_2" csCatId="accent1" phldr="1"/>
      <dgm:spPr/>
    </dgm:pt>
    <dgm:pt modelId="{2C6E0DE0-20BA-4F35-ACDF-14D88F9048F2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Office and administration costs: 15% flat rate of the eligible staff costs</a:t>
          </a:r>
          <a:endParaRPr lang="hu-HU" sz="1600" b="1" i="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CBF1B408-3A09-4284-890A-C3423AE8B7DA}" type="parTrans" cxnId="{044ACDDB-C026-4394-8BD6-B6420B7D7E1F}">
      <dgm:prSet/>
      <dgm:spPr/>
      <dgm:t>
        <a:bodyPr/>
        <a:lstStyle/>
        <a:p>
          <a:endParaRPr lang="hu-HU"/>
        </a:p>
      </dgm:t>
    </dgm:pt>
    <dgm:pt modelId="{4C483B52-1BCF-49C8-9233-3E84C7E52C80}" type="sibTrans" cxnId="{044ACDDB-C026-4394-8BD6-B6420B7D7E1F}">
      <dgm:prSet/>
      <dgm:spPr/>
      <dgm:t>
        <a:bodyPr/>
        <a:lstStyle/>
        <a:p>
          <a:endParaRPr lang="hu-HU"/>
        </a:p>
      </dgm:t>
    </dgm:pt>
    <dgm:pt modelId="{E3673A96-B600-4425-B9B9-695167FCA318}" type="pres">
      <dgm:prSet presAssocID="{21546716-1707-40F0-98A6-11F760EFD9EC}" presName="Name0" presStyleCnt="0">
        <dgm:presLayoutVars>
          <dgm:dir/>
          <dgm:resizeHandles val="exact"/>
        </dgm:presLayoutVars>
      </dgm:prSet>
      <dgm:spPr/>
    </dgm:pt>
    <dgm:pt modelId="{5322B688-287F-4406-8FF5-890305DBD206}" type="pres">
      <dgm:prSet presAssocID="{2C6E0DE0-20BA-4F35-ACDF-14D88F9048F2}" presName="compNode" presStyleCnt="0"/>
      <dgm:spPr/>
    </dgm:pt>
    <dgm:pt modelId="{8FC6B1E4-52E6-40DA-A8FC-1C09E01419C8}" type="pres">
      <dgm:prSet presAssocID="{2C6E0DE0-20BA-4F35-ACDF-14D88F9048F2}" presName="pictRect" presStyleLbl="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13D1761D-67FD-441E-8BFD-D5B156D4478C}" type="pres">
      <dgm:prSet presAssocID="{2C6E0DE0-20BA-4F35-ACDF-14D88F9048F2}" presName="textRect" presStyleLbl="revTx" presStyleIdx="0" presStyleCnt="1" custScaleX="1669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44ACDDB-C026-4394-8BD6-B6420B7D7E1F}" srcId="{21546716-1707-40F0-98A6-11F760EFD9EC}" destId="{2C6E0DE0-20BA-4F35-ACDF-14D88F9048F2}" srcOrd="0" destOrd="0" parTransId="{CBF1B408-3A09-4284-890A-C3423AE8B7DA}" sibTransId="{4C483B52-1BCF-49C8-9233-3E84C7E52C80}"/>
    <dgm:cxn modelId="{C2D7508E-4041-4566-A510-830002CAD639}" type="presOf" srcId="{21546716-1707-40F0-98A6-11F760EFD9EC}" destId="{E3673A96-B600-4425-B9B9-695167FCA318}" srcOrd="0" destOrd="0" presId="urn:microsoft.com/office/officeart/2005/8/layout/pList1#4"/>
    <dgm:cxn modelId="{E5EBBDC9-E70D-4567-825E-73E58A8C3D1C}" type="presOf" srcId="{2C6E0DE0-20BA-4F35-ACDF-14D88F9048F2}" destId="{13D1761D-67FD-441E-8BFD-D5B156D4478C}" srcOrd="0" destOrd="0" presId="urn:microsoft.com/office/officeart/2005/8/layout/pList1#4"/>
    <dgm:cxn modelId="{B54A7438-C597-4398-B931-9F70131EE7E2}" type="presParOf" srcId="{E3673A96-B600-4425-B9B9-695167FCA318}" destId="{5322B688-287F-4406-8FF5-890305DBD206}" srcOrd="0" destOrd="0" presId="urn:microsoft.com/office/officeart/2005/8/layout/pList1#4"/>
    <dgm:cxn modelId="{DA8DACA7-8ACB-4EA2-BA85-BEBD3A7EB80D}" type="presParOf" srcId="{5322B688-287F-4406-8FF5-890305DBD206}" destId="{8FC6B1E4-52E6-40DA-A8FC-1C09E01419C8}" srcOrd="0" destOrd="0" presId="urn:microsoft.com/office/officeart/2005/8/layout/pList1#4"/>
    <dgm:cxn modelId="{01F8144C-D115-458D-81DD-9E55F0E77B38}" type="presParOf" srcId="{5322B688-287F-4406-8FF5-890305DBD206}" destId="{13D1761D-67FD-441E-8BFD-D5B156D4478C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8F59F3-412E-4553-ADF9-CC9A0FB23BA2}" type="doc">
      <dgm:prSet loTypeId="urn:microsoft.com/office/officeart/2005/8/layout/pList1#5" loCatId="list" qsTypeId="urn:microsoft.com/office/officeart/2005/8/quickstyle/3d1" qsCatId="3D" csTypeId="urn:microsoft.com/office/officeart/2005/8/colors/accent1_2" csCatId="accent1" phldr="1"/>
      <dgm:spPr/>
    </dgm:pt>
    <dgm:pt modelId="{4CF5C952-60EE-4F6D-ADE5-A0A65A287E8F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External expertise and services</a:t>
          </a:r>
          <a:endParaRPr lang="hu-HU" sz="1800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8F59046B-BD4A-41DE-B919-EA481C571B1A}" type="parTrans" cxnId="{96ADFF91-FA07-4C54-A47C-4AAD1F419E52}">
      <dgm:prSet/>
      <dgm:spPr/>
      <dgm:t>
        <a:bodyPr/>
        <a:lstStyle/>
        <a:p>
          <a:endParaRPr lang="hu-HU"/>
        </a:p>
      </dgm:t>
    </dgm:pt>
    <dgm:pt modelId="{0C270F5C-5D8B-4320-A45A-393BEA6AD4ED}" type="sibTrans" cxnId="{96ADFF91-FA07-4C54-A47C-4AAD1F419E52}">
      <dgm:prSet/>
      <dgm:spPr/>
      <dgm:t>
        <a:bodyPr/>
        <a:lstStyle/>
        <a:p>
          <a:endParaRPr lang="hu-HU"/>
        </a:p>
      </dgm:t>
    </dgm:pt>
    <dgm:pt modelId="{F7A29FE5-E75A-4C8E-8C8C-E8EB07347086}" type="pres">
      <dgm:prSet presAssocID="{258F59F3-412E-4553-ADF9-CC9A0FB23BA2}" presName="Name0" presStyleCnt="0">
        <dgm:presLayoutVars>
          <dgm:dir/>
          <dgm:resizeHandles val="exact"/>
        </dgm:presLayoutVars>
      </dgm:prSet>
      <dgm:spPr/>
    </dgm:pt>
    <dgm:pt modelId="{D5406643-632B-419C-9FE0-36CB3F8A5583}" type="pres">
      <dgm:prSet presAssocID="{4CF5C952-60EE-4F6D-ADE5-A0A65A287E8F}" presName="compNode" presStyleCnt="0"/>
      <dgm:spPr/>
    </dgm:pt>
    <dgm:pt modelId="{F6FF6034-0AB8-4F39-98D5-33BAE12DB658}" type="pres">
      <dgm:prSet presAssocID="{4CF5C952-60EE-4F6D-ADE5-A0A65A287E8F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CDE6838-0AF9-4D7A-8E13-F686891F0355}" type="pres">
      <dgm:prSet presAssocID="{4CF5C952-60EE-4F6D-ADE5-A0A65A287E8F}" presName="textRect" presStyleLbl="revTx" presStyleIdx="0" presStyleCnt="1" custScaleX="127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DFF91-FA07-4C54-A47C-4AAD1F419E52}" srcId="{258F59F3-412E-4553-ADF9-CC9A0FB23BA2}" destId="{4CF5C952-60EE-4F6D-ADE5-A0A65A287E8F}" srcOrd="0" destOrd="0" parTransId="{8F59046B-BD4A-41DE-B919-EA481C571B1A}" sibTransId="{0C270F5C-5D8B-4320-A45A-393BEA6AD4ED}"/>
    <dgm:cxn modelId="{E2246D3C-5FF7-4FFF-9969-2D0DC7FC07F7}" type="presOf" srcId="{258F59F3-412E-4553-ADF9-CC9A0FB23BA2}" destId="{F7A29FE5-E75A-4C8E-8C8C-E8EB07347086}" srcOrd="0" destOrd="0" presId="urn:microsoft.com/office/officeart/2005/8/layout/pList1#5"/>
    <dgm:cxn modelId="{BECCFBF5-054F-43C5-9841-A9DF64341FEC}" type="presOf" srcId="{4CF5C952-60EE-4F6D-ADE5-A0A65A287E8F}" destId="{2CDE6838-0AF9-4D7A-8E13-F686891F0355}" srcOrd="0" destOrd="0" presId="urn:microsoft.com/office/officeart/2005/8/layout/pList1#5"/>
    <dgm:cxn modelId="{1A9FBBF0-B449-466D-A31B-88F6E9232576}" type="presParOf" srcId="{F7A29FE5-E75A-4C8E-8C8C-E8EB07347086}" destId="{D5406643-632B-419C-9FE0-36CB3F8A5583}" srcOrd="0" destOrd="0" presId="urn:microsoft.com/office/officeart/2005/8/layout/pList1#5"/>
    <dgm:cxn modelId="{376E36EC-8E75-4C28-B2C9-84E40F721FE8}" type="presParOf" srcId="{D5406643-632B-419C-9FE0-36CB3F8A5583}" destId="{F6FF6034-0AB8-4F39-98D5-33BAE12DB658}" srcOrd="0" destOrd="0" presId="urn:microsoft.com/office/officeart/2005/8/layout/pList1#5"/>
    <dgm:cxn modelId="{960CE256-CF32-4D80-B1E4-0997EEA79C1A}" type="presParOf" srcId="{D5406643-632B-419C-9FE0-36CB3F8A5583}" destId="{2CDE6838-0AF9-4D7A-8E13-F686891F0355}" srcOrd="1" destOrd="0" presId="urn:microsoft.com/office/officeart/2005/8/layout/pList1#5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416410-60FD-4CBF-85E4-181B9FEA2FC0}" type="doc">
      <dgm:prSet loTypeId="urn:microsoft.com/office/officeart/2005/8/layout/pList1#6" loCatId="list" qsTypeId="urn:microsoft.com/office/officeart/2005/8/quickstyle/3d1" qsCatId="3D" csTypeId="urn:microsoft.com/office/officeart/2005/8/colors/accent1_2" csCatId="accent1" phldr="1"/>
      <dgm:spPr/>
    </dgm:pt>
    <dgm:pt modelId="{DFDCC1AC-6AC0-4D6E-A7B9-B9760420051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Travel and accommodation</a:t>
          </a:r>
          <a:endParaRPr lang="hu-HU" sz="1800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24D5FD82-0427-47DE-8D95-0AA3165F75AB}" type="parTrans" cxnId="{E8F2C607-F4CA-4607-BB0D-3C9E6E6AED89}">
      <dgm:prSet/>
      <dgm:spPr/>
      <dgm:t>
        <a:bodyPr/>
        <a:lstStyle/>
        <a:p>
          <a:endParaRPr lang="hu-HU"/>
        </a:p>
      </dgm:t>
    </dgm:pt>
    <dgm:pt modelId="{D5C92A74-1DEF-4E19-8596-C4C0BA7DA802}" type="sibTrans" cxnId="{E8F2C607-F4CA-4607-BB0D-3C9E6E6AED89}">
      <dgm:prSet/>
      <dgm:spPr/>
      <dgm:t>
        <a:bodyPr/>
        <a:lstStyle/>
        <a:p>
          <a:endParaRPr lang="hu-HU"/>
        </a:p>
      </dgm:t>
    </dgm:pt>
    <dgm:pt modelId="{18FF2CBB-C80C-4FD5-8100-64B63C0C5C46}" type="pres">
      <dgm:prSet presAssocID="{18416410-60FD-4CBF-85E4-181B9FEA2FC0}" presName="Name0" presStyleCnt="0">
        <dgm:presLayoutVars>
          <dgm:dir/>
          <dgm:resizeHandles val="exact"/>
        </dgm:presLayoutVars>
      </dgm:prSet>
      <dgm:spPr/>
    </dgm:pt>
    <dgm:pt modelId="{A8F52C8D-DCBF-41FD-AA92-F7027316ACAF}" type="pres">
      <dgm:prSet presAssocID="{DFDCC1AC-6AC0-4D6E-A7B9-B97604200517}" presName="compNode" presStyleCnt="0"/>
      <dgm:spPr/>
    </dgm:pt>
    <dgm:pt modelId="{17D48BCA-67E1-46BD-AA4D-1FA185A564BA}" type="pres">
      <dgm:prSet presAssocID="{DFDCC1AC-6AC0-4D6E-A7B9-B97604200517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6A91A5-AD8F-4015-B2A4-307DF5BF7EF2}" type="pres">
      <dgm:prSet presAssocID="{DFDCC1AC-6AC0-4D6E-A7B9-B97604200517}" presName="textRect" presStyleLbl="revTx" presStyleIdx="0" presStyleCnt="1" custScaleX="123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793D4-581D-4207-894D-53134F0FF2DC}" type="presOf" srcId="{18416410-60FD-4CBF-85E4-181B9FEA2FC0}" destId="{18FF2CBB-C80C-4FD5-8100-64B63C0C5C46}" srcOrd="0" destOrd="0" presId="urn:microsoft.com/office/officeart/2005/8/layout/pList1#6"/>
    <dgm:cxn modelId="{E8F2C607-F4CA-4607-BB0D-3C9E6E6AED89}" srcId="{18416410-60FD-4CBF-85E4-181B9FEA2FC0}" destId="{DFDCC1AC-6AC0-4D6E-A7B9-B97604200517}" srcOrd="0" destOrd="0" parTransId="{24D5FD82-0427-47DE-8D95-0AA3165F75AB}" sibTransId="{D5C92A74-1DEF-4E19-8596-C4C0BA7DA802}"/>
    <dgm:cxn modelId="{F28EF859-BE19-4F7F-8617-F8B5AB0BB1A3}" type="presOf" srcId="{DFDCC1AC-6AC0-4D6E-A7B9-B97604200517}" destId="{476A91A5-AD8F-4015-B2A4-307DF5BF7EF2}" srcOrd="0" destOrd="0" presId="urn:microsoft.com/office/officeart/2005/8/layout/pList1#6"/>
    <dgm:cxn modelId="{B31DFC8F-426B-436E-965A-75745479D5CD}" type="presParOf" srcId="{18FF2CBB-C80C-4FD5-8100-64B63C0C5C46}" destId="{A8F52C8D-DCBF-41FD-AA92-F7027316ACAF}" srcOrd="0" destOrd="0" presId="urn:microsoft.com/office/officeart/2005/8/layout/pList1#6"/>
    <dgm:cxn modelId="{4E56E60A-3A4A-43AC-BCA3-16F220B67085}" type="presParOf" srcId="{A8F52C8D-DCBF-41FD-AA92-F7027316ACAF}" destId="{17D48BCA-67E1-46BD-AA4D-1FA185A564BA}" srcOrd="0" destOrd="0" presId="urn:microsoft.com/office/officeart/2005/8/layout/pList1#6"/>
    <dgm:cxn modelId="{EF98C905-281C-48B4-B38C-B1D2D0DEC9EB}" type="presParOf" srcId="{A8F52C8D-DCBF-41FD-AA92-F7027316ACAF}" destId="{476A91A5-AD8F-4015-B2A4-307DF5BF7EF2}" srcOrd="1" destOrd="0" presId="urn:microsoft.com/office/officeart/2005/8/layout/pList1#6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8BD9D-E29C-4D58-AA7A-640F32517E5C}" type="doc">
      <dgm:prSet loTypeId="urn:microsoft.com/office/officeart/2005/8/layout/list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hu-HU"/>
        </a:p>
      </dgm:t>
    </dgm:pt>
    <dgm:pt modelId="{1307136B-BB5A-4ED1-9D1E-9470B83E4265}">
      <dgm:prSet phldrT="[Text]"/>
      <dgm:spPr/>
      <dgm:t>
        <a:bodyPr/>
        <a:lstStyle/>
        <a:p>
          <a:r>
            <a:rPr lang="en-GB" b="1" u="sng" dirty="0" smtClean="0">
              <a:latin typeface="Cambria" panose="02040503050406030204" pitchFamily="18" charset="0"/>
            </a:rPr>
            <a:t>Output 1</a:t>
          </a:r>
          <a:r>
            <a:rPr lang="en-GB" b="1" u="none" dirty="0" smtClean="0">
              <a:latin typeface="Cambria" panose="02040503050406030204" pitchFamily="18" charset="0"/>
            </a:rPr>
            <a:t>: Report on the state of play in the addressed field</a:t>
          </a:r>
          <a:endParaRPr lang="hu-HU" b="1" u="none" dirty="0">
            <a:latin typeface="Cambria" panose="02040503050406030204" pitchFamily="18" charset="0"/>
          </a:endParaRPr>
        </a:p>
      </dgm:t>
    </dgm:pt>
    <dgm:pt modelId="{63570F1A-52E8-41FE-94F8-89E81111AEE2}" type="parTrans" cxnId="{CE474848-11AF-4322-937C-7EB2D8A50C86}">
      <dgm:prSet/>
      <dgm:spPr/>
      <dgm:t>
        <a:bodyPr/>
        <a:lstStyle/>
        <a:p>
          <a:endParaRPr lang="hu-HU"/>
        </a:p>
      </dgm:t>
    </dgm:pt>
    <dgm:pt modelId="{177D67DA-A1D4-4148-8C0B-A919DA37C24B}" type="sibTrans" cxnId="{CE474848-11AF-4322-937C-7EB2D8A50C86}">
      <dgm:prSet/>
      <dgm:spPr/>
      <dgm:t>
        <a:bodyPr/>
        <a:lstStyle/>
        <a:p>
          <a:endParaRPr lang="hu-HU"/>
        </a:p>
      </dgm:t>
    </dgm:pt>
    <dgm:pt modelId="{75469108-B1F8-47C0-8B38-549FAE55B4FB}">
      <dgm:prSet phldrT="[Text]"/>
      <dgm:spPr/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Description of the situation in the field and countries</a:t>
          </a:r>
          <a:endParaRPr lang="hu-HU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B99EBF6-DE90-4362-AF47-9357057582F9}" type="parTrans" cxnId="{7CF46E85-7A11-4DF5-84FC-669CC14C9C6D}">
      <dgm:prSet/>
      <dgm:spPr/>
      <dgm:t>
        <a:bodyPr/>
        <a:lstStyle/>
        <a:p>
          <a:endParaRPr lang="hu-HU"/>
        </a:p>
      </dgm:t>
    </dgm:pt>
    <dgm:pt modelId="{5C98C8E8-1A94-42DA-BE81-CBA5B50E51CA}" type="sibTrans" cxnId="{7CF46E85-7A11-4DF5-84FC-669CC14C9C6D}">
      <dgm:prSet/>
      <dgm:spPr/>
      <dgm:t>
        <a:bodyPr/>
        <a:lstStyle/>
        <a:p>
          <a:endParaRPr lang="hu-HU"/>
        </a:p>
      </dgm:t>
    </dgm:pt>
    <dgm:pt modelId="{A9F055E2-FEAD-4E6A-82C6-9B67E6AFC8F6}">
      <dgm:prSet phldrT="[Text]"/>
      <dgm:spPr/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Description of the target groups addressed by the future project and their needs</a:t>
          </a:r>
          <a:endParaRPr lang="hu-HU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2EEE43F8-AA63-415F-9544-39E4490EFF32}" type="parTrans" cxnId="{38FA7459-B2B3-490E-9777-1D4B53E9753C}">
      <dgm:prSet/>
      <dgm:spPr/>
      <dgm:t>
        <a:bodyPr/>
        <a:lstStyle/>
        <a:p>
          <a:endParaRPr lang="hu-HU"/>
        </a:p>
      </dgm:t>
    </dgm:pt>
    <dgm:pt modelId="{7EE0EC5E-56E9-4CCE-9D5A-7426E898CFF8}" type="sibTrans" cxnId="{38FA7459-B2B3-490E-9777-1D4B53E9753C}">
      <dgm:prSet/>
      <dgm:spPr/>
      <dgm:t>
        <a:bodyPr/>
        <a:lstStyle/>
        <a:p>
          <a:endParaRPr lang="hu-HU"/>
        </a:p>
      </dgm:t>
    </dgm:pt>
    <dgm:pt modelId="{5109ABE0-D26D-4913-B88A-D1B2CC6A56BD}">
      <dgm:prSet phldrT="[Text]"/>
      <dgm:spPr/>
      <dgm:t>
        <a:bodyPr/>
        <a:lstStyle/>
        <a:p>
          <a:r>
            <a:rPr lang="en-GB" b="1" u="sng" dirty="0" smtClean="0">
              <a:latin typeface="Cambria" panose="02040503050406030204" pitchFamily="18" charset="0"/>
            </a:rPr>
            <a:t>Output 2</a:t>
          </a:r>
          <a:r>
            <a:rPr lang="en-GB" b="1" u="none" dirty="0" smtClean="0">
              <a:latin typeface="Cambria" panose="02040503050406030204" pitchFamily="18" charset="0"/>
            </a:rPr>
            <a:t>: Main project work plan</a:t>
          </a:r>
          <a:endParaRPr lang="hu-HU" b="1" u="none" dirty="0">
            <a:latin typeface="Cambria" panose="02040503050406030204" pitchFamily="18" charset="0"/>
          </a:endParaRPr>
        </a:p>
      </dgm:t>
    </dgm:pt>
    <dgm:pt modelId="{A8A0A87B-2CDE-424A-815A-2E944BD0E40C}" type="parTrans" cxnId="{9332E971-3D9B-4B0F-895C-22612C94FEF9}">
      <dgm:prSet/>
      <dgm:spPr/>
      <dgm:t>
        <a:bodyPr/>
        <a:lstStyle/>
        <a:p>
          <a:endParaRPr lang="hu-HU"/>
        </a:p>
      </dgm:t>
    </dgm:pt>
    <dgm:pt modelId="{3882866B-90E7-40E8-B54F-AE54380E6CF4}" type="sibTrans" cxnId="{9332E971-3D9B-4B0F-895C-22612C94FEF9}">
      <dgm:prSet/>
      <dgm:spPr/>
      <dgm:t>
        <a:bodyPr/>
        <a:lstStyle/>
        <a:p>
          <a:endParaRPr lang="hu-HU"/>
        </a:p>
      </dgm:t>
    </dgm:pt>
    <dgm:pt modelId="{18BEA394-8B99-4154-9455-A5A01D35BE64}">
      <dgm:prSet phldrT="[Text]"/>
      <dgm:spPr/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 work plan, describing activities, outputs and expected results of the main project</a:t>
          </a:r>
          <a:endParaRPr lang="hu-HU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1D94285-ADF2-410D-9A4B-31668C9198FE}" type="parTrans" cxnId="{818835B8-DAB1-4EF7-BFA2-036F02B913ED}">
      <dgm:prSet/>
      <dgm:spPr/>
      <dgm:t>
        <a:bodyPr/>
        <a:lstStyle/>
        <a:p>
          <a:endParaRPr lang="hu-HU"/>
        </a:p>
      </dgm:t>
    </dgm:pt>
    <dgm:pt modelId="{EC462556-A698-477A-92D0-07B636A1FCEB}" type="sibTrans" cxnId="{818835B8-DAB1-4EF7-BFA2-036F02B913ED}">
      <dgm:prSet/>
      <dgm:spPr/>
      <dgm:t>
        <a:bodyPr/>
        <a:lstStyle/>
        <a:p>
          <a:endParaRPr lang="hu-HU"/>
        </a:p>
      </dgm:t>
    </dgm:pt>
    <dgm:pt modelId="{4041C353-D0F1-4256-8FE0-015B34000F61}">
      <dgm:prSet phldrT="[Text]"/>
      <dgm:spPr/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The composition of the potential project partnership;</a:t>
          </a:r>
          <a:endParaRPr lang="hu-HU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F9FFD07-6286-4D0B-A938-1E923BB5C968}" type="parTrans" cxnId="{8FC97862-9150-450F-8F11-02C38FCEEF28}">
      <dgm:prSet/>
      <dgm:spPr/>
      <dgm:t>
        <a:bodyPr/>
        <a:lstStyle/>
        <a:p>
          <a:endParaRPr lang="hu-HU"/>
        </a:p>
      </dgm:t>
    </dgm:pt>
    <dgm:pt modelId="{312AC642-C277-415C-A112-455BA60395E0}" type="sibTrans" cxnId="{8FC97862-9150-450F-8F11-02C38FCEEF28}">
      <dgm:prSet/>
      <dgm:spPr/>
      <dgm:t>
        <a:bodyPr/>
        <a:lstStyle/>
        <a:p>
          <a:endParaRPr lang="hu-HU"/>
        </a:p>
      </dgm:t>
    </dgm:pt>
    <dgm:pt modelId="{9861A9CF-9DD9-4AE3-8E78-B150F2119D6B}">
      <dgm:prSet phldrT="[Text]"/>
      <dgm:spPr/>
      <dgm:t>
        <a:bodyPr/>
        <a:lstStyle/>
        <a:p>
          <a:r>
            <a:rPr lang="en-GB" b="1" u="sng" dirty="0" smtClean="0">
              <a:latin typeface="Cambria" panose="02040503050406030204" pitchFamily="18" charset="0"/>
            </a:rPr>
            <a:t>Output 3</a:t>
          </a:r>
          <a:r>
            <a:rPr lang="en-GB" b="1" u="none" dirty="0" smtClean="0">
              <a:latin typeface="Cambria" panose="02040503050406030204" pitchFamily="18" charset="0"/>
            </a:rPr>
            <a:t>: Report on funding possibilities</a:t>
          </a:r>
          <a:endParaRPr lang="hu-HU" b="1" u="none" dirty="0">
            <a:latin typeface="Cambria" panose="02040503050406030204" pitchFamily="18" charset="0"/>
          </a:endParaRPr>
        </a:p>
      </dgm:t>
    </dgm:pt>
    <dgm:pt modelId="{DCA727B2-BB36-4950-94CB-7BD0BB144481}" type="parTrans" cxnId="{719E739F-0746-473F-806D-CD8E5F9A7384}">
      <dgm:prSet/>
      <dgm:spPr/>
      <dgm:t>
        <a:bodyPr/>
        <a:lstStyle/>
        <a:p>
          <a:endParaRPr lang="hu-HU"/>
        </a:p>
      </dgm:t>
    </dgm:pt>
    <dgm:pt modelId="{8F9C28D4-6259-48D1-87C6-856DFF4A0AE4}" type="sibTrans" cxnId="{719E739F-0746-473F-806D-CD8E5F9A7384}">
      <dgm:prSet/>
      <dgm:spPr/>
      <dgm:t>
        <a:bodyPr/>
        <a:lstStyle/>
        <a:p>
          <a:endParaRPr lang="hu-HU"/>
        </a:p>
      </dgm:t>
    </dgm:pt>
    <dgm:pt modelId="{FBD64391-95C8-45A9-8CD3-57F3ABCA7449}">
      <dgm:prSet phldrT="[Text]"/>
      <dgm:spPr/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The analysis of funding sources for the main project</a:t>
          </a:r>
          <a:endParaRPr lang="hu-HU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ABD85ABC-1A2B-4B03-96AA-47EF6662C620}" type="parTrans" cxnId="{73765393-8FFB-46C5-B00E-2C8BF2DBB13B}">
      <dgm:prSet/>
      <dgm:spPr/>
      <dgm:t>
        <a:bodyPr/>
        <a:lstStyle/>
        <a:p>
          <a:endParaRPr lang="hu-HU"/>
        </a:p>
      </dgm:t>
    </dgm:pt>
    <dgm:pt modelId="{EA970089-A0E6-4BD1-A78C-A35835C290FC}" type="sibTrans" cxnId="{73765393-8FFB-46C5-B00E-2C8BF2DBB13B}">
      <dgm:prSet/>
      <dgm:spPr/>
      <dgm:t>
        <a:bodyPr/>
        <a:lstStyle/>
        <a:p>
          <a:endParaRPr lang="hu-HU"/>
        </a:p>
      </dgm:t>
    </dgm:pt>
    <dgm:pt modelId="{B4B0454D-712E-49CC-A7DA-3BCA05850EB9}">
      <dgm:prSet phldrT="[Text]"/>
      <dgm:spPr/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 road map defining steps to be taken after the seed money project is finalised</a:t>
          </a:r>
          <a:endParaRPr lang="hu-HU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65B3CD23-F587-4020-BBE8-A534F7985D34}" type="parTrans" cxnId="{D9CFE024-6935-4C4D-BADB-C6AB7D864041}">
      <dgm:prSet/>
      <dgm:spPr/>
      <dgm:t>
        <a:bodyPr/>
        <a:lstStyle/>
        <a:p>
          <a:endParaRPr lang="hu-HU"/>
        </a:p>
      </dgm:t>
    </dgm:pt>
    <dgm:pt modelId="{C253F86A-C04C-4E29-A08B-A39996816872}" type="sibTrans" cxnId="{D9CFE024-6935-4C4D-BADB-C6AB7D864041}">
      <dgm:prSet/>
      <dgm:spPr/>
      <dgm:t>
        <a:bodyPr/>
        <a:lstStyle/>
        <a:p>
          <a:endParaRPr lang="hu-HU"/>
        </a:p>
      </dgm:t>
    </dgm:pt>
    <dgm:pt modelId="{ADDA152F-84E1-4CF1-93E1-E3A4A5897AE2}">
      <dgm:prSet/>
      <dgm:spPr/>
      <dgm:t>
        <a:bodyPr/>
        <a:lstStyle/>
        <a:p>
          <a:r>
            <a:rPr lang="en-GB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An indicative budget plan for the main project</a:t>
          </a:r>
          <a:endParaRPr lang="hu-HU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0250A44-F497-40F7-8C78-835A960C205C}" type="parTrans" cxnId="{6A63A867-2681-4978-B24D-800DB1C6AA65}">
      <dgm:prSet/>
      <dgm:spPr/>
      <dgm:t>
        <a:bodyPr/>
        <a:lstStyle/>
        <a:p>
          <a:endParaRPr lang="hu-HU"/>
        </a:p>
      </dgm:t>
    </dgm:pt>
    <dgm:pt modelId="{57946730-9008-479D-ABF0-F7CE03C38D25}" type="sibTrans" cxnId="{6A63A867-2681-4978-B24D-800DB1C6AA65}">
      <dgm:prSet/>
      <dgm:spPr/>
      <dgm:t>
        <a:bodyPr/>
        <a:lstStyle/>
        <a:p>
          <a:endParaRPr lang="hu-HU"/>
        </a:p>
      </dgm:t>
    </dgm:pt>
    <dgm:pt modelId="{A7DA180E-331C-4FD7-806B-DCC4451DC635}" type="pres">
      <dgm:prSet presAssocID="{8AD8BD9D-E29C-4D58-AA7A-640F32517E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D9D7E-6FA4-4FFA-83AB-8BC431C5C66C}" type="pres">
      <dgm:prSet presAssocID="{1307136B-BB5A-4ED1-9D1E-9470B83E4265}" presName="parentLin" presStyleCnt="0"/>
      <dgm:spPr/>
    </dgm:pt>
    <dgm:pt modelId="{9F48D612-9FA0-4E2E-BE44-E3067BFB198B}" type="pres">
      <dgm:prSet presAssocID="{1307136B-BB5A-4ED1-9D1E-9470B83E426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517F144-7544-4ACC-85EF-C06647C0BEDC}" type="pres">
      <dgm:prSet presAssocID="{1307136B-BB5A-4ED1-9D1E-9470B83E42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A2822-2C9A-41BD-B710-77AE40454395}" type="pres">
      <dgm:prSet presAssocID="{1307136B-BB5A-4ED1-9D1E-9470B83E4265}" presName="negativeSpace" presStyleCnt="0"/>
      <dgm:spPr/>
    </dgm:pt>
    <dgm:pt modelId="{EF85927D-9CBA-4CB2-8ADB-75BAE0BBB9F0}" type="pres">
      <dgm:prSet presAssocID="{1307136B-BB5A-4ED1-9D1E-9470B83E426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7ADEB-B26B-4525-B42B-76C224E48E63}" type="pres">
      <dgm:prSet presAssocID="{177D67DA-A1D4-4148-8C0B-A919DA37C24B}" presName="spaceBetweenRectangles" presStyleCnt="0"/>
      <dgm:spPr/>
    </dgm:pt>
    <dgm:pt modelId="{C465FC5A-C3D0-4CF0-9A91-FC71C288BBDC}" type="pres">
      <dgm:prSet presAssocID="{5109ABE0-D26D-4913-B88A-D1B2CC6A56BD}" presName="parentLin" presStyleCnt="0"/>
      <dgm:spPr/>
    </dgm:pt>
    <dgm:pt modelId="{44DC3F81-7734-436B-9693-40E45585936E}" type="pres">
      <dgm:prSet presAssocID="{5109ABE0-D26D-4913-B88A-D1B2CC6A56B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9D57869-6C09-4490-B4F9-483B5FCE8FC7}" type="pres">
      <dgm:prSet presAssocID="{5109ABE0-D26D-4913-B88A-D1B2CC6A56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0E438-3792-4201-AC5E-746C8B179529}" type="pres">
      <dgm:prSet presAssocID="{5109ABE0-D26D-4913-B88A-D1B2CC6A56BD}" presName="negativeSpace" presStyleCnt="0"/>
      <dgm:spPr/>
    </dgm:pt>
    <dgm:pt modelId="{AB9F8FAA-949E-4E4E-9CC7-0140D64CAC9E}" type="pres">
      <dgm:prSet presAssocID="{5109ABE0-D26D-4913-B88A-D1B2CC6A56B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1C47B-A030-4C2A-9E7D-7545E1234457}" type="pres">
      <dgm:prSet presAssocID="{3882866B-90E7-40E8-B54F-AE54380E6CF4}" presName="spaceBetweenRectangles" presStyleCnt="0"/>
      <dgm:spPr/>
    </dgm:pt>
    <dgm:pt modelId="{E21B70B4-8CFE-4B78-AC65-EEFEF9C3AB4D}" type="pres">
      <dgm:prSet presAssocID="{9861A9CF-9DD9-4AE3-8E78-B150F2119D6B}" presName="parentLin" presStyleCnt="0"/>
      <dgm:spPr/>
    </dgm:pt>
    <dgm:pt modelId="{25A19A97-0037-4AA4-A9A6-5AECA63F64B3}" type="pres">
      <dgm:prSet presAssocID="{9861A9CF-9DD9-4AE3-8E78-B150F2119D6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04648F3-5F13-432B-8AEF-2A2C8D223C10}" type="pres">
      <dgm:prSet presAssocID="{9861A9CF-9DD9-4AE3-8E78-B150F2119D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7FE72-149D-40FA-956E-A53CA6341DC9}" type="pres">
      <dgm:prSet presAssocID="{9861A9CF-9DD9-4AE3-8E78-B150F2119D6B}" presName="negativeSpace" presStyleCnt="0"/>
      <dgm:spPr/>
    </dgm:pt>
    <dgm:pt modelId="{9DFCC31E-D745-41CD-BCC7-C4F925671A04}" type="pres">
      <dgm:prSet presAssocID="{9861A9CF-9DD9-4AE3-8E78-B150F2119D6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CA397E-BDD0-4AD0-BBCF-00111323B899}" type="presOf" srcId="{B4B0454D-712E-49CC-A7DA-3BCA05850EB9}" destId="{9DFCC31E-D745-41CD-BCC7-C4F925671A04}" srcOrd="0" destOrd="1" presId="urn:microsoft.com/office/officeart/2005/8/layout/list1"/>
    <dgm:cxn modelId="{0FC41699-1018-400A-90C7-F1CC6F5886F2}" type="presOf" srcId="{5109ABE0-D26D-4913-B88A-D1B2CC6A56BD}" destId="{44DC3F81-7734-436B-9693-40E45585936E}" srcOrd="0" destOrd="0" presId="urn:microsoft.com/office/officeart/2005/8/layout/list1"/>
    <dgm:cxn modelId="{0513E859-C732-40FA-929A-DD46A63CD22A}" type="presOf" srcId="{18BEA394-8B99-4154-9455-A5A01D35BE64}" destId="{AB9F8FAA-949E-4E4E-9CC7-0140D64CAC9E}" srcOrd="0" destOrd="0" presId="urn:microsoft.com/office/officeart/2005/8/layout/list1"/>
    <dgm:cxn modelId="{D9CFE024-6935-4C4D-BADB-C6AB7D864041}" srcId="{9861A9CF-9DD9-4AE3-8E78-B150F2119D6B}" destId="{B4B0454D-712E-49CC-A7DA-3BCA05850EB9}" srcOrd="1" destOrd="0" parTransId="{65B3CD23-F587-4020-BBE8-A534F7985D34}" sibTransId="{C253F86A-C04C-4E29-A08B-A39996816872}"/>
    <dgm:cxn modelId="{38FA7459-B2B3-490E-9777-1D4B53E9753C}" srcId="{1307136B-BB5A-4ED1-9D1E-9470B83E4265}" destId="{A9F055E2-FEAD-4E6A-82C6-9B67E6AFC8F6}" srcOrd="1" destOrd="0" parTransId="{2EEE43F8-AA63-415F-9544-39E4490EFF32}" sibTransId="{7EE0EC5E-56E9-4CCE-9D5A-7426E898CFF8}"/>
    <dgm:cxn modelId="{8AA288A2-402E-4B36-8E9C-50205797A832}" type="presOf" srcId="{1307136B-BB5A-4ED1-9D1E-9470B83E4265}" destId="{7517F144-7544-4ACC-85EF-C06647C0BEDC}" srcOrd="1" destOrd="0" presId="urn:microsoft.com/office/officeart/2005/8/layout/list1"/>
    <dgm:cxn modelId="{5E1C0957-DA01-4596-A246-0D93AFEB9ED0}" type="presOf" srcId="{FBD64391-95C8-45A9-8CD3-57F3ABCA7449}" destId="{9DFCC31E-D745-41CD-BCC7-C4F925671A04}" srcOrd="0" destOrd="0" presId="urn:microsoft.com/office/officeart/2005/8/layout/list1"/>
    <dgm:cxn modelId="{6A63A867-2681-4978-B24D-800DB1C6AA65}" srcId="{5109ABE0-D26D-4913-B88A-D1B2CC6A56BD}" destId="{ADDA152F-84E1-4CF1-93E1-E3A4A5897AE2}" srcOrd="2" destOrd="0" parTransId="{30250A44-F497-40F7-8C78-835A960C205C}" sibTransId="{57946730-9008-479D-ABF0-F7CE03C38D25}"/>
    <dgm:cxn modelId="{719E739F-0746-473F-806D-CD8E5F9A7384}" srcId="{8AD8BD9D-E29C-4D58-AA7A-640F32517E5C}" destId="{9861A9CF-9DD9-4AE3-8E78-B150F2119D6B}" srcOrd="2" destOrd="0" parTransId="{DCA727B2-BB36-4950-94CB-7BD0BB144481}" sibTransId="{8F9C28D4-6259-48D1-87C6-856DFF4A0AE4}"/>
    <dgm:cxn modelId="{818835B8-DAB1-4EF7-BFA2-036F02B913ED}" srcId="{5109ABE0-D26D-4913-B88A-D1B2CC6A56BD}" destId="{18BEA394-8B99-4154-9455-A5A01D35BE64}" srcOrd="0" destOrd="0" parTransId="{91D94285-ADF2-410D-9A4B-31668C9198FE}" sibTransId="{EC462556-A698-477A-92D0-07B636A1FCEB}"/>
    <dgm:cxn modelId="{09E4A6B3-626A-451B-88BA-5AD45F467D8F}" type="presOf" srcId="{A9F055E2-FEAD-4E6A-82C6-9B67E6AFC8F6}" destId="{EF85927D-9CBA-4CB2-8ADB-75BAE0BBB9F0}" srcOrd="0" destOrd="1" presId="urn:microsoft.com/office/officeart/2005/8/layout/list1"/>
    <dgm:cxn modelId="{73765393-8FFB-46C5-B00E-2C8BF2DBB13B}" srcId="{9861A9CF-9DD9-4AE3-8E78-B150F2119D6B}" destId="{FBD64391-95C8-45A9-8CD3-57F3ABCA7449}" srcOrd="0" destOrd="0" parTransId="{ABD85ABC-1A2B-4B03-96AA-47EF6662C620}" sibTransId="{EA970089-A0E6-4BD1-A78C-A35835C290FC}"/>
    <dgm:cxn modelId="{7230B5C7-A1BC-4791-BB20-98B73E1ACA99}" type="presOf" srcId="{ADDA152F-84E1-4CF1-93E1-E3A4A5897AE2}" destId="{AB9F8FAA-949E-4E4E-9CC7-0140D64CAC9E}" srcOrd="0" destOrd="2" presId="urn:microsoft.com/office/officeart/2005/8/layout/list1"/>
    <dgm:cxn modelId="{7CF46E85-7A11-4DF5-84FC-669CC14C9C6D}" srcId="{1307136B-BB5A-4ED1-9D1E-9470B83E4265}" destId="{75469108-B1F8-47C0-8B38-549FAE55B4FB}" srcOrd="0" destOrd="0" parTransId="{3B99EBF6-DE90-4362-AF47-9357057582F9}" sibTransId="{5C98C8E8-1A94-42DA-BE81-CBA5B50E51CA}"/>
    <dgm:cxn modelId="{0E0A0EDA-8BB1-40D1-9F3D-D050C0291462}" type="presOf" srcId="{5109ABE0-D26D-4913-B88A-D1B2CC6A56BD}" destId="{B9D57869-6C09-4490-B4F9-483B5FCE8FC7}" srcOrd="1" destOrd="0" presId="urn:microsoft.com/office/officeart/2005/8/layout/list1"/>
    <dgm:cxn modelId="{C7181936-B1E8-4146-BB6F-4E4298033B9E}" type="presOf" srcId="{9861A9CF-9DD9-4AE3-8E78-B150F2119D6B}" destId="{B04648F3-5F13-432B-8AEF-2A2C8D223C10}" srcOrd="1" destOrd="0" presId="urn:microsoft.com/office/officeart/2005/8/layout/list1"/>
    <dgm:cxn modelId="{AF74C8BE-4978-4C80-BCDA-7196F563C2AC}" type="presOf" srcId="{75469108-B1F8-47C0-8B38-549FAE55B4FB}" destId="{EF85927D-9CBA-4CB2-8ADB-75BAE0BBB9F0}" srcOrd="0" destOrd="0" presId="urn:microsoft.com/office/officeart/2005/8/layout/list1"/>
    <dgm:cxn modelId="{8B604A0A-97E5-4C8D-B772-0EB0A111A8CD}" type="presOf" srcId="{9861A9CF-9DD9-4AE3-8E78-B150F2119D6B}" destId="{25A19A97-0037-4AA4-A9A6-5AECA63F64B3}" srcOrd="0" destOrd="0" presId="urn:microsoft.com/office/officeart/2005/8/layout/list1"/>
    <dgm:cxn modelId="{8FC97862-9150-450F-8F11-02C38FCEEF28}" srcId="{5109ABE0-D26D-4913-B88A-D1B2CC6A56BD}" destId="{4041C353-D0F1-4256-8FE0-015B34000F61}" srcOrd="1" destOrd="0" parTransId="{9F9FFD07-6286-4D0B-A938-1E923BB5C968}" sibTransId="{312AC642-C277-415C-A112-455BA60395E0}"/>
    <dgm:cxn modelId="{6F929B3F-A59A-4068-9AF1-D45722A403E0}" type="presOf" srcId="{1307136B-BB5A-4ED1-9D1E-9470B83E4265}" destId="{9F48D612-9FA0-4E2E-BE44-E3067BFB198B}" srcOrd="0" destOrd="0" presId="urn:microsoft.com/office/officeart/2005/8/layout/list1"/>
    <dgm:cxn modelId="{85C93C7C-9C42-4A17-816D-72C51C02F3C4}" type="presOf" srcId="{8AD8BD9D-E29C-4D58-AA7A-640F32517E5C}" destId="{A7DA180E-331C-4FD7-806B-DCC4451DC635}" srcOrd="0" destOrd="0" presId="urn:microsoft.com/office/officeart/2005/8/layout/list1"/>
    <dgm:cxn modelId="{CE474848-11AF-4322-937C-7EB2D8A50C86}" srcId="{8AD8BD9D-E29C-4D58-AA7A-640F32517E5C}" destId="{1307136B-BB5A-4ED1-9D1E-9470B83E4265}" srcOrd="0" destOrd="0" parTransId="{63570F1A-52E8-41FE-94F8-89E81111AEE2}" sibTransId="{177D67DA-A1D4-4148-8C0B-A919DA37C24B}"/>
    <dgm:cxn modelId="{9332E971-3D9B-4B0F-895C-22612C94FEF9}" srcId="{8AD8BD9D-E29C-4D58-AA7A-640F32517E5C}" destId="{5109ABE0-D26D-4913-B88A-D1B2CC6A56BD}" srcOrd="1" destOrd="0" parTransId="{A8A0A87B-2CDE-424A-815A-2E944BD0E40C}" sibTransId="{3882866B-90E7-40E8-B54F-AE54380E6CF4}"/>
    <dgm:cxn modelId="{234230BE-D36B-498B-AFAF-88E28F5F85A1}" type="presOf" srcId="{4041C353-D0F1-4256-8FE0-015B34000F61}" destId="{AB9F8FAA-949E-4E4E-9CC7-0140D64CAC9E}" srcOrd="0" destOrd="1" presId="urn:microsoft.com/office/officeart/2005/8/layout/list1"/>
    <dgm:cxn modelId="{98E363CF-0ABA-4659-86D3-70B161659759}" type="presParOf" srcId="{A7DA180E-331C-4FD7-806B-DCC4451DC635}" destId="{726D9D7E-6FA4-4FFA-83AB-8BC431C5C66C}" srcOrd="0" destOrd="0" presId="urn:microsoft.com/office/officeart/2005/8/layout/list1"/>
    <dgm:cxn modelId="{FFAF3538-8EA7-4543-87B0-2C19E0B588FE}" type="presParOf" srcId="{726D9D7E-6FA4-4FFA-83AB-8BC431C5C66C}" destId="{9F48D612-9FA0-4E2E-BE44-E3067BFB198B}" srcOrd="0" destOrd="0" presId="urn:microsoft.com/office/officeart/2005/8/layout/list1"/>
    <dgm:cxn modelId="{48F05C9C-0ED6-40A2-B7A3-C0617C3E1067}" type="presParOf" srcId="{726D9D7E-6FA4-4FFA-83AB-8BC431C5C66C}" destId="{7517F144-7544-4ACC-85EF-C06647C0BEDC}" srcOrd="1" destOrd="0" presId="urn:microsoft.com/office/officeart/2005/8/layout/list1"/>
    <dgm:cxn modelId="{214EFECD-AF56-4B4C-BFDC-C747751E78D5}" type="presParOf" srcId="{A7DA180E-331C-4FD7-806B-DCC4451DC635}" destId="{9DBA2822-2C9A-41BD-B710-77AE40454395}" srcOrd="1" destOrd="0" presId="urn:microsoft.com/office/officeart/2005/8/layout/list1"/>
    <dgm:cxn modelId="{15C001BE-F8A7-4D8E-8E1B-213EF0D14FFF}" type="presParOf" srcId="{A7DA180E-331C-4FD7-806B-DCC4451DC635}" destId="{EF85927D-9CBA-4CB2-8ADB-75BAE0BBB9F0}" srcOrd="2" destOrd="0" presId="urn:microsoft.com/office/officeart/2005/8/layout/list1"/>
    <dgm:cxn modelId="{C4979124-C719-4DE9-90CA-479C3F3B753D}" type="presParOf" srcId="{A7DA180E-331C-4FD7-806B-DCC4451DC635}" destId="{E537ADEB-B26B-4525-B42B-76C224E48E63}" srcOrd="3" destOrd="0" presId="urn:microsoft.com/office/officeart/2005/8/layout/list1"/>
    <dgm:cxn modelId="{B91245D5-474A-4875-9E58-CBB9E74D08F8}" type="presParOf" srcId="{A7DA180E-331C-4FD7-806B-DCC4451DC635}" destId="{C465FC5A-C3D0-4CF0-9A91-FC71C288BBDC}" srcOrd="4" destOrd="0" presId="urn:microsoft.com/office/officeart/2005/8/layout/list1"/>
    <dgm:cxn modelId="{E6B795F1-716C-40D2-A545-1CDBA74FA08C}" type="presParOf" srcId="{C465FC5A-C3D0-4CF0-9A91-FC71C288BBDC}" destId="{44DC3F81-7734-436B-9693-40E45585936E}" srcOrd="0" destOrd="0" presId="urn:microsoft.com/office/officeart/2005/8/layout/list1"/>
    <dgm:cxn modelId="{1AE94CEB-1454-4FA5-97BB-196F38B01D20}" type="presParOf" srcId="{C465FC5A-C3D0-4CF0-9A91-FC71C288BBDC}" destId="{B9D57869-6C09-4490-B4F9-483B5FCE8FC7}" srcOrd="1" destOrd="0" presId="urn:microsoft.com/office/officeart/2005/8/layout/list1"/>
    <dgm:cxn modelId="{AEBC3AEB-9381-4A1C-9D23-EB28077E71DE}" type="presParOf" srcId="{A7DA180E-331C-4FD7-806B-DCC4451DC635}" destId="{6E70E438-3792-4201-AC5E-746C8B179529}" srcOrd="5" destOrd="0" presId="urn:microsoft.com/office/officeart/2005/8/layout/list1"/>
    <dgm:cxn modelId="{91E0F673-024F-49EF-B0EE-F022B8076A23}" type="presParOf" srcId="{A7DA180E-331C-4FD7-806B-DCC4451DC635}" destId="{AB9F8FAA-949E-4E4E-9CC7-0140D64CAC9E}" srcOrd="6" destOrd="0" presId="urn:microsoft.com/office/officeart/2005/8/layout/list1"/>
    <dgm:cxn modelId="{FD5AEA60-9C15-4613-B21F-CD7B15468BEF}" type="presParOf" srcId="{A7DA180E-331C-4FD7-806B-DCC4451DC635}" destId="{C6D1C47B-A030-4C2A-9E7D-7545E1234457}" srcOrd="7" destOrd="0" presId="urn:microsoft.com/office/officeart/2005/8/layout/list1"/>
    <dgm:cxn modelId="{0A0D98E9-EE54-4F8F-A5AC-05CA00571FA0}" type="presParOf" srcId="{A7DA180E-331C-4FD7-806B-DCC4451DC635}" destId="{E21B70B4-8CFE-4B78-AC65-EEFEF9C3AB4D}" srcOrd="8" destOrd="0" presId="urn:microsoft.com/office/officeart/2005/8/layout/list1"/>
    <dgm:cxn modelId="{2E2E760E-8B89-4852-8CFC-EC735577F2D4}" type="presParOf" srcId="{E21B70B4-8CFE-4B78-AC65-EEFEF9C3AB4D}" destId="{25A19A97-0037-4AA4-A9A6-5AECA63F64B3}" srcOrd="0" destOrd="0" presId="urn:microsoft.com/office/officeart/2005/8/layout/list1"/>
    <dgm:cxn modelId="{E8A6333D-C403-4219-B69E-7B2ABB825DCD}" type="presParOf" srcId="{E21B70B4-8CFE-4B78-AC65-EEFEF9C3AB4D}" destId="{B04648F3-5F13-432B-8AEF-2A2C8D223C10}" srcOrd="1" destOrd="0" presId="urn:microsoft.com/office/officeart/2005/8/layout/list1"/>
    <dgm:cxn modelId="{B8CCFBF1-D3F6-405A-9BDE-CAC43157E444}" type="presParOf" srcId="{A7DA180E-331C-4FD7-806B-DCC4451DC635}" destId="{3367FE72-149D-40FA-956E-A53CA6341DC9}" srcOrd="9" destOrd="0" presId="urn:microsoft.com/office/officeart/2005/8/layout/list1"/>
    <dgm:cxn modelId="{A488AC89-EF09-40CA-9DA2-E1C71D8ECE58}" type="presParOf" srcId="{A7DA180E-331C-4FD7-806B-DCC4451DC635}" destId="{9DFCC31E-D745-41CD-BCC7-C4F925671A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79FC3-D07A-48A2-88F8-2D2A577EDAA2}" type="doc">
      <dgm:prSet loTypeId="urn:microsoft.com/office/officeart/2005/8/layout/hProcess11" loCatId="process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hu-HU"/>
        </a:p>
      </dgm:t>
    </dgm:pt>
    <dgm:pt modelId="{11C21297-3D22-4BEE-821B-32DE998DD82F}">
      <dgm:prSet/>
      <dgm:spPr/>
      <dgm:t>
        <a:bodyPr/>
        <a:lstStyle/>
        <a:p>
          <a:pPr rtl="0"/>
          <a:r>
            <a:rPr lang="en-US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Added value to the partnership</a:t>
          </a:r>
          <a:endParaRPr lang="hu-HU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E12B1FF-A719-491C-A0B4-A69803CB1B4D}" type="parTrans" cxnId="{2F188519-F2AC-4CAC-B734-F4B407C5F5EC}">
      <dgm:prSet/>
      <dgm:spPr/>
      <dgm:t>
        <a:bodyPr/>
        <a:lstStyle/>
        <a:p>
          <a:endParaRPr lang="hu-HU"/>
        </a:p>
      </dgm:t>
    </dgm:pt>
    <dgm:pt modelId="{0D5345F2-CAB0-4F19-A6A3-AA50CA88E99E}" type="sibTrans" cxnId="{2F188519-F2AC-4CAC-B734-F4B407C5F5EC}">
      <dgm:prSet/>
      <dgm:spPr/>
      <dgm:t>
        <a:bodyPr/>
        <a:lstStyle/>
        <a:p>
          <a:endParaRPr lang="hu-HU"/>
        </a:p>
      </dgm:t>
    </dgm:pt>
    <dgm:pt modelId="{D4075449-E394-4487-BB38-C507E19EB6B7}" type="pres">
      <dgm:prSet presAssocID="{ABD79FC3-D07A-48A2-88F8-2D2A577EDA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5096BA-A827-464E-B966-448BA5AD0FB0}" type="pres">
      <dgm:prSet presAssocID="{ABD79FC3-D07A-48A2-88F8-2D2A577EDAA2}" presName="arrow" presStyleLbl="bgShp" presStyleIdx="0" presStyleCnt="1"/>
      <dgm:spPr/>
    </dgm:pt>
    <dgm:pt modelId="{5117DBA3-8DBB-43AB-A4DA-66129B565EB1}" type="pres">
      <dgm:prSet presAssocID="{ABD79FC3-D07A-48A2-88F8-2D2A577EDAA2}" presName="points" presStyleCnt="0"/>
      <dgm:spPr/>
    </dgm:pt>
    <dgm:pt modelId="{834CFA15-AD1C-4E62-94E7-01D41926A037}" type="pres">
      <dgm:prSet presAssocID="{11C21297-3D22-4BEE-821B-32DE998DD82F}" presName="compositeA" presStyleCnt="0"/>
      <dgm:spPr/>
    </dgm:pt>
    <dgm:pt modelId="{A7F57E32-596D-40F5-B3DD-2777D472D592}" type="pres">
      <dgm:prSet presAssocID="{11C21297-3D22-4BEE-821B-32DE998DD82F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337B6-A8E2-4FEC-9F1A-084247969ED1}" type="pres">
      <dgm:prSet presAssocID="{11C21297-3D22-4BEE-821B-32DE998DD82F}" presName="circleA" presStyleLbl="node1" presStyleIdx="0" presStyleCnt="1"/>
      <dgm:spPr/>
    </dgm:pt>
    <dgm:pt modelId="{77978832-E801-4C65-8660-E06A383F913C}" type="pres">
      <dgm:prSet presAssocID="{11C21297-3D22-4BEE-821B-32DE998DD82F}" presName="spaceA" presStyleCnt="0"/>
      <dgm:spPr/>
    </dgm:pt>
  </dgm:ptLst>
  <dgm:cxnLst>
    <dgm:cxn modelId="{2F188519-F2AC-4CAC-B734-F4B407C5F5EC}" srcId="{ABD79FC3-D07A-48A2-88F8-2D2A577EDAA2}" destId="{11C21297-3D22-4BEE-821B-32DE998DD82F}" srcOrd="0" destOrd="0" parTransId="{3E12B1FF-A719-491C-A0B4-A69803CB1B4D}" sibTransId="{0D5345F2-CAB0-4F19-A6A3-AA50CA88E99E}"/>
    <dgm:cxn modelId="{D2E863A8-821E-407F-9905-EB9591EFE806}" type="presOf" srcId="{11C21297-3D22-4BEE-821B-32DE998DD82F}" destId="{A7F57E32-596D-40F5-B3DD-2777D472D592}" srcOrd="0" destOrd="0" presId="urn:microsoft.com/office/officeart/2005/8/layout/hProcess11"/>
    <dgm:cxn modelId="{19D0C37D-88BA-4A77-ACBC-D160A0F2B755}" type="presOf" srcId="{ABD79FC3-D07A-48A2-88F8-2D2A577EDAA2}" destId="{D4075449-E394-4487-BB38-C507E19EB6B7}" srcOrd="0" destOrd="0" presId="urn:microsoft.com/office/officeart/2005/8/layout/hProcess11"/>
    <dgm:cxn modelId="{73999B3F-BA74-4FC0-B46B-C8D75FCA80C3}" type="presParOf" srcId="{D4075449-E394-4487-BB38-C507E19EB6B7}" destId="{9C5096BA-A827-464E-B966-448BA5AD0FB0}" srcOrd="0" destOrd="0" presId="urn:microsoft.com/office/officeart/2005/8/layout/hProcess11"/>
    <dgm:cxn modelId="{ACEA2B33-F9C2-4D8E-B332-3A5845D1ADB7}" type="presParOf" srcId="{D4075449-E394-4487-BB38-C507E19EB6B7}" destId="{5117DBA3-8DBB-43AB-A4DA-66129B565EB1}" srcOrd="1" destOrd="0" presId="urn:microsoft.com/office/officeart/2005/8/layout/hProcess11"/>
    <dgm:cxn modelId="{A2A70A48-ABA8-4337-996B-1011B769705E}" type="presParOf" srcId="{5117DBA3-8DBB-43AB-A4DA-66129B565EB1}" destId="{834CFA15-AD1C-4E62-94E7-01D41926A037}" srcOrd="0" destOrd="0" presId="urn:microsoft.com/office/officeart/2005/8/layout/hProcess11"/>
    <dgm:cxn modelId="{F8CC7EE9-0642-40EF-A933-AF9A965C3BAF}" type="presParOf" srcId="{834CFA15-AD1C-4E62-94E7-01D41926A037}" destId="{A7F57E32-596D-40F5-B3DD-2777D472D592}" srcOrd="0" destOrd="0" presId="urn:microsoft.com/office/officeart/2005/8/layout/hProcess11"/>
    <dgm:cxn modelId="{DC4563B8-1E12-48BF-BA05-39C42550581C}" type="presParOf" srcId="{834CFA15-AD1C-4E62-94E7-01D41926A037}" destId="{6C4337B6-A8E2-4FEC-9F1A-084247969ED1}" srcOrd="1" destOrd="0" presId="urn:microsoft.com/office/officeart/2005/8/layout/hProcess11"/>
    <dgm:cxn modelId="{B1F42B57-BB27-4346-82BC-E57153766B20}" type="presParOf" srcId="{834CFA15-AD1C-4E62-94E7-01D41926A037}" destId="{77978832-E801-4C65-8660-E06A383F913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80B2F2-2DE2-4A4A-9666-0946EDB35FCC}" type="doc">
      <dgm:prSet loTypeId="urn:microsoft.com/office/officeart/2005/8/layout/hProcess11" loCatId="process" qsTypeId="urn:microsoft.com/office/officeart/2005/8/quickstyle/3d1" qsCatId="3D" csTypeId="urn:microsoft.com/office/officeart/2005/8/colors/accent2_2" csCatId="accent2"/>
      <dgm:spPr/>
      <dgm:t>
        <a:bodyPr/>
        <a:lstStyle/>
        <a:p>
          <a:endParaRPr lang="hu-HU"/>
        </a:p>
      </dgm:t>
    </dgm:pt>
    <dgm:pt modelId="{C05B63D3-D176-452E-8DD1-2D9C65F3D698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No budget</a:t>
          </a:r>
          <a:endParaRPr lang="hu-HU" sz="16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51B444F8-165C-44BF-AE04-49921F86EF64}" type="parTrans" cxnId="{8E26176C-FC31-4FA8-861A-2A82B757EDBE}">
      <dgm:prSet/>
      <dgm:spPr/>
      <dgm:t>
        <a:bodyPr/>
        <a:lstStyle/>
        <a:p>
          <a:endParaRPr lang="hu-HU"/>
        </a:p>
      </dgm:t>
    </dgm:pt>
    <dgm:pt modelId="{B4E46993-0627-4F63-855F-365B54E0A5EA}" type="sibTrans" cxnId="{8E26176C-FC31-4FA8-861A-2A82B757EDBE}">
      <dgm:prSet/>
      <dgm:spPr/>
      <dgm:t>
        <a:bodyPr/>
        <a:lstStyle/>
        <a:p>
          <a:endParaRPr lang="hu-HU"/>
        </a:p>
      </dgm:t>
    </dgm:pt>
    <dgm:pt modelId="{C7CFC5B2-573C-4CF7-8ADD-BC140037EA73}" type="pres">
      <dgm:prSet presAssocID="{6C80B2F2-2DE2-4A4A-9666-0946EDB35F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5797D-2CBB-41EF-952E-8DE4B9168C27}" type="pres">
      <dgm:prSet presAssocID="{6C80B2F2-2DE2-4A4A-9666-0946EDB35FCC}" presName="arrow" presStyleLbl="bgShp" presStyleIdx="0" presStyleCnt="1"/>
      <dgm:spPr/>
    </dgm:pt>
    <dgm:pt modelId="{504A140A-1F46-4C9A-851D-E5BFFD252D90}" type="pres">
      <dgm:prSet presAssocID="{6C80B2F2-2DE2-4A4A-9666-0946EDB35FCC}" presName="points" presStyleCnt="0"/>
      <dgm:spPr/>
    </dgm:pt>
    <dgm:pt modelId="{F88DDAB2-7AE1-4E2C-BA74-C09BC856D48D}" type="pres">
      <dgm:prSet presAssocID="{C05B63D3-D176-452E-8DD1-2D9C65F3D698}" presName="compositeA" presStyleCnt="0"/>
      <dgm:spPr/>
    </dgm:pt>
    <dgm:pt modelId="{E8412788-6F8D-4CA1-BB9B-09D79DF69C74}" type="pres">
      <dgm:prSet presAssocID="{C05B63D3-D176-452E-8DD1-2D9C65F3D698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F33C5-7E6A-4121-9599-A8006BF160B4}" type="pres">
      <dgm:prSet presAssocID="{C05B63D3-D176-452E-8DD1-2D9C65F3D698}" presName="circleA" presStyleLbl="node1" presStyleIdx="0" presStyleCnt="1"/>
      <dgm:spPr/>
    </dgm:pt>
    <dgm:pt modelId="{1A4DAC8D-1023-4B6E-90B3-5D98AC19C526}" type="pres">
      <dgm:prSet presAssocID="{C05B63D3-D176-452E-8DD1-2D9C65F3D698}" presName="spaceA" presStyleCnt="0"/>
      <dgm:spPr/>
    </dgm:pt>
  </dgm:ptLst>
  <dgm:cxnLst>
    <dgm:cxn modelId="{8E26176C-FC31-4FA8-861A-2A82B757EDBE}" srcId="{6C80B2F2-2DE2-4A4A-9666-0946EDB35FCC}" destId="{C05B63D3-D176-452E-8DD1-2D9C65F3D698}" srcOrd="0" destOrd="0" parTransId="{51B444F8-165C-44BF-AE04-49921F86EF64}" sibTransId="{B4E46993-0627-4F63-855F-365B54E0A5EA}"/>
    <dgm:cxn modelId="{12585DFD-853E-416E-AD10-80A762C28FA3}" type="presOf" srcId="{6C80B2F2-2DE2-4A4A-9666-0946EDB35FCC}" destId="{C7CFC5B2-573C-4CF7-8ADD-BC140037EA73}" srcOrd="0" destOrd="0" presId="urn:microsoft.com/office/officeart/2005/8/layout/hProcess11"/>
    <dgm:cxn modelId="{2980854B-F3C5-4FBF-9D08-E80AD1675AC0}" type="presOf" srcId="{C05B63D3-D176-452E-8DD1-2D9C65F3D698}" destId="{E8412788-6F8D-4CA1-BB9B-09D79DF69C74}" srcOrd="0" destOrd="0" presId="urn:microsoft.com/office/officeart/2005/8/layout/hProcess11"/>
    <dgm:cxn modelId="{53F74B93-69E7-415C-AC13-5C1B6A0D5FE3}" type="presParOf" srcId="{C7CFC5B2-573C-4CF7-8ADD-BC140037EA73}" destId="{55E5797D-2CBB-41EF-952E-8DE4B9168C27}" srcOrd="0" destOrd="0" presId="urn:microsoft.com/office/officeart/2005/8/layout/hProcess11"/>
    <dgm:cxn modelId="{76060131-D92D-4A30-ACAD-6CCF255ACB2B}" type="presParOf" srcId="{C7CFC5B2-573C-4CF7-8ADD-BC140037EA73}" destId="{504A140A-1F46-4C9A-851D-E5BFFD252D90}" srcOrd="1" destOrd="0" presId="urn:microsoft.com/office/officeart/2005/8/layout/hProcess11"/>
    <dgm:cxn modelId="{10FD05DA-B500-428D-9AEC-BD177391E4DC}" type="presParOf" srcId="{504A140A-1F46-4C9A-851D-E5BFFD252D90}" destId="{F88DDAB2-7AE1-4E2C-BA74-C09BC856D48D}" srcOrd="0" destOrd="0" presId="urn:microsoft.com/office/officeart/2005/8/layout/hProcess11"/>
    <dgm:cxn modelId="{EBC1B0E3-08F5-4FAC-8A1C-336D4BFCDD42}" type="presParOf" srcId="{F88DDAB2-7AE1-4E2C-BA74-C09BC856D48D}" destId="{E8412788-6F8D-4CA1-BB9B-09D79DF69C74}" srcOrd="0" destOrd="0" presId="urn:microsoft.com/office/officeart/2005/8/layout/hProcess11"/>
    <dgm:cxn modelId="{5171AC29-97BF-42B0-8AA7-33C6CE25B46A}" type="presParOf" srcId="{F88DDAB2-7AE1-4E2C-BA74-C09BC856D48D}" destId="{F4BF33C5-7E6A-4121-9599-A8006BF160B4}" srcOrd="1" destOrd="0" presId="urn:microsoft.com/office/officeart/2005/8/layout/hProcess11"/>
    <dgm:cxn modelId="{E7232A7D-11B2-4F7D-88F1-7EE337DF33BA}" type="presParOf" srcId="{F88DDAB2-7AE1-4E2C-BA74-C09BC856D48D}" destId="{1A4DAC8D-1023-4B6E-90B3-5D98AC19C52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32070B-0935-4C83-AB2F-815D4A9C5449}" type="doc">
      <dgm:prSet loTypeId="urn:microsoft.com/office/officeart/2005/8/layout/hProcess11" loCatId="process" qsTypeId="urn:microsoft.com/office/officeart/2005/8/quickstyle/3d1" qsCatId="3D" csTypeId="urn:microsoft.com/office/officeart/2005/8/colors/accent2_2" csCatId="accent2"/>
      <dgm:spPr/>
      <dgm:t>
        <a:bodyPr/>
        <a:lstStyle/>
        <a:p>
          <a:endParaRPr lang="hu-HU"/>
        </a:p>
      </dgm:t>
    </dgm:pt>
    <dgm:pt modelId="{B1C509AB-11B3-41EA-84FA-389D57557932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EU countries </a:t>
          </a:r>
          <a:endParaRPr lang="hu-H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58815992-BDD9-4DEA-8064-656DBBD5D866}" type="parTrans" cxnId="{23186C8A-9F1F-41FD-89F1-31EDC6ECD5D4}">
      <dgm:prSet/>
      <dgm:spPr/>
      <dgm:t>
        <a:bodyPr/>
        <a:lstStyle/>
        <a:p>
          <a:endParaRPr lang="hu-HU"/>
        </a:p>
      </dgm:t>
    </dgm:pt>
    <dgm:pt modelId="{F9F239D4-DFB3-4EEA-A3A5-AAF83C6857B1}" type="sibTrans" cxnId="{23186C8A-9F1F-41FD-89F1-31EDC6ECD5D4}">
      <dgm:prSet/>
      <dgm:spPr/>
      <dgm:t>
        <a:bodyPr/>
        <a:lstStyle/>
        <a:p>
          <a:endParaRPr lang="hu-HU"/>
        </a:p>
      </dgm:t>
    </dgm:pt>
    <dgm:pt modelId="{B0B50E11-4F25-4C3B-A431-1A29B98DC98D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Non EU countries of DTP</a:t>
          </a:r>
          <a:endParaRPr lang="hu-HU" sz="14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D86A1860-F064-428C-93CE-B6D305BC0883}" type="parTrans" cxnId="{65DDBF04-55B0-4990-A849-26C690C50193}">
      <dgm:prSet/>
      <dgm:spPr/>
      <dgm:t>
        <a:bodyPr/>
        <a:lstStyle/>
        <a:p>
          <a:endParaRPr lang="hu-HU"/>
        </a:p>
      </dgm:t>
    </dgm:pt>
    <dgm:pt modelId="{30D09CA2-5487-47C5-928C-986B0D264FE4}" type="sibTrans" cxnId="{65DDBF04-55B0-4990-A849-26C690C50193}">
      <dgm:prSet/>
      <dgm:spPr/>
      <dgm:t>
        <a:bodyPr/>
        <a:lstStyle/>
        <a:p>
          <a:endParaRPr lang="hu-HU"/>
        </a:p>
      </dgm:t>
    </dgm:pt>
    <dgm:pt modelId="{EC36E449-7A09-42C2-9813-6DD6E671AC97}" type="pres">
      <dgm:prSet presAssocID="{FB32070B-0935-4C83-AB2F-815D4A9C54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4DBE96-1653-4E8B-AC55-A258E0D0DB68}" type="pres">
      <dgm:prSet presAssocID="{FB32070B-0935-4C83-AB2F-815D4A9C5449}" presName="arrow" presStyleLbl="bgShp" presStyleIdx="0" presStyleCnt="1"/>
      <dgm:spPr/>
    </dgm:pt>
    <dgm:pt modelId="{7CA0D529-5F14-475F-B725-A6581758CEED}" type="pres">
      <dgm:prSet presAssocID="{FB32070B-0935-4C83-AB2F-815D4A9C5449}" presName="points" presStyleCnt="0"/>
      <dgm:spPr/>
    </dgm:pt>
    <dgm:pt modelId="{84997545-0301-4C87-B68D-AE60D4B305DB}" type="pres">
      <dgm:prSet presAssocID="{B1C509AB-11B3-41EA-84FA-389D57557932}" presName="compositeA" presStyleCnt="0"/>
      <dgm:spPr/>
    </dgm:pt>
    <dgm:pt modelId="{314C1149-FBE2-41AF-BA95-6D08C9B5E7DA}" type="pres">
      <dgm:prSet presAssocID="{B1C509AB-11B3-41EA-84FA-389D57557932}" presName="textA" presStyleLbl="revTx" presStyleIdx="0" presStyleCnt="2" custLinFactNeighborX="43016" custLinFactNeighborY="5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6C03B-2CA8-49C2-984E-F8A01B24CD47}" type="pres">
      <dgm:prSet presAssocID="{B1C509AB-11B3-41EA-84FA-389D57557932}" presName="circleA" presStyleLbl="node1" presStyleIdx="0" presStyleCnt="2"/>
      <dgm:spPr/>
    </dgm:pt>
    <dgm:pt modelId="{60C28D74-3B84-4FAB-8C27-965DC799E7C3}" type="pres">
      <dgm:prSet presAssocID="{B1C509AB-11B3-41EA-84FA-389D57557932}" presName="spaceA" presStyleCnt="0"/>
      <dgm:spPr/>
    </dgm:pt>
    <dgm:pt modelId="{F254E21F-8467-4E8B-9F1E-C76B94DD0CCF}" type="pres">
      <dgm:prSet presAssocID="{F9F239D4-DFB3-4EEA-A3A5-AAF83C6857B1}" presName="space" presStyleCnt="0"/>
      <dgm:spPr/>
    </dgm:pt>
    <dgm:pt modelId="{3785F1ED-01B3-4D25-BCF3-00DB04D8C2B9}" type="pres">
      <dgm:prSet presAssocID="{B0B50E11-4F25-4C3B-A431-1A29B98DC98D}" presName="compositeB" presStyleCnt="0"/>
      <dgm:spPr/>
    </dgm:pt>
    <dgm:pt modelId="{3F98A5B7-8C30-4BB3-B469-C3C76E4E92FF}" type="pres">
      <dgm:prSet presAssocID="{B0B50E11-4F25-4C3B-A431-1A29B98DC98D}" presName="textB" presStyleLbl="revTx" presStyleIdx="1" presStyleCnt="2" custLinFactNeighborX="-61984" custLinFactNeighborY="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6AC00-0C15-47AB-B0A3-89B1E77B7359}" type="pres">
      <dgm:prSet presAssocID="{B0B50E11-4F25-4C3B-A431-1A29B98DC98D}" presName="circleB" presStyleLbl="node1" presStyleIdx="1" presStyleCnt="2"/>
      <dgm:spPr/>
    </dgm:pt>
    <dgm:pt modelId="{48D11136-C251-4A2F-ADAD-FBB285D1AE76}" type="pres">
      <dgm:prSet presAssocID="{B0B50E11-4F25-4C3B-A431-1A29B98DC98D}" presName="spaceB" presStyleCnt="0"/>
      <dgm:spPr/>
    </dgm:pt>
  </dgm:ptLst>
  <dgm:cxnLst>
    <dgm:cxn modelId="{54530C08-1DFD-47AE-A801-995ACF1EB69C}" type="presOf" srcId="{FB32070B-0935-4C83-AB2F-815D4A9C5449}" destId="{EC36E449-7A09-42C2-9813-6DD6E671AC97}" srcOrd="0" destOrd="0" presId="urn:microsoft.com/office/officeart/2005/8/layout/hProcess11"/>
    <dgm:cxn modelId="{65DDBF04-55B0-4990-A849-26C690C50193}" srcId="{FB32070B-0935-4C83-AB2F-815D4A9C5449}" destId="{B0B50E11-4F25-4C3B-A431-1A29B98DC98D}" srcOrd="1" destOrd="0" parTransId="{D86A1860-F064-428C-93CE-B6D305BC0883}" sibTransId="{30D09CA2-5487-47C5-928C-986B0D264FE4}"/>
    <dgm:cxn modelId="{23186C8A-9F1F-41FD-89F1-31EDC6ECD5D4}" srcId="{FB32070B-0935-4C83-AB2F-815D4A9C5449}" destId="{B1C509AB-11B3-41EA-84FA-389D57557932}" srcOrd="0" destOrd="0" parTransId="{58815992-BDD9-4DEA-8064-656DBBD5D866}" sibTransId="{F9F239D4-DFB3-4EEA-A3A5-AAF83C6857B1}"/>
    <dgm:cxn modelId="{F6F5F9D9-CF14-41AC-AEF9-73BEBE0E137C}" type="presOf" srcId="{B0B50E11-4F25-4C3B-A431-1A29B98DC98D}" destId="{3F98A5B7-8C30-4BB3-B469-C3C76E4E92FF}" srcOrd="0" destOrd="0" presId="urn:microsoft.com/office/officeart/2005/8/layout/hProcess11"/>
    <dgm:cxn modelId="{9497760C-A12A-4167-AB7B-0325FA973EBB}" type="presOf" srcId="{B1C509AB-11B3-41EA-84FA-389D57557932}" destId="{314C1149-FBE2-41AF-BA95-6D08C9B5E7DA}" srcOrd="0" destOrd="0" presId="urn:microsoft.com/office/officeart/2005/8/layout/hProcess11"/>
    <dgm:cxn modelId="{A600303F-5230-42C0-84AC-E461CF13E4A6}" type="presParOf" srcId="{EC36E449-7A09-42C2-9813-6DD6E671AC97}" destId="{164DBE96-1653-4E8B-AC55-A258E0D0DB68}" srcOrd="0" destOrd="0" presId="urn:microsoft.com/office/officeart/2005/8/layout/hProcess11"/>
    <dgm:cxn modelId="{46E89077-B1D6-4F8D-B247-80D3BA04490A}" type="presParOf" srcId="{EC36E449-7A09-42C2-9813-6DD6E671AC97}" destId="{7CA0D529-5F14-475F-B725-A6581758CEED}" srcOrd="1" destOrd="0" presId="urn:microsoft.com/office/officeart/2005/8/layout/hProcess11"/>
    <dgm:cxn modelId="{977E95C9-6540-4EB1-9348-BA97946DD00A}" type="presParOf" srcId="{7CA0D529-5F14-475F-B725-A6581758CEED}" destId="{84997545-0301-4C87-B68D-AE60D4B305DB}" srcOrd="0" destOrd="0" presId="urn:microsoft.com/office/officeart/2005/8/layout/hProcess11"/>
    <dgm:cxn modelId="{6575201F-B35D-4258-880F-1C2E6B1D59BB}" type="presParOf" srcId="{84997545-0301-4C87-B68D-AE60D4B305DB}" destId="{314C1149-FBE2-41AF-BA95-6D08C9B5E7DA}" srcOrd="0" destOrd="0" presId="urn:microsoft.com/office/officeart/2005/8/layout/hProcess11"/>
    <dgm:cxn modelId="{FDC3F3AB-3E34-4971-AA47-5DB8DD0E329D}" type="presParOf" srcId="{84997545-0301-4C87-B68D-AE60D4B305DB}" destId="{1396C03B-2CA8-49C2-984E-F8A01B24CD47}" srcOrd="1" destOrd="0" presId="urn:microsoft.com/office/officeart/2005/8/layout/hProcess11"/>
    <dgm:cxn modelId="{FBDF8FC5-5C70-420A-B871-562F5CBEA5D4}" type="presParOf" srcId="{84997545-0301-4C87-B68D-AE60D4B305DB}" destId="{60C28D74-3B84-4FAB-8C27-965DC799E7C3}" srcOrd="2" destOrd="0" presId="urn:microsoft.com/office/officeart/2005/8/layout/hProcess11"/>
    <dgm:cxn modelId="{3FEB098B-15FB-40F8-8625-75C92B5192C6}" type="presParOf" srcId="{7CA0D529-5F14-475F-B725-A6581758CEED}" destId="{F254E21F-8467-4E8B-9F1E-C76B94DD0CCF}" srcOrd="1" destOrd="0" presId="urn:microsoft.com/office/officeart/2005/8/layout/hProcess11"/>
    <dgm:cxn modelId="{FDEA221D-4C62-4154-99D8-74560502008B}" type="presParOf" srcId="{7CA0D529-5F14-475F-B725-A6581758CEED}" destId="{3785F1ED-01B3-4D25-BCF3-00DB04D8C2B9}" srcOrd="2" destOrd="0" presId="urn:microsoft.com/office/officeart/2005/8/layout/hProcess11"/>
    <dgm:cxn modelId="{1524742F-9916-484E-8D5B-78956E50FEFF}" type="presParOf" srcId="{3785F1ED-01B3-4D25-BCF3-00DB04D8C2B9}" destId="{3F98A5B7-8C30-4BB3-B469-C3C76E4E92FF}" srcOrd="0" destOrd="0" presId="urn:microsoft.com/office/officeart/2005/8/layout/hProcess11"/>
    <dgm:cxn modelId="{49CBC191-3EBA-4148-8B16-BDDE25BB9BC0}" type="presParOf" srcId="{3785F1ED-01B3-4D25-BCF3-00DB04D8C2B9}" destId="{EE16AC00-0C15-47AB-B0A3-89B1E77B7359}" srcOrd="1" destOrd="0" presId="urn:microsoft.com/office/officeart/2005/8/layout/hProcess11"/>
    <dgm:cxn modelId="{CF5905B0-3CFF-437F-B53D-6E5DCD5AE715}" type="presParOf" srcId="{3785F1ED-01B3-4D25-BCF3-00DB04D8C2B9}" destId="{48D11136-C251-4A2F-ADAD-FBB285D1AE7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DE9BF-0212-412F-BBA8-5C7BA8E36B74}" type="doc">
      <dgm:prSet loTypeId="urn:microsoft.com/office/officeart/2005/8/layout/hProcess11" loCatId="process" qsTypeId="urn:microsoft.com/office/officeart/2005/8/quickstyle/3d1" qsCatId="3D" csTypeId="urn:microsoft.com/office/officeart/2005/8/colors/accent2_2" csCatId="accent2"/>
      <dgm:spPr/>
      <dgm:t>
        <a:bodyPr/>
        <a:lstStyle/>
        <a:p>
          <a:endParaRPr lang="hu-HU"/>
        </a:p>
      </dgm:t>
    </dgm:pt>
    <dgm:pt modelId="{B4884892-8599-495A-9F75-F17003A1AA30}">
      <dgm:prSet/>
      <dgm:spPr/>
      <dgm:t>
        <a:bodyPr/>
        <a:lstStyle/>
        <a:p>
          <a:pPr rtl="0"/>
          <a:r>
            <a:rPr lang="en-US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Recommendation: maximum two ASPs</a:t>
          </a:r>
          <a:endParaRPr lang="hu-HU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A9A284BE-5747-4361-AC25-194258F6F1F4}" type="parTrans" cxnId="{9788DC48-0991-44A7-9A1A-010F37E3FEFA}">
      <dgm:prSet/>
      <dgm:spPr/>
      <dgm:t>
        <a:bodyPr/>
        <a:lstStyle/>
        <a:p>
          <a:endParaRPr lang="hu-HU"/>
        </a:p>
      </dgm:t>
    </dgm:pt>
    <dgm:pt modelId="{A7A60B9D-44D2-4EFB-A40E-23978827B581}" type="sibTrans" cxnId="{9788DC48-0991-44A7-9A1A-010F37E3FEFA}">
      <dgm:prSet/>
      <dgm:spPr/>
      <dgm:t>
        <a:bodyPr/>
        <a:lstStyle/>
        <a:p>
          <a:endParaRPr lang="hu-HU"/>
        </a:p>
      </dgm:t>
    </dgm:pt>
    <dgm:pt modelId="{7D531B48-FA9F-4A12-87EE-A6A14368EB2D}" type="pres">
      <dgm:prSet presAssocID="{67CDE9BF-0212-412F-BBA8-5C7BA8E36B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8AE42A-F7E8-4D3D-B1A1-15A5CEBCB212}" type="pres">
      <dgm:prSet presAssocID="{67CDE9BF-0212-412F-BBA8-5C7BA8E36B74}" presName="arrow" presStyleLbl="bgShp" presStyleIdx="0" presStyleCnt="1" custLinFactNeighborY="-5828"/>
      <dgm:spPr/>
    </dgm:pt>
    <dgm:pt modelId="{4DDBC8C9-2BF6-4502-8408-CFE046C48281}" type="pres">
      <dgm:prSet presAssocID="{67CDE9BF-0212-412F-BBA8-5C7BA8E36B74}" presName="points" presStyleCnt="0"/>
      <dgm:spPr/>
    </dgm:pt>
    <dgm:pt modelId="{25107DB3-643B-415E-B4A8-157ACCC4515C}" type="pres">
      <dgm:prSet presAssocID="{B4884892-8599-495A-9F75-F17003A1AA30}" presName="compositeA" presStyleCnt="0"/>
      <dgm:spPr/>
    </dgm:pt>
    <dgm:pt modelId="{337D7FAB-B966-4003-9DA2-99841C05C9F7}" type="pres">
      <dgm:prSet presAssocID="{B4884892-8599-495A-9F75-F17003A1AA30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65B9E-D861-4F96-9992-C98230934F61}" type="pres">
      <dgm:prSet presAssocID="{B4884892-8599-495A-9F75-F17003A1AA30}" presName="circleA" presStyleLbl="node1" presStyleIdx="0" presStyleCnt="1"/>
      <dgm:spPr/>
    </dgm:pt>
    <dgm:pt modelId="{D665AAB0-8050-4D79-AE5B-4B7BF6A6F4F7}" type="pres">
      <dgm:prSet presAssocID="{B4884892-8599-495A-9F75-F17003A1AA30}" presName="spaceA" presStyleCnt="0"/>
      <dgm:spPr/>
    </dgm:pt>
  </dgm:ptLst>
  <dgm:cxnLst>
    <dgm:cxn modelId="{C47CE6DD-415E-496F-A769-307BF882915F}" type="presOf" srcId="{B4884892-8599-495A-9F75-F17003A1AA30}" destId="{337D7FAB-B966-4003-9DA2-99841C05C9F7}" srcOrd="0" destOrd="0" presId="urn:microsoft.com/office/officeart/2005/8/layout/hProcess11"/>
    <dgm:cxn modelId="{9788DC48-0991-44A7-9A1A-010F37E3FEFA}" srcId="{67CDE9BF-0212-412F-BBA8-5C7BA8E36B74}" destId="{B4884892-8599-495A-9F75-F17003A1AA30}" srcOrd="0" destOrd="0" parTransId="{A9A284BE-5747-4361-AC25-194258F6F1F4}" sibTransId="{A7A60B9D-44D2-4EFB-A40E-23978827B581}"/>
    <dgm:cxn modelId="{CE474D77-4E77-406D-990A-2B99871D2D65}" type="presOf" srcId="{67CDE9BF-0212-412F-BBA8-5C7BA8E36B74}" destId="{7D531B48-FA9F-4A12-87EE-A6A14368EB2D}" srcOrd="0" destOrd="0" presId="urn:microsoft.com/office/officeart/2005/8/layout/hProcess11"/>
    <dgm:cxn modelId="{62A4AF3D-5E05-4FEC-B4EF-BFDD7C9DE45D}" type="presParOf" srcId="{7D531B48-FA9F-4A12-87EE-A6A14368EB2D}" destId="{318AE42A-F7E8-4D3D-B1A1-15A5CEBCB212}" srcOrd="0" destOrd="0" presId="urn:microsoft.com/office/officeart/2005/8/layout/hProcess11"/>
    <dgm:cxn modelId="{F879B42F-92FA-4652-9958-6719589E63F1}" type="presParOf" srcId="{7D531B48-FA9F-4A12-87EE-A6A14368EB2D}" destId="{4DDBC8C9-2BF6-4502-8408-CFE046C48281}" srcOrd="1" destOrd="0" presId="urn:microsoft.com/office/officeart/2005/8/layout/hProcess11"/>
    <dgm:cxn modelId="{159EBC1F-9D6F-454C-B550-A2889192545C}" type="presParOf" srcId="{4DDBC8C9-2BF6-4502-8408-CFE046C48281}" destId="{25107DB3-643B-415E-B4A8-157ACCC4515C}" srcOrd="0" destOrd="0" presId="urn:microsoft.com/office/officeart/2005/8/layout/hProcess11"/>
    <dgm:cxn modelId="{D6FD37CF-00F0-4243-9D95-AE65D20BD269}" type="presParOf" srcId="{25107DB3-643B-415E-B4A8-157ACCC4515C}" destId="{337D7FAB-B966-4003-9DA2-99841C05C9F7}" srcOrd="0" destOrd="0" presId="urn:microsoft.com/office/officeart/2005/8/layout/hProcess11"/>
    <dgm:cxn modelId="{B703ECFA-37EC-4DEA-9EC6-5A896934D494}" type="presParOf" srcId="{25107DB3-643B-415E-B4A8-157ACCC4515C}" destId="{F2A65B9E-D861-4F96-9992-C98230934F61}" srcOrd="1" destOrd="0" presId="urn:microsoft.com/office/officeart/2005/8/layout/hProcess11"/>
    <dgm:cxn modelId="{A5AC7D26-36B6-4825-BA4B-3C3B04A267E7}" type="presParOf" srcId="{25107DB3-643B-415E-B4A8-157ACCC4515C}" destId="{D665AAB0-8050-4D79-AE5B-4B7BF6A6F4F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1B384D-AC6E-4A07-86F0-B46D01532775}" type="doc">
      <dgm:prSet loTypeId="urn:microsoft.com/office/officeart/2005/8/layout/pList1#1" loCatId="list" qsTypeId="urn:microsoft.com/office/officeart/2005/8/quickstyle/3d1" qsCatId="3D" csTypeId="urn:microsoft.com/office/officeart/2005/8/colors/accent1_2" csCatId="accent1" phldr="1"/>
      <dgm:spPr/>
    </dgm:pt>
    <dgm:pt modelId="{5B90C4B9-DB02-4D9A-AEA8-0718F87D64A1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Maximum total budget 50,000.00 EURO</a:t>
          </a:r>
        </a:p>
        <a:p>
          <a:r>
            <a:rPr lang="en-US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Maximum </a:t>
          </a:r>
          <a:r>
            <a:rPr lang="en-US" sz="2000" b="1" u="sng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EU</a:t>
          </a:r>
          <a:r>
            <a:rPr lang="en-US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contribution 42,500.00 EURO</a:t>
          </a:r>
        </a:p>
        <a:p>
          <a:endParaRPr lang="hu-HU" sz="900" b="1" dirty="0"/>
        </a:p>
      </dgm:t>
    </dgm:pt>
    <dgm:pt modelId="{1F269078-8F9E-4DBF-B0ED-FCD16592AE73}" type="parTrans" cxnId="{2E0DB44B-9EED-4BC2-9C7B-8DCFC5A0DA62}">
      <dgm:prSet/>
      <dgm:spPr/>
      <dgm:t>
        <a:bodyPr/>
        <a:lstStyle/>
        <a:p>
          <a:endParaRPr lang="hu-HU"/>
        </a:p>
      </dgm:t>
    </dgm:pt>
    <dgm:pt modelId="{D07AFB84-51FF-4987-B21C-378412670498}" type="sibTrans" cxnId="{2E0DB44B-9EED-4BC2-9C7B-8DCFC5A0DA62}">
      <dgm:prSet/>
      <dgm:spPr/>
      <dgm:t>
        <a:bodyPr/>
        <a:lstStyle/>
        <a:p>
          <a:endParaRPr lang="hu-HU"/>
        </a:p>
      </dgm:t>
    </dgm:pt>
    <dgm:pt modelId="{F1CE25D0-C276-44FC-9AC4-46A95EB89AD8}" type="pres">
      <dgm:prSet presAssocID="{7E1B384D-AC6E-4A07-86F0-B46D01532775}" presName="Name0" presStyleCnt="0">
        <dgm:presLayoutVars>
          <dgm:dir/>
          <dgm:resizeHandles val="exact"/>
        </dgm:presLayoutVars>
      </dgm:prSet>
      <dgm:spPr/>
    </dgm:pt>
    <dgm:pt modelId="{74E98921-30C2-4964-9752-1A86372D108E}" type="pres">
      <dgm:prSet presAssocID="{5B90C4B9-DB02-4D9A-AEA8-0718F87D64A1}" presName="compNode" presStyleCnt="0"/>
      <dgm:spPr/>
    </dgm:pt>
    <dgm:pt modelId="{80EBFD41-B68A-4F7E-B890-DA952B74472C}" type="pres">
      <dgm:prSet presAssocID="{5B90C4B9-DB02-4D9A-AEA8-0718F87D64A1}" presName="pictRect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9CAA85-3305-401C-B297-1F6FEFD6EC8D}" type="pres">
      <dgm:prSet presAssocID="{5B90C4B9-DB02-4D9A-AEA8-0718F87D64A1}" presName="textRect" presStyleLbl="revTx" presStyleIdx="0" presStyleCnt="1" custScaleX="106090" custScaleY="9545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2A8C1E0-B9ED-4C88-B2AB-60DAE2126B8C}" type="presOf" srcId="{5B90C4B9-DB02-4D9A-AEA8-0718F87D64A1}" destId="{6F9CAA85-3305-401C-B297-1F6FEFD6EC8D}" srcOrd="0" destOrd="0" presId="urn:microsoft.com/office/officeart/2005/8/layout/pList1#1"/>
    <dgm:cxn modelId="{D2E051FF-C952-4B73-AA52-60B20473AEFD}" type="presOf" srcId="{7E1B384D-AC6E-4A07-86F0-B46D01532775}" destId="{F1CE25D0-C276-44FC-9AC4-46A95EB89AD8}" srcOrd="0" destOrd="0" presId="urn:microsoft.com/office/officeart/2005/8/layout/pList1#1"/>
    <dgm:cxn modelId="{2E0DB44B-9EED-4BC2-9C7B-8DCFC5A0DA62}" srcId="{7E1B384D-AC6E-4A07-86F0-B46D01532775}" destId="{5B90C4B9-DB02-4D9A-AEA8-0718F87D64A1}" srcOrd="0" destOrd="0" parTransId="{1F269078-8F9E-4DBF-B0ED-FCD16592AE73}" sibTransId="{D07AFB84-51FF-4987-B21C-378412670498}"/>
    <dgm:cxn modelId="{D1E4129B-239A-4498-B655-9C4722368A93}" type="presParOf" srcId="{F1CE25D0-C276-44FC-9AC4-46A95EB89AD8}" destId="{74E98921-30C2-4964-9752-1A86372D108E}" srcOrd="0" destOrd="0" presId="urn:microsoft.com/office/officeart/2005/8/layout/pList1#1"/>
    <dgm:cxn modelId="{1D615550-8711-4376-8CF2-CD4338D56965}" type="presParOf" srcId="{74E98921-30C2-4964-9752-1A86372D108E}" destId="{80EBFD41-B68A-4F7E-B890-DA952B74472C}" srcOrd="0" destOrd="0" presId="urn:microsoft.com/office/officeart/2005/8/layout/pList1#1"/>
    <dgm:cxn modelId="{9C9F4AD5-15BA-4A4E-A543-487DD7EE2E60}" type="presParOf" srcId="{74E98921-30C2-4964-9752-1A86372D108E}" destId="{6F9CAA85-3305-401C-B297-1F6FEFD6EC8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0A86CE-5812-4300-BEA0-9515BB3A0646}" type="doc">
      <dgm:prSet loTypeId="urn:microsoft.com/office/officeart/2005/8/layout/pList1#2" loCatId="list" qsTypeId="urn:microsoft.com/office/officeart/2005/8/quickstyle/3d1" qsCatId="3D" csTypeId="urn:microsoft.com/office/officeart/2005/8/colors/accent1_2" csCatId="accent1" phldr="1"/>
      <dgm:spPr/>
    </dgm:pt>
    <dgm:pt modelId="{EF083245-0548-4364-BBDC-65B5A08DF99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Fixed for 12 months</a:t>
          </a:r>
          <a:endParaRPr lang="hu-HU" sz="2000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F41D351-33A3-424A-8522-45872BBF792A}" type="parTrans" cxnId="{C1500952-DC35-4799-91B0-850E5261AA28}">
      <dgm:prSet/>
      <dgm:spPr/>
      <dgm:t>
        <a:bodyPr/>
        <a:lstStyle/>
        <a:p>
          <a:endParaRPr lang="hu-HU"/>
        </a:p>
      </dgm:t>
    </dgm:pt>
    <dgm:pt modelId="{D86DC903-3FA2-4821-AE62-56D76ECE6338}" type="sibTrans" cxnId="{C1500952-DC35-4799-91B0-850E5261AA28}">
      <dgm:prSet/>
      <dgm:spPr/>
      <dgm:t>
        <a:bodyPr/>
        <a:lstStyle/>
        <a:p>
          <a:endParaRPr lang="hu-HU"/>
        </a:p>
      </dgm:t>
    </dgm:pt>
    <dgm:pt modelId="{5E43B5BD-2354-4650-82C0-02CED6548620}" type="pres">
      <dgm:prSet presAssocID="{1C0A86CE-5812-4300-BEA0-9515BB3A0646}" presName="Name0" presStyleCnt="0">
        <dgm:presLayoutVars>
          <dgm:dir/>
          <dgm:resizeHandles val="exact"/>
        </dgm:presLayoutVars>
      </dgm:prSet>
      <dgm:spPr/>
    </dgm:pt>
    <dgm:pt modelId="{B3C6929E-34C6-4025-9271-50060BBBBED3}" type="pres">
      <dgm:prSet presAssocID="{EF083245-0548-4364-BBDC-65B5A08DF995}" presName="compNode" presStyleCnt="0"/>
      <dgm:spPr/>
    </dgm:pt>
    <dgm:pt modelId="{EA597E20-1925-4D4C-B2DF-AB25B547CEA8}" type="pres">
      <dgm:prSet presAssocID="{EF083245-0548-4364-BBDC-65B5A08DF995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00AB7C45-4CDF-4C7A-8F9E-B1E69935DE66}" type="pres">
      <dgm:prSet presAssocID="{EF083245-0548-4364-BBDC-65B5A08DF995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00952-DC35-4799-91B0-850E5261AA28}" srcId="{1C0A86CE-5812-4300-BEA0-9515BB3A0646}" destId="{EF083245-0548-4364-BBDC-65B5A08DF995}" srcOrd="0" destOrd="0" parTransId="{9F41D351-33A3-424A-8522-45872BBF792A}" sibTransId="{D86DC903-3FA2-4821-AE62-56D76ECE6338}"/>
    <dgm:cxn modelId="{D9DB3026-4B6D-4759-8AA7-AFB6125B7ACD}" type="presOf" srcId="{EF083245-0548-4364-BBDC-65B5A08DF995}" destId="{00AB7C45-4CDF-4C7A-8F9E-B1E69935DE66}" srcOrd="0" destOrd="0" presId="urn:microsoft.com/office/officeart/2005/8/layout/pList1#2"/>
    <dgm:cxn modelId="{9FFF1190-83DB-4FDE-A673-AEBCF73A158B}" type="presOf" srcId="{1C0A86CE-5812-4300-BEA0-9515BB3A0646}" destId="{5E43B5BD-2354-4650-82C0-02CED6548620}" srcOrd="0" destOrd="0" presId="urn:microsoft.com/office/officeart/2005/8/layout/pList1#2"/>
    <dgm:cxn modelId="{3CF81238-4D8F-4868-9793-5C762D1404B0}" type="presParOf" srcId="{5E43B5BD-2354-4650-82C0-02CED6548620}" destId="{B3C6929E-34C6-4025-9271-50060BBBBED3}" srcOrd="0" destOrd="0" presId="urn:microsoft.com/office/officeart/2005/8/layout/pList1#2"/>
    <dgm:cxn modelId="{3DEBB5AC-E0FB-475F-B971-8F5D3FAA5225}" type="presParOf" srcId="{B3C6929E-34C6-4025-9271-50060BBBBED3}" destId="{EA597E20-1925-4D4C-B2DF-AB25B547CEA8}" srcOrd="0" destOrd="0" presId="urn:microsoft.com/office/officeart/2005/8/layout/pList1#2"/>
    <dgm:cxn modelId="{B5D4B18E-2E81-4629-A73B-4C0006A772C2}" type="presParOf" srcId="{B3C6929E-34C6-4025-9271-50060BBBBED3}" destId="{00AB7C45-4CDF-4C7A-8F9E-B1E69935DE66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2983BE-3F13-4676-A739-AD3FB38E5ECD}" type="doc">
      <dgm:prSet loTypeId="urn:microsoft.com/office/officeart/2005/8/layout/pList1#3" loCatId="list" qsTypeId="urn:microsoft.com/office/officeart/2005/8/quickstyle/3d1" qsCatId="3D" csTypeId="urn:microsoft.com/office/officeart/2005/8/colors/accent1_2" csCatId="accent1" phldr="1"/>
      <dgm:spPr/>
    </dgm:pt>
    <dgm:pt modelId="{396FA599-4989-4FB7-B09E-3A5291412940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Staff costs calculated only based on real costs</a:t>
          </a:r>
          <a:endParaRPr lang="hu-HU" sz="1800" b="1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E6B4916A-D860-4F16-A067-2EE7ABC1FB00}" type="parTrans" cxnId="{6B46CF13-CAC8-401E-9E5F-363BEA0C7645}">
      <dgm:prSet/>
      <dgm:spPr/>
      <dgm:t>
        <a:bodyPr/>
        <a:lstStyle/>
        <a:p>
          <a:endParaRPr lang="hu-HU"/>
        </a:p>
      </dgm:t>
    </dgm:pt>
    <dgm:pt modelId="{55AD4B28-0044-4290-B487-58303553B170}" type="sibTrans" cxnId="{6B46CF13-CAC8-401E-9E5F-363BEA0C7645}">
      <dgm:prSet/>
      <dgm:spPr/>
      <dgm:t>
        <a:bodyPr/>
        <a:lstStyle/>
        <a:p>
          <a:endParaRPr lang="hu-HU"/>
        </a:p>
      </dgm:t>
    </dgm:pt>
    <dgm:pt modelId="{A21613D0-6993-44A9-A689-7D24992D6EFD}" type="pres">
      <dgm:prSet presAssocID="{DA2983BE-3F13-4676-A739-AD3FB38E5ECD}" presName="Name0" presStyleCnt="0">
        <dgm:presLayoutVars>
          <dgm:dir/>
          <dgm:resizeHandles val="exact"/>
        </dgm:presLayoutVars>
      </dgm:prSet>
      <dgm:spPr/>
    </dgm:pt>
    <dgm:pt modelId="{7ADD4993-3CC5-4934-82B5-32AC2552BA00}" type="pres">
      <dgm:prSet presAssocID="{396FA599-4989-4FB7-B09E-3A5291412940}" presName="compNode" presStyleCnt="0"/>
      <dgm:spPr/>
    </dgm:pt>
    <dgm:pt modelId="{1DFF202C-3478-4E96-B701-8FD978B4B18B}" type="pres">
      <dgm:prSet presAssocID="{396FA599-4989-4FB7-B09E-3A5291412940}" presName="pictRect" presStyleLbl="node1" presStyleIdx="0" presStyleCnt="1" custLinFactNeighborX="1606" custLinFactNeighborY="66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5AA91B5F-E169-46CC-A8D7-EC285ADCB7DF}" type="pres">
      <dgm:prSet presAssocID="{396FA599-4989-4FB7-B09E-3A5291412940}" presName="textRect" presStyleLbl="revTx" presStyleIdx="0" presStyleCnt="1" custScaleX="152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6CF13-CAC8-401E-9E5F-363BEA0C7645}" srcId="{DA2983BE-3F13-4676-A739-AD3FB38E5ECD}" destId="{396FA599-4989-4FB7-B09E-3A5291412940}" srcOrd="0" destOrd="0" parTransId="{E6B4916A-D860-4F16-A067-2EE7ABC1FB00}" sibTransId="{55AD4B28-0044-4290-B487-58303553B170}"/>
    <dgm:cxn modelId="{BC70AEAF-00E8-4044-8827-E632017C2183}" type="presOf" srcId="{DA2983BE-3F13-4676-A739-AD3FB38E5ECD}" destId="{A21613D0-6993-44A9-A689-7D24992D6EFD}" srcOrd="0" destOrd="0" presId="urn:microsoft.com/office/officeart/2005/8/layout/pList1#3"/>
    <dgm:cxn modelId="{A43BBF34-BFEE-43D9-A55A-1149BCA1D851}" type="presOf" srcId="{396FA599-4989-4FB7-B09E-3A5291412940}" destId="{5AA91B5F-E169-46CC-A8D7-EC285ADCB7DF}" srcOrd="0" destOrd="0" presId="urn:microsoft.com/office/officeart/2005/8/layout/pList1#3"/>
    <dgm:cxn modelId="{64B0D7B0-3D1C-4D9D-9BD5-19BD2CFA5A18}" type="presParOf" srcId="{A21613D0-6993-44A9-A689-7D24992D6EFD}" destId="{7ADD4993-3CC5-4934-82B5-32AC2552BA00}" srcOrd="0" destOrd="0" presId="urn:microsoft.com/office/officeart/2005/8/layout/pList1#3"/>
    <dgm:cxn modelId="{F08BE5AB-07CD-41D8-B98F-2C8DD9A35619}" type="presParOf" srcId="{7ADD4993-3CC5-4934-82B5-32AC2552BA00}" destId="{1DFF202C-3478-4E96-B701-8FD978B4B18B}" srcOrd="0" destOrd="0" presId="urn:microsoft.com/office/officeart/2005/8/layout/pList1#3"/>
    <dgm:cxn modelId="{05CE9B49-74AC-47B7-B5FA-5AA964A42095}" type="presParOf" srcId="{7ADD4993-3CC5-4934-82B5-32AC2552BA00}" destId="{5AA91B5F-E169-46CC-A8D7-EC285ADCB7DF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93EA4-A5E4-4559-BCE7-161F46457E28}">
      <dsp:nvSpPr>
        <dsp:cNvPr id="0" name=""/>
        <dsp:cNvSpPr/>
      </dsp:nvSpPr>
      <dsp:spPr>
        <a:xfrm>
          <a:off x="1529913" y="0"/>
          <a:ext cx="5400604" cy="5310590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1F3F0C-0856-4501-A925-78D810959E27}">
      <dsp:nvSpPr>
        <dsp:cNvPr id="0" name=""/>
        <dsp:cNvSpPr/>
      </dsp:nvSpPr>
      <dsp:spPr>
        <a:xfrm>
          <a:off x="1917537" y="510501"/>
          <a:ext cx="2394909" cy="20591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i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DTP MA/ JS: </a:t>
          </a:r>
          <a:endParaRPr lang="hu-HU" sz="1200" kern="1200" dirty="0">
            <a:solidFill>
              <a:schemeClr val="bg1"/>
            </a:solidFill>
            <a:latin typeface="Cambria" panose="02040503050406030204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bg1"/>
              </a:solidFill>
              <a:latin typeface="Cambria" panose="02040503050406030204" pitchFamily="18" charset="0"/>
            </a:rPr>
            <a:t>Drafts the framework and launches the call</a:t>
          </a:r>
          <a:endParaRPr lang="hu-HU" sz="1200" kern="1200" dirty="0">
            <a:solidFill>
              <a:schemeClr val="bg1"/>
            </a:solidFill>
            <a:latin typeface="Cambria" panose="02040503050406030204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bg1"/>
              </a:solidFill>
              <a:latin typeface="Cambria" panose="02040503050406030204" pitchFamily="18" charset="0"/>
            </a:rPr>
            <a:t>Assesses the SMF projects</a:t>
          </a:r>
          <a:endParaRPr lang="hu-HU" sz="1200" kern="1200" dirty="0">
            <a:solidFill>
              <a:schemeClr val="bg1"/>
            </a:solidFill>
            <a:latin typeface="Cambria" panose="02040503050406030204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bg1"/>
              </a:solidFill>
              <a:latin typeface="Cambria" panose="02040503050406030204" pitchFamily="18" charset="0"/>
            </a:rPr>
            <a:t>Monitors the implementation</a:t>
          </a:r>
          <a:endParaRPr lang="hu-HU" sz="1200" kern="1200" dirty="0">
            <a:solidFill>
              <a:schemeClr val="bg1"/>
            </a:solidFill>
            <a:latin typeface="Cambria" panose="02040503050406030204" pitchFamily="18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chemeClr val="bg1"/>
              </a:solidFill>
              <a:latin typeface="Cambria" panose="02040503050406030204" pitchFamily="18" charset="0"/>
            </a:rPr>
            <a:t>Verifies the mandatory outputs</a:t>
          </a:r>
          <a:endParaRPr lang="hu-HU" sz="12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2018056" y="611020"/>
        <a:ext cx="2193871" cy="1858100"/>
      </dsp:txXfrm>
    </dsp:sp>
    <dsp:sp modelId="{24394001-5A93-4313-8E3D-BDDD8F5A8EE5}">
      <dsp:nvSpPr>
        <dsp:cNvPr id="0" name=""/>
        <dsp:cNvSpPr/>
      </dsp:nvSpPr>
      <dsp:spPr>
        <a:xfrm>
          <a:off x="4401522" y="513929"/>
          <a:ext cx="2071130" cy="20711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EUSDR PACs: </a:t>
          </a:r>
          <a:endParaRPr lang="hu-H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Define the thematic focus of the call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Providing the </a:t>
          </a:r>
          <a:r>
            <a:rPr lang="en-GB" sz="1400" b="1" u="sng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Declaration of alignment</a:t>
          </a:r>
          <a:r>
            <a:rPr lang="en-GB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</a:t>
          </a:r>
        </a:p>
      </dsp:txBody>
      <dsp:txXfrm>
        <a:off x="4502626" y="615033"/>
        <a:ext cx="1868922" cy="1868922"/>
      </dsp:txXfrm>
    </dsp:sp>
    <dsp:sp modelId="{248935A2-8632-4266-B307-84E176E7C18F}">
      <dsp:nvSpPr>
        <dsp:cNvPr id="0" name=""/>
        <dsp:cNvSpPr/>
      </dsp:nvSpPr>
      <dsp:spPr>
        <a:xfrm>
          <a:off x="1917537" y="2750383"/>
          <a:ext cx="2394909" cy="20522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Other involved actors: CA, AA, NCPs, LPs, FLC</a:t>
          </a:r>
          <a:endParaRPr lang="hu-HU" sz="1400" kern="1200" dirty="0"/>
        </a:p>
      </dsp:txBody>
      <dsp:txXfrm>
        <a:off x="2017721" y="2850567"/>
        <a:ext cx="2194541" cy="1851914"/>
      </dsp:txXfrm>
    </dsp:sp>
    <dsp:sp modelId="{148A3FAC-F4B1-4B56-9A25-E1D3355FA038}">
      <dsp:nvSpPr>
        <dsp:cNvPr id="0" name=""/>
        <dsp:cNvSpPr/>
      </dsp:nvSpPr>
      <dsp:spPr>
        <a:xfrm>
          <a:off x="4401522" y="2740960"/>
          <a:ext cx="2071130" cy="20711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smtClean="0">
              <a:latin typeface="Cambria" panose="02040503050406030204" pitchFamily="18" charset="0"/>
            </a:rPr>
            <a:t>Monitoring Committee: 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>
              <a:latin typeface="Cambria" panose="02040503050406030204" pitchFamily="18" charset="0"/>
            </a:rPr>
            <a:t>Approves the call framework</a:t>
          </a:r>
          <a:endParaRPr lang="en-GB" sz="1400" kern="1200" dirty="0" smtClean="0">
            <a:latin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smtClean="0">
              <a:latin typeface="Cambria" panose="02040503050406030204" pitchFamily="18" charset="0"/>
            </a:rPr>
            <a:t>Selects the projects based on JS assessment</a:t>
          </a:r>
          <a:endParaRPr lang="en-GB" sz="1400" kern="1200" dirty="0" smtClean="0">
            <a:latin typeface="Cambria" panose="02040503050406030204" pitchFamily="18" charset="0"/>
          </a:endParaRPr>
        </a:p>
      </dsp:txBody>
      <dsp:txXfrm>
        <a:off x="4502626" y="2842064"/>
        <a:ext cx="1868922" cy="18689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B1E4-52E6-40DA-A8FC-1C09E01419C8}">
      <dsp:nvSpPr>
        <dsp:cNvPr id="0" name=""/>
        <dsp:cNvSpPr/>
      </dsp:nvSpPr>
      <dsp:spPr>
        <a:xfrm>
          <a:off x="623851" y="130862"/>
          <a:ext cx="1858984" cy="128084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1761D-67FD-441E-8BFD-D5B156D4478C}">
      <dsp:nvSpPr>
        <dsp:cNvPr id="0" name=""/>
        <dsp:cNvSpPr/>
      </dsp:nvSpPr>
      <dsp:spPr>
        <a:xfrm>
          <a:off x="1222" y="1411702"/>
          <a:ext cx="3104243" cy="68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Office and administration costs: 15% flat rate of the eligible staff costs</a:t>
          </a:r>
          <a:endParaRPr lang="hu-HU" sz="1600" b="1" i="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1222" y="1411702"/>
        <a:ext cx="3104243" cy="6896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F6034-0AB8-4F39-98D5-33BAE12DB658}">
      <dsp:nvSpPr>
        <dsp:cNvPr id="0" name=""/>
        <dsp:cNvSpPr/>
      </dsp:nvSpPr>
      <dsp:spPr>
        <a:xfrm>
          <a:off x="733657" y="842"/>
          <a:ext cx="1701036" cy="117201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E6838-0AF9-4D7A-8E13-F686891F0355}">
      <dsp:nvSpPr>
        <dsp:cNvPr id="0" name=""/>
        <dsp:cNvSpPr/>
      </dsp:nvSpPr>
      <dsp:spPr>
        <a:xfrm>
          <a:off x="503150" y="1172856"/>
          <a:ext cx="2162051" cy="63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External expertise and services</a:t>
          </a:r>
          <a:endParaRPr lang="hu-HU" sz="18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503150" y="1172856"/>
        <a:ext cx="2162051" cy="6310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48BCA-67E1-46BD-AA4D-1FA185A564BA}">
      <dsp:nvSpPr>
        <dsp:cNvPr id="0" name=""/>
        <dsp:cNvSpPr/>
      </dsp:nvSpPr>
      <dsp:spPr>
        <a:xfrm>
          <a:off x="411378" y="413"/>
          <a:ext cx="1697522" cy="116959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6A91A5-AD8F-4015-B2A4-307DF5BF7EF2}">
      <dsp:nvSpPr>
        <dsp:cNvPr id="0" name=""/>
        <dsp:cNvSpPr/>
      </dsp:nvSpPr>
      <dsp:spPr>
        <a:xfrm>
          <a:off x="215145" y="1170006"/>
          <a:ext cx="2089989" cy="62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Travel and accommodation</a:t>
          </a:r>
          <a:endParaRPr lang="hu-HU" sz="18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215145" y="1170006"/>
        <a:ext cx="2089989" cy="629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5927D-9CBA-4CB2-8ADB-75BAE0BBB9F0}">
      <dsp:nvSpPr>
        <dsp:cNvPr id="0" name=""/>
        <dsp:cNvSpPr/>
      </dsp:nvSpPr>
      <dsp:spPr>
        <a:xfrm>
          <a:off x="0" y="319313"/>
          <a:ext cx="8424936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312420" rIns="6538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Description of the situation in the field and countries</a:t>
          </a:r>
          <a:endParaRPr lang="hu-HU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Description of the target groups addressed by the future project and their needs</a:t>
          </a:r>
          <a:endParaRPr lang="hu-HU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319313"/>
        <a:ext cx="8424936" cy="874125"/>
      </dsp:txXfrm>
    </dsp:sp>
    <dsp:sp modelId="{7517F144-7544-4ACC-85EF-C06647C0BEDC}">
      <dsp:nvSpPr>
        <dsp:cNvPr id="0" name=""/>
        <dsp:cNvSpPr/>
      </dsp:nvSpPr>
      <dsp:spPr>
        <a:xfrm>
          <a:off x="421246" y="97913"/>
          <a:ext cx="5897455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 smtClean="0">
              <a:latin typeface="Cambria" panose="02040503050406030204" pitchFamily="18" charset="0"/>
            </a:rPr>
            <a:t>Output 1</a:t>
          </a:r>
          <a:r>
            <a:rPr lang="en-GB" sz="1500" b="1" u="none" kern="1200" dirty="0" smtClean="0">
              <a:latin typeface="Cambria" panose="02040503050406030204" pitchFamily="18" charset="0"/>
            </a:rPr>
            <a:t>: Report on the state of play in the addressed field</a:t>
          </a:r>
          <a:endParaRPr lang="hu-HU" sz="1500" b="1" u="none" kern="1200" dirty="0">
            <a:latin typeface="Cambria" panose="02040503050406030204" pitchFamily="18" charset="0"/>
          </a:endParaRPr>
        </a:p>
      </dsp:txBody>
      <dsp:txXfrm>
        <a:off x="442862" y="119529"/>
        <a:ext cx="5854223" cy="399568"/>
      </dsp:txXfrm>
    </dsp:sp>
    <dsp:sp modelId="{AB9F8FAA-949E-4E4E-9CC7-0140D64CAC9E}">
      <dsp:nvSpPr>
        <dsp:cNvPr id="0" name=""/>
        <dsp:cNvSpPr/>
      </dsp:nvSpPr>
      <dsp:spPr>
        <a:xfrm>
          <a:off x="0" y="1495838"/>
          <a:ext cx="8424936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312420" rIns="6538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 work plan, describing activities, outputs and expected results of the main project</a:t>
          </a:r>
          <a:endParaRPr lang="hu-HU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The composition of the potential project partnership;</a:t>
          </a:r>
          <a:endParaRPr lang="hu-HU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An indicative budget plan for the main project</a:t>
          </a:r>
          <a:endParaRPr lang="hu-HU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1495838"/>
        <a:ext cx="8424936" cy="1110375"/>
      </dsp:txXfrm>
    </dsp:sp>
    <dsp:sp modelId="{B9D57869-6C09-4490-B4F9-483B5FCE8FC7}">
      <dsp:nvSpPr>
        <dsp:cNvPr id="0" name=""/>
        <dsp:cNvSpPr/>
      </dsp:nvSpPr>
      <dsp:spPr>
        <a:xfrm>
          <a:off x="421246" y="1274438"/>
          <a:ext cx="5897455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 smtClean="0">
              <a:latin typeface="Cambria" panose="02040503050406030204" pitchFamily="18" charset="0"/>
            </a:rPr>
            <a:t>Output 2</a:t>
          </a:r>
          <a:r>
            <a:rPr lang="en-GB" sz="1500" b="1" u="none" kern="1200" dirty="0" smtClean="0">
              <a:latin typeface="Cambria" panose="02040503050406030204" pitchFamily="18" charset="0"/>
            </a:rPr>
            <a:t>: Main project work plan</a:t>
          </a:r>
          <a:endParaRPr lang="hu-HU" sz="1500" b="1" u="none" kern="1200" dirty="0">
            <a:latin typeface="Cambria" panose="02040503050406030204" pitchFamily="18" charset="0"/>
          </a:endParaRPr>
        </a:p>
      </dsp:txBody>
      <dsp:txXfrm>
        <a:off x="442862" y="1296054"/>
        <a:ext cx="5854223" cy="399568"/>
      </dsp:txXfrm>
    </dsp:sp>
    <dsp:sp modelId="{9DFCC31E-D745-41CD-BCC7-C4F925671A04}">
      <dsp:nvSpPr>
        <dsp:cNvPr id="0" name=""/>
        <dsp:cNvSpPr/>
      </dsp:nvSpPr>
      <dsp:spPr>
        <a:xfrm>
          <a:off x="0" y="2908613"/>
          <a:ext cx="8424936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312420" rIns="6538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The analysis of funding sources for the main project</a:t>
          </a:r>
          <a:endParaRPr lang="hu-HU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 road map defining steps to be taken after the seed money project is finalised</a:t>
          </a:r>
          <a:endParaRPr lang="hu-HU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2908613"/>
        <a:ext cx="8424936" cy="874125"/>
      </dsp:txXfrm>
    </dsp:sp>
    <dsp:sp modelId="{B04648F3-5F13-432B-8AEF-2A2C8D223C10}">
      <dsp:nvSpPr>
        <dsp:cNvPr id="0" name=""/>
        <dsp:cNvSpPr/>
      </dsp:nvSpPr>
      <dsp:spPr>
        <a:xfrm>
          <a:off x="421246" y="2687213"/>
          <a:ext cx="5897455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u="sng" kern="1200" dirty="0" smtClean="0">
              <a:latin typeface="Cambria" panose="02040503050406030204" pitchFamily="18" charset="0"/>
            </a:rPr>
            <a:t>Output 3</a:t>
          </a:r>
          <a:r>
            <a:rPr lang="en-GB" sz="1500" b="1" u="none" kern="1200" dirty="0" smtClean="0">
              <a:latin typeface="Cambria" panose="02040503050406030204" pitchFamily="18" charset="0"/>
            </a:rPr>
            <a:t>: Report on funding possibilities</a:t>
          </a:r>
          <a:endParaRPr lang="hu-HU" sz="1500" b="1" u="none" kern="1200" dirty="0">
            <a:latin typeface="Cambria" panose="02040503050406030204" pitchFamily="18" charset="0"/>
          </a:endParaRPr>
        </a:p>
      </dsp:txBody>
      <dsp:txXfrm>
        <a:off x="442862" y="2708829"/>
        <a:ext cx="5854223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096BA-A827-464E-B966-448BA5AD0FB0}">
      <dsp:nvSpPr>
        <dsp:cNvPr id="0" name=""/>
        <dsp:cNvSpPr/>
      </dsp:nvSpPr>
      <dsp:spPr>
        <a:xfrm>
          <a:off x="0" y="504256"/>
          <a:ext cx="2109961" cy="672342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7F57E32-596D-40F5-B3DD-2777D472D592}">
      <dsp:nvSpPr>
        <dsp:cNvPr id="0" name=""/>
        <dsp:cNvSpPr/>
      </dsp:nvSpPr>
      <dsp:spPr>
        <a:xfrm>
          <a:off x="0" y="0"/>
          <a:ext cx="1898964" cy="67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Added value to the partnership</a:t>
          </a:r>
          <a:endParaRPr lang="hu-HU" sz="16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0"/>
        <a:ext cx="1898964" cy="672342"/>
      </dsp:txXfrm>
    </dsp:sp>
    <dsp:sp modelId="{6C4337B6-A8E2-4FEC-9F1A-084247969ED1}">
      <dsp:nvSpPr>
        <dsp:cNvPr id="0" name=""/>
        <dsp:cNvSpPr/>
      </dsp:nvSpPr>
      <dsp:spPr>
        <a:xfrm>
          <a:off x="865439" y="756384"/>
          <a:ext cx="168085" cy="1680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5797D-2CBB-41EF-952E-8DE4B9168C27}">
      <dsp:nvSpPr>
        <dsp:cNvPr id="0" name=""/>
        <dsp:cNvSpPr/>
      </dsp:nvSpPr>
      <dsp:spPr>
        <a:xfrm>
          <a:off x="0" y="540059"/>
          <a:ext cx="2347528" cy="720080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8412788-6F8D-4CA1-BB9B-09D79DF69C74}">
      <dsp:nvSpPr>
        <dsp:cNvPr id="0" name=""/>
        <dsp:cNvSpPr/>
      </dsp:nvSpPr>
      <dsp:spPr>
        <a:xfrm>
          <a:off x="0" y="0"/>
          <a:ext cx="2112775" cy="72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No budget</a:t>
          </a:r>
          <a:endParaRPr lang="hu-HU" sz="16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0"/>
        <a:ext cx="2112775" cy="720080"/>
      </dsp:txXfrm>
    </dsp:sp>
    <dsp:sp modelId="{F4BF33C5-7E6A-4121-9599-A8006BF160B4}">
      <dsp:nvSpPr>
        <dsp:cNvPr id="0" name=""/>
        <dsp:cNvSpPr/>
      </dsp:nvSpPr>
      <dsp:spPr>
        <a:xfrm>
          <a:off x="966377" y="810089"/>
          <a:ext cx="180020" cy="1800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DBE96-1653-4E8B-AC55-A258E0D0DB68}">
      <dsp:nvSpPr>
        <dsp:cNvPr id="0" name=""/>
        <dsp:cNvSpPr/>
      </dsp:nvSpPr>
      <dsp:spPr>
        <a:xfrm>
          <a:off x="0" y="557799"/>
          <a:ext cx="2453140" cy="743732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14C1149-FBE2-41AF-BA95-6D08C9B5E7DA}">
      <dsp:nvSpPr>
        <dsp:cNvPr id="0" name=""/>
        <dsp:cNvSpPr/>
      </dsp:nvSpPr>
      <dsp:spPr>
        <a:xfrm>
          <a:off x="463292" y="41001"/>
          <a:ext cx="1076961" cy="743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EU countries </a:t>
          </a:r>
          <a:endParaRPr lang="hu-H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463292" y="41001"/>
        <a:ext cx="1076961" cy="743732"/>
      </dsp:txXfrm>
    </dsp:sp>
    <dsp:sp modelId="{1396C03B-2CA8-49C2-984E-F8A01B24CD47}">
      <dsp:nvSpPr>
        <dsp:cNvPr id="0" name=""/>
        <dsp:cNvSpPr/>
      </dsp:nvSpPr>
      <dsp:spPr>
        <a:xfrm>
          <a:off x="445541" y="836698"/>
          <a:ext cx="185933" cy="1859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8A5B7-8C30-4BB3-B469-C3C76E4E92FF}">
      <dsp:nvSpPr>
        <dsp:cNvPr id="0" name=""/>
        <dsp:cNvSpPr/>
      </dsp:nvSpPr>
      <dsp:spPr>
        <a:xfrm>
          <a:off x="463292" y="1115598"/>
          <a:ext cx="1076961" cy="743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Non EU countries of DTP</a:t>
          </a:r>
          <a:endParaRPr lang="hu-HU" sz="14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463292" y="1115598"/>
        <a:ext cx="1076961" cy="743732"/>
      </dsp:txXfrm>
    </dsp:sp>
    <dsp:sp modelId="{EE16AC00-0C15-47AB-B0A3-89B1E77B7359}">
      <dsp:nvSpPr>
        <dsp:cNvPr id="0" name=""/>
        <dsp:cNvSpPr/>
      </dsp:nvSpPr>
      <dsp:spPr>
        <a:xfrm>
          <a:off x="1576351" y="836698"/>
          <a:ext cx="185933" cy="1859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AE42A-F7E8-4D3D-B1A1-15A5CEBCB212}">
      <dsp:nvSpPr>
        <dsp:cNvPr id="0" name=""/>
        <dsp:cNvSpPr/>
      </dsp:nvSpPr>
      <dsp:spPr>
        <a:xfrm>
          <a:off x="0" y="471898"/>
          <a:ext cx="2129104" cy="682210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37D7FAB-B966-4003-9DA2-99841C05C9F7}">
      <dsp:nvSpPr>
        <dsp:cNvPr id="0" name=""/>
        <dsp:cNvSpPr/>
      </dsp:nvSpPr>
      <dsp:spPr>
        <a:xfrm>
          <a:off x="0" y="0"/>
          <a:ext cx="1916193" cy="682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Recommendation: maximum two ASPs</a:t>
          </a:r>
          <a:endParaRPr lang="hu-HU" sz="1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0" y="0"/>
        <a:ext cx="1916193" cy="682210"/>
      </dsp:txXfrm>
    </dsp:sp>
    <dsp:sp modelId="{F2A65B9E-D861-4F96-9992-C98230934F61}">
      <dsp:nvSpPr>
        <dsp:cNvPr id="0" name=""/>
        <dsp:cNvSpPr/>
      </dsp:nvSpPr>
      <dsp:spPr>
        <a:xfrm>
          <a:off x="872820" y="767487"/>
          <a:ext cx="170552" cy="1705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BFD41-B68A-4F7E-B890-DA952B74472C}">
      <dsp:nvSpPr>
        <dsp:cNvPr id="0" name=""/>
        <dsp:cNvSpPr/>
      </dsp:nvSpPr>
      <dsp:spPr>
        <a:xfrm>
          <a:off x="403612" y="601"/>
          <a:ext cx="2217111" cy="152758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9CAA85-3305-401C-B297-1F6FEFD6EC8D}">
      <dsp:nvSpPr>
        <dsp:cNvPr id="0" name=""/>
        <dsp:cNvSpPr/>
      </dsp:nvSpPr>
      <dsp:spPr>
        <a:xfrm>
          <a:off x="336101" y="1546871"/>
          <a:ext cx="2352133" cy="785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Maximum total budget 50,000.00 EURO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Maximum </a:t>
          </a:r>
          <a:r>
            <a:rPr lang="en-US" sz="2000" b="1" u="sng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EU</a:t>
          </a: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contribution 42,500.00 EURO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b="1" kern="1200" dirty="0"/>
        </a:p>
      </dsp:txBody>
      <dsp:txXfrm>
        <a:off x="336101" y="1546871"/>
        <a:ext cx="2352133" cy="785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97E20-1925-4D4C-B2DF-AB25B547CEA8}">
      <dsp:nvSpPr>
        <dsp:cNvPr id="0" name=""/>
        <dsp:cNvSpPr/>
      </dsp:nvSpPr>
      <dsp:spPr>
        <a:xfrm>
          <a:off x="456751" y="405"/>
          <a:ext cx="2110832" cy="145436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B7C45-4CDF-4C7A-8F9E-B1E69935DE66}">
      <dsp:nvSpPr>
        <dsp:cNvPr id="0" name=""/>
        <dsp:cNvSpPr/>
      </dsp:nvSpPr>
      <dsp:spPr>
        <a:xfrm>
          <a:off x="456751" y="1454768"/>
          <a:ext cx="2110832" cy="783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Fixed for 12 months</a:t>
          </a:r>
          <a:endParaRPr lang="hu-HU" sz="20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456751" y="1454768"/>
        <a:ext cx="2110832" cy="7831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F202C-3478-4E96-B701-8FD978B4B18B}">
      <dsp:nvSpPr>
        <dsp:cNvPr id="0" name=""/>
        <dsp:cNvSpPr/>
      </dsp:nvSpPr>
      <dsp:spPr>
        <a:xfrm>
          <a:off x="547333" y="79280"/>
          <a:ext cx="1696116" cy="116862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91B5F-E169-46CC-A8D7-EC285ADCB7DF}">
      <dsp:nvSpPr>
        <dsp:cNvPr id="0" name=""/>
        <dsp:cNvSpPr/>
      </dsp:nvSpPr>
      <dsp:spPr>
        <a:xfrm>
          <a:off x="70919" y="1169782"/>
          <a:ext cx="2594464" cy="629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Staff costs calculated only based on real costs</a:t>
          </a:r>
          <a:endParaRPr lang="hu-HU" sz="1800" b="1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70919" y="1169782"/>
        <a:ext cx="2594464" cy="629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#5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#6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A7D8-56A1-4D9B-BA59-7B52A6472092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99A6A-39FF-49B7-A9CC-CA7F5CC97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879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A1BE5-3B71-40F7-8961-E9AB349816E8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E39D1-5414-47A3-B901-006BD5BA9E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65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Other involved actors: CA,</a:t>
            </a:r>
            <a:r>
              <a:rPr lang="en-GB" baseline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AA, NCPs, LPs, FLC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48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54C2E-BFF4-4BA0-BA17-682786DE366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93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59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94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48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34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90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24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23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41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02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568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88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3927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805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2538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93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88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pPr/>
              <a:t>2019. 09. 11.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2019. 09. 11.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9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diagramQuickStyle" Target="../diagrams/quickStyle12.xml"/><Relationship Id="rId3" Type="http://schemas.openxmlformats.org/officeDocument/2006/relationships/image" Target="../media/image3.jpeg"/><Relationship Id="rId21" Type="http://schemas.microsoft.com/office/2007/relationships/diagramDrawing" Target="../diagrams/drawing10.xml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diagramLayout" Target="../diagrams/layout12.xml"/><Relationship Id="rId2" Type="http://schemas.openxmlformats.org/officeDocument/2006/relationships/notesSlide" Target="../notesSlides/notesSlide7.xml"/><Relationship Id="rId16" Type="http://schemas.openxmlformats.org/officeDocument/2006/relationships/diagramData" Target="../diagrams/data12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12.xml"/><Relationship Id="rId10" Type="http://schemas.openxmlformats.org/officeDocument/2006/relationships/diagramQuickStyle" Target="../diagrams/quickStyle10.xml"/><Relationship Id="rId19" Type="http://schemas.openxmlformats.org/officeDocument/2006/relationships/diagramColors" Target="../diagrams/colors12.xml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hyperlink" Target="http://www.professionistieprofessionisti.it/certificati-disbrigo-pratiche/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de/wei%C3%9Fe-m%C3%A4nnchen-3d-man-freigestellt-1871436/" TargetMode="External"/><Relationship Id="rId5" Type="http://schemas.openxmlformats.org/officeDocument/2006/relationships/hyperlink" Target="http://www.interreg-danube.eu/calls/calls-for-proposals/seed-money-facility-call" TargetMode="External"/><Relationship Id="rId4" Type="http://schemas.openxmlformats.org/officeDocument/2006/relationships/hyperlink" Target="http://www.interreg-danube.eu/about-dtp/dtp-em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://www.interreg-danube.eu/" TargetMode="External"/><Relationship Id="rId4" Type="http://schemas.openxmlformats.org/officeDocument/2006/relationships/hyperlink" Target="mailto:Gusztav.csomor@interreg-danube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Layout" Target="../diagrams/layout5.xml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12.jpeg"/><Relationship Id="rId21" Type="http://schemas.microsoft.com/office/2007/relationships/diagramDrawing" Target="../diagrams/drawing4.xml"/><Relationship Id="rId7" Type="http://schemas.openxmlformats.org/officeDocument/2006/relationships/diagramColors" Target="../diagrams/colors3.xml"/><Relationship Id="rId12" Type="http://schemas.openxmlformats.org/officeDocument/2006/relationships/diagramData" Target="../diagrams/data5.xml"/><Relationship Id="rId17" Type="http://schemas.openxmlformats.org/officeDocument/2006/relationships/diagramLayout" Target="../diagrams/layout6.xml"/><Relationship Id="rId2" Type="http://schemas.openxmlformats.org/officeDocument/2006/relationships/image" Target="../media/image3.jpeg"/><Relationship Id="rId16" Type="http://schemas.openxmlformats.org/officeDocument/2006/relationships/diagramData" Target="../diagrams/data6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5" Type="http://schemas.openxmlformats.org/officeDocument/2006/relationships/diagramColors" Target="../diagrams/colors5.xml"/><Relationship Id="rId23" Type="http://schemas.microsoft.com/office/2007/relationships/diagramDrawing" Target="../diagrams/drawing6.xml"/><Relationship Id="rId10" Type="http://schemas.openxmlformats.org/officeDocument/2006/relationships/diagramQuickStyle" Target="../diagrams/quickStyle4.xml"/><Relationship Id="rId19" Type="http://schemas.openxmlformats.org/officeDocument/2006/relationships/diagramColors" Target="../diagrams/colors6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Relationship Id="rId14" Type="http://schemas.openxmlformats.org/officeDocument/2006/relationships/diagramQuickStyle" Target="../diagrams/quickStyle5.xml"/><Relationship Id="rId22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11" Type="http://schemas.openxmlformats.org/officeDocument/2006/relationships/diagramColors" Target="../diagrams/colors8.xml"/><Relationship Id="rId5" Type="http://schemas.openxmlformats.org/officeDocument/2006/relationships/diagramLayout" Target="../diagrams/layout7.xml"/><Relationship Id="rId10" Type="http://schemas.openxmlformats.org/officeDocument/2006/relationships/diagramQuickStyle" Target="../diagrams/quickStyle8.xml"/><Relationship Id="rId4" Type="http://schemas.openxmlformats.org/officeDocument/2006/relationships/diagramData" Target="../diagrams/data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5326360" cy="223467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Seed Money Facility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580529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 smtClean="0">
                <a:solidFill>
                  <a:schemeClr val="bg1"/>
                </a:solidFill>
                <a:latin typeface="Cambria" pitchFamily="18" charset="0"/>
              </a:rPr>
              <a:t>EUSDR PA4 – 14th SG meeting</a:t>
            </a:r>
            <a:endParaRPr lang="en-US" sz="1600" b="1" i="1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sz="1600" b="1" i="1" dirty="0" smtClean="0">
                <a:solidFill>
                  <a:schemeClr val="bg1"/>
                </a:solidFill>
                <a:latin typeface="Cambria" pitchFamily="18" charset="0"/>
              </a:rPr>
              <a:t>Budapest, </a:t>
            </a:r>
            <a:r>
              <a:rPr lang="hu-HU" sz="1600" b="1" i="1" dirty="0" smtClean="0">
                <a:solidFill>
                  <a:schemeClr val="bg1"/>
                </a:solidFill>
                <a:latin typeface="Cambria" pitchFamily="18" charset="0"/>
              </a:rPr>
              <a:t>17 </a:t>
            </a:r>
            <a:r>
              <a:rPr lang="hu-HU" sz="1600" b="1" i="1" dirty="0" err="1" smtClean="0">
                <a:solidFill>
                  <a:schemeClr val="bg1"/>
                </a:solidFill>
                <a:latin typeface="Cambria" pitchFamily="18" charset="0"/>
              </a:rPr>
              <a:t>October</a:t>
            </a:r>
            <a:r>
              <a:rPr lang="hu-HU" sz="1600" b="1" i="1" dirty="0" smtClean="0">
                <a:solidFill>
                  <a:schemeClr val="bg1"/>
                </a:solidFill>
                <a:latin typeface="Cambria" pitchFamily="18" charset="0"/>
              </a:rPr>
              <a:t>  2017</a:t>
            </a:r>
            <a:endParaRPr lang="en-US" sz="1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Eligibility of expenditure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628691481"/>
              </p:ext>
            </p:extLst>
          </p:nvPr>
        </p:nvGraphicFramePr>
        <p:xfrm>
          <a:off x="971600" y="1628800"/>
          <a:ext cx="273630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42531473"/>
              </p:ext>
            </p:extLst>
          </p:nvPr>
        </p:nvGraphicFramePr>
        <p:xfrm>
          <a:off x="683568" y="4077072"/>
          <a:ext cx="31066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639736660"/>
              </p:ext>
            </p:extLst>
          </p:nvPr>
        </p:nvGraphicFramePr>
        <p:xfrm>
          <a:off x="5220072" y="4288512"/>
          <a:ext cx="3168352" cy="180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544929431"/>
              </p:ext>
            </p:extLst>
          </p:nvPr>
        </p:nvGraphicFramePr>
        <p:xfrm>
          <a:off x="5724128" y="1772816"/>
          <a:ext cx="252028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1" name="Oval 10"/>
          <p:cNvSpPr/>
          <p:nvPr/>
        </p:nvSpPr>
        <p:spPr>
          <a:xfrm>
            <a:off x="3635896" y="3140968"/>
            <a:ext cx="2016224" cy="16561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Eligible budget lines</a:t>
            </a:r>
            <a:endParaRPr lang="hu-HU" sz="2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8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7" grpId="0">
        <p:bldAsOne/>
      </p:bldGraphic>
      <p:bldGraphic spid="9" grpId="0">
        <p:bldAsOne/>
      </p:bldGraphic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3520616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SMF Application - Timeline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8" descr="https://t1.ftcdn.net/jpg/00/67/62/46/160_F_67624609_0lJqOfdpg5sLm7FkmfT5hiTyQgbOMM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495" y="1708946"/>
            <a:ext cx="818884" cy="9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t2.ftcdn.net/jpg/00/79/97/05/160_F_79970556_GuBjQcmyIJcnpdckMojwpxcUDZ7g8s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55" y="1982517"/>
            <a:ext cx="1096856" cy="8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2717100" y="2562884"/>
            <a:ext cx="15121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Submission </a:t>
            </a:r>
          </a:p>
          <a:p>
            <a:pPr algn="ctr"/>
            <a:r>
              <a:rPr lang="en-GB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07.12.2017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15" name="Picture 14" descr="http://thumbs.dreamstime.com/t/leute-des-wei%C3%9F-d-checkliste-417573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618" y="4033123"/>
            <a:ext cx="919515" cy="11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t2.ftcdn.net/jpg/00/70/75/37/160_F_70753735_nkaFuFEKjOCQEwU7CaaFHOw8jcIRLMZz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866" y="2307758"/>
            <a:ext cx="607412" cy="10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https://myloview.de/fototapeten/110/11D9330/3d-mannchen-handwerker-serv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0278" y="3608690"/>
            <a:ext cx="1204112" cy="14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t2.ftcdn.net/jpg/00/38/94/19/160_F_38941988_pFHPxEoUgrPJGtCsg4pVpeJstAM0Nbh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711" y="2622098"/>
            <a:ext cx="1245592" cy="12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5"/>
          <p:cNvSpPr/>
          <p:nvPr/>
        </p:nvSpPr>
        <p:spPr>
          <a:xfrm>
            <a:off x="1835696" y="4412375"/>
            <a:ext cx="2513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Declaration of Alignment </a:t>
            </a:r>
          </a:p>
          <a:p>
            <a:pPr algn="ctr"/>
            <a:r>
              <a:rPr lang="en-GB" sz="16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by PACs</a:t>
            </a:r>
            <a:endParaRPr lang="en-GB" sz="1600" i="1" dirty="0">
              <a:solidFill>
                <a:prstClr val="black"/>
              </a:solidFill>
            </a:endParaRPr>
          </a:p>
        </p:txBody>
      </p:sp>
      <p:sp>
        <p:nvSpPr>
          <p:cNvPr id="23" name="Rechteck 23"/>
          <p:cNvSpPr/>
          <p:nvPr/>
        </p:nvSpPr>
        <p:spPr>
          <a:xfrm>
            <a:off x="7596336" y="2055053"/>
            <a:ext cx="138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Signature of the</a:t>
            </a:r>
          </a:p>
          <a:p>
            <a:pPr algn="ctr"/>
            <a:r>
              <a:rPr lang="en-GB" sz="16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Subsidy Contract</a:t>
            </a:r>
          </a:p>
        </p:txBody>
      </p:sp>
      <p:sp>
        <p:nvSpPr>
          <p:cNvPr id="26" name="Rechteck 26"/>
          <p:cNvSpPr/>
          <p:nvPr/>
        </p:nvSpPr>
        <p:spPr>
          <a:xfrm>
            <a:off x="7382436" y="5014284"/>
            <a:ext cx="1716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Implementation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30375" y="3178865"/>
            <a:ext cx="3839244" cy="859650"/>
          </a:xfrm>
          <a:prstGeom prst="rightArrow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white"/>
                </a:solidFill>
              </a:rPr>
              <a:t>Application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7" name="Rechteck 13"/>
          <p:cNvSpPr/>
          <p:nvPr/>
        </p:nvSpPr>
        <p:spPr>
          <a:xfrm>
            <a:off x="115872" y="2786926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Opening</a:t>
            </a:r>
          </a:p>
          <a:p>
            <a:pPr algn="ctr"/>
            <a:r>
              <a:rPr lang="en-GB" sz="1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02.10.2017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4" name="U-Turn Arrow 3"/>
          <p:cNvSpPr/>
          <p:nvPr/>
        </p:nvSpPr>
        <p:spPr>
          <a:xfrm flipV="1">
            <a:off x="2181388" y="3916599"/>
            <a:ext cx="1584176" cy="39832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270938" y="3173475"/>
            <a:ext cx="1365451" cy="859648"/>
          </a:xfrm>
          <a:prstGeom prst="rightArrow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white"/>
                </a:solidFill>
              </a:rPr>
              <a:t>Assessment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9" name="Rechteck 13"/>
          <p:cNvSpPr/>
          <p:nvPr/>
        </p:nvSpPr>
        <p:spPr>
          <a:xfrm>
            <a:off x="539552" y="4038514"/>
            <a:ext cx="155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08.11.02017</a:t>
            </a:r>
          </a:p>
          <a:p>
            <a:pPr algn="ctr"/>
            <a:r>
              <a:rPr lang="en-GB" sz="16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(recommended)</a:t>
            </a:r>
            <a:endParaRPr lang="en-GB" sz="1600" i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45578" y="3916600"/>
            <a:ext cx="179344" cy="199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ldergebnis für 3d maennchen stempel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258" y="4984464"/>
            <a:ext cx="1098926" cy="10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32"/>
          <p:cNvSpPr/>
          <p:nvPr/>
        </p:nvSpPr>
        <p:spPr>
          <a:xfrm>
            <a:off x="6194317" y="3132271"/>
            <a:ext cx="1188119" cy="859648"/>
          </a:xfrm>
          <a:prstGeom prst="rightArrow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Conditions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4" name="Rechteck 15"/>
          <p:cNvSpPr/>
          <p:nvPr/>
        </p:nvSpPr>
        <p:spPr>
          <a:xfrm>
            <a:off x="4150804" y="3961870"/>
            <a:ext cx="1231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DTP JS</a:t>
            </a:r>
            <a:endParaRPr lang="en-GB" sz="1600" i="1" dirty="0">
              <a:solidFill>
                <a:prstClr val="black"/>
              </a:solidFill>
            </a:endParaRPr>
          </a:p>
        </p:txBody>
      </p:sp>
      <p:sp>
        <p:nvSpPr>
          <p:cNvPr id="36" name="Rechteck 15"/>
          <p:cNvSpPr/>
          <p:nvPr/>
        </p:nvSpPr>
        <p:spPr>
          <a:xfrm>
            <a:off x="5280884" y="2098878"/>
            <a:ext cx="1231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Selection</a:t>
            </a:r>
          </a:p>
          <a:p>
            <a:pPr algn="ctr"/>
            <a:r>
              <a:rPr lang="en-GB" sz="1600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by DTP MC</a:t>
            </a:r>
            <a:endParaRPr lang="en-GB" sz="1600" i="1" dirty="0">
              <a:solidFill>
                <a:prstClr val="black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4876851" y="5125910"/>
            <a:ext cx="1999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600" b="1" i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Max. 3 proposals per Priority Area to be selected</a:t>
            </a:r>
            <a:endParaRPr lang="en-GB" sz="1600" b="1" i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4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6" grpId="0"/>
      <p:bldP spid="3" grpId="0" animBg="1"/>
      <p:bldP spid="27" grpId="0"/>
      <p:bldP spid="4" grpId="0" animBg="1"/>
      <p:bldP spid="28" grpId="0" animBg="1"/>
      <p:bldP spid="29" grpId="0"/>
      <p:bldP spid="33" grpId="0" animBg="1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3520616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SMF Application - Framework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1628800"/>
            <a:ext cx="73448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Elaboration and submission of the application through the electronic Monitoring System (</a:t>
            </a:r>
            <a:r>
              <a:rPr lang="en-GB" sz="200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eMS</a:t>
            </a: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) </a:t>
            </a:r>
            <a:r>
              <a:rPr lang="en-GB" sz="1600" u="sng" dirty="0" smtClean="0">
                <a:solidFill>
                  <a:srgbClr val="1F497D"/>
                </a:solidFill>
                <a:latin typeface="Cambria" panose="02040503050406030204" pitchFamily="18" charset="0"/>
                <a:hlinkClick r:id="rId4"/>
              </a:rPr>
              <a:t> </a:t>
            </a:r>
            <a:r>
              <a:rPr lang="en-GB" sz="1600" i="1" u="sng" dirty="0">
                <a:solidFill>
                  <a:srgbClr val="1F497D"/>
                </a:solidFill>
                <a:latin typeface="Cambria" panose="02040503050406030204" pitchFamily="18" charset="0"/>
                <a:hlinkClick r:id="rId4"/>
              </a:rPr>
              <a:t>http://</a:t>
            </a:r>
            <a:r>
              <a:rPr lang="en-GB" sz="1600" i="1" u="sng" dirty="0" smtClean="0">
                <a:solidFill>
                  <a:srgbClr val="1F497D"/>
                </a:solidFill>
                <a:latin typeface="Cambria" panose="02040503050406030204" pitchFamily="18" charset="0"/>
                <a:hlinkClick r:id="rId4"/>
              </a:rPr>
              <a:t>www.interreg-danube.eu/about-dtp/dtp-ems</a:t>
            </a:r>
            <a:endParaRPr lang="en-GB" sz="1600" i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en-US" sz="20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Main Documents: </a:t>
            </a:r>
          </a:p>
          <a:p>
            <a:pPr algn="ctr"/>
            <a:endParaRPr lang="hu-HU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3047110"/>
            <a:ext cx="3375992" cy="22775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Programme documents and Guidelines</a:t>
            </a:r>
          </a:p>
          <a:p>
            <a:endParaRPr lang="en-GB" sz="1600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Cooperation Programme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SMF Programme Manual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Call Announcement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SMF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eMS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Guidlines</a:t>
            </a:r>
            <a:endParaRPr lang="en-US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endParaRPr lang="en-GB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5457717"/>
            <a:ext cx="811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hlinkClick r:id="rId5"/>
              </a:rPr>
              <a:t>http://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hlinkClick r:id="rId5"/>
              </a:rPr>
              <a:t>www.interreg-danube.eu/calls/calls-for-proposals/seed-money-facility-call</a:t>
            </a:r>
            <a:r>
              <a:rPr lang="hu-HU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  <a:endParaRPr lang="en-GB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Bildergebnis für 3d maennchen studiere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91" y="3081348"/>
            <a:ext cx="1896146" cy="18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7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520616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SMF Project - Implementation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700808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u="sng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No pre-financing </a:t>
            </a:r>
            <a:r>
              <a:rPr lang="en-US" sz="22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through the DTP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u="sng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Simplified Reporting </a:t>
            </a:r>
            <a:r>
              <a:rPr lang="en-US" sz="22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Procedure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Slim 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mid-term “Summary of project implementation”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One (!) final report after project end</a:t>
            </a:r>
          </a:p>
        </p:txBody>
      </p:sp>
    </p:spTree>
    <p:extLst>
      <p:ext uri="{BB962C8B-B14F-4D97-AF65-F5344CB8AC3E}">
        <p14:creationId xmlns:p14="http://schemas.microsoft.com/office/powerpoint/2010/main" xmlns="" val="16692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feld 3"/>
          <p:cNvSpPr txBox="1"/>
          <p:nvPr/>
        </p:nvSpPr>
        <p:spPr>
          <a:xfrm>
            <a:off x="701270" y="3212976"/>
            <a:ext cx="77865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Gusztáv Csomor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Project Officer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en-GB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Tel: +36 1 795 38 36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en-GB" sz="16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hlinkClick r:id="rId4"/>
              </a:rPr>
              <a:t>gusztav.csomor@interreg-danube.eu</a:t>
            </a:r>
            <a:r>
              <a:rPr lang="en-GB" sz="16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</a:pPr>
            <a:r>
              <a:rPr lang="en-GB" sz="16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hlinkClick r:id="rId5"/>
              </a:rPr>
              <a:t>www.interreg-danube.eu</a:t>
            </a:r>
            <a:r>
              <a:rPr lang="en-GB" sz="16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  <a:buFont typeface="Cambria" panose="02040503050406030204" pitchFamily="18" charset="0"/>
              <a:buChar char="!"/>
            </a:pPr>
            <a:endParaRPr lang="en-GB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2" descr="\\gvvrcommon10\gvvrcommon10\lun03\NTH\Kiemelt\E T E\DTP\04 Communication\Visual identity-Logos\Logo, slogan and map versions\P2 Enviroment and res logo\normal\interreg_icon_enviroment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648" y="1791657"/>
            <a:ext cx="1008112" cy="10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12"/>
          <p:cNvSpPr/>
          <p:nvPr/>
        </p:nvSpPr>
        <p:spPr>
          <a:xfrm>
            <a:off x="3633628" y="1626821"/>
            <a:ext cx="1368152" cy="136815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3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5110336" cy="223467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Seed Money Facility (SMF) Call – main elements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7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3520616" y="476672"/>
            <a:ext cx="501182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Aim and format of the </a:t>
            </a:r>
          </a:p>
          <a:p>
            <a:r>
              <a:rPr lang="de-DE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SMF within DTP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16" y="2255153"/>
            <a:ext cx="2751339" cy="142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0528" y="2089418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support the </a:t>
            </a:r>
            <a:r>
              <a:rPr lang="en-GB" sz="2000" b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development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of complex strategic transnational projects contributing to the EU Strategy for the Danube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Region, projects that will apply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for funding from any other EU, national or other funding sources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hu-H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47251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Open call for seed money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Targeted only to a limited number of topics for each EUSDR Priority Area</a:t>
            </a:r>
          </a:p>
          <a:p>
            <a:pPr algn="ctr"/>
            <a:endParaRPr lang="hu-H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92" y="4700364"/>
            <a:ext cx="33843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13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57213247"/>
              </p:ext>
            </p:extLst>
          </p:nvPr>
        </p:nvGraphicFramePr>
        <p:xfrm>
          <a:off x="251520" y="1412776"/>
          <a:ext cx="8460432" cy="531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3419872" y="33265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Governance</a:t>
            </a:r>
          </a:p>
          <a:p>
            <a:r>
              <a:rPr lang="en-GB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Main bodies</a:t>
            </a:r>
            <a:endParaRPr lang="en-GB" sz="28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568" y="566682"/>
            <a:ext cx="1872208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15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563888" y="46566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200" dirty="0" smtClean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r>
              <a:rPr lang="de-DE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Project structure</a:t>
            </a:r>
            <a:endParaRPr lang="hu-HU" sz="28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3068"/>
            <a:ext cx="2160240" cy="6451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53510077"/>
              </p:ext>
            </p:extLst>
          </p:nvPr>
        </p:nvGraphicFramePr>
        <p:xfrm>
          <a:off x="467544" y="1484784"/>
          <a:ext cx="8424936" cy="3880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611560" y="5157192"/>
            <a:ext cx="78140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just"/>
            <a:r>
              <a:rPr lang="en-GB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The </a:t>
            </a:r>
            <a:r>
              <a:rPr lang="en-GB" sz="2000" dirty="0">
                <a:solidFill>
                  <a:srgbClr val="FF0000"/>
                </a:solidFill>
                <a:latin typeface="Cambria" panose="02040503050406030204" pitchFamily="18" charset="0"/>
              </a:rPr>
              <a:t>partnership will have to plan the budget for costs related to control (in case of decentralised systems) and a maximum of 100 EUR as costs for printing the mandatory poster per each partner</a:t>
            </a:r>
            <a:r>
              <a:rPr lang="en-GB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. The AF contains a special section for these costs</a:t>
            </a:r>
            <a:endParaRPr lang="hu-HU" sz="2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0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1844824"/>
            <a:ext cx="8064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100" u="sng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Partnership and partners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019571" cy="11756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1628506"/>
            <a:ext cx="55446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</a:t>
            </a:r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wo </a:t>
            </a:r>
            <a:r>
              <a:rPr lang="en-GB" sz="2000" b="1" u="sng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and maximum five financing partners from at least two different DTP countries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of the programme area: the Lead Partner and at least one project partner. 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LP – located on the territory of an EU MS</a:t>
            </a:r>
          </a:p>
          <a:p>
            <a:endParaRPr lang="hu-H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19" y="3356992"/>
            <a:ext cx="1656183" cy="16561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3848" y="3429000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Local, regional, national public bodies/ bodies governed by public law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(including EGTCs in the meaning of Article 2(16) of Regulation (EU) No 1303/2013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</a:t>
            </a:r>
            <a:endParaRPr lang="fr-FR" sz="20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International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organisations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Private non-profit bodies</a:t>
            </a:r>
            <a:endParaRPr lang="hu-HU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40"/>
          <a:stretch/>
        </p:blipFill>
        <p:spPr bwMode="auto">
          <a:xfrm>
            <a:off x="1979710" y="5526523"/>
            <a:ext cx="803275" cy="9180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07802" y="5800857"/>
            <a:ext cx="4270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Private </a:t>
            </a:r>
            <a:r>
              <a:rPr lang="en-GB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enterprises are not eligible</a:t>
            </a:r>
            <a:endParaRPr lang="hu-H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0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1560" y="1844824"/>
            <a:ext cx="8064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100" u="sng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Partnership and partners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420" y="1916832"/>
            <a:ext cx="6091944" cy="4380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6102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20688"/>
            <a:ext cx="501182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b="1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5800" y="1628800"/>
            <a:ext cx="774589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GB" sz="2400" b="1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l"/>
            <a:endParaRPr lang="en-GB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Associated Strategic Partners (ASPs)?</a:t>
            </a:r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14536" y="2324857"/>
            <a:ext cx="801716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3" y="1484784"/>
            <a:ext cx="1075251" cy="12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592266880"/>
              </p:ext>
            </p:extLst>
          </p:nvPr>
        </p:nvGraphicFramePr>
        <p:xfrm>
          <a:off x="661838" y="2924944"/>
          <a:ext cx="2109961" cy="168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470865995"/>
              </p:ext>
            </p:extLst>
          </p:nvPr>
        </p:nvGraphicFramePr>
        <p:xfrm>
          <a:off x="6084168" y="2780928"/>
          <a:ext cx="234752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2326293954"/>
              </p:ext>
            </p:extLst>
          </p:nvPr>
        </p:nvGraphicFramePr>
        <p:xfrm>
          <a:off x="3270988" y="2721798"/>
          <a:ext cx="2453140" cy="185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angle 7"/>
          <p:cNvSpPr/>
          <p:nvPr/>
        </p:nvSpPr>
        <p:spPr>
          <a:xfrm>
            <a:off x="4211960" y="796062"/>
            <a:ext cx="4058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Partnership and partners</a:t>
            </a:r>
            <a:endParaRPr lang="hu-HU" sz="28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4078514280"/>
              </p:ext>
            </p:extLst>
          </p:nvPr>
        </p:nvGraphicFramePr>
        <p:xfrm>
          <a:off x="3451008" y="4581128"/>
          <a:ext cx="2129104" cy="170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xmlns="" val="378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5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Budget and project duration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008784785"/>
              </p:ext>
            </p:extLst>
          </p:nvPr>
        </p:nvGraphicFramePr>
        <p:xfrm>
          <a:off x="1259632" y="1844824"/>
          <a:ext cx="3024336" cy="233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274594292"/>
              </p:ext>
            </p:extLst>
          </p:nvPr>
        </p:nvGraphicFramePr>
        <p:xfrm>
          <a:off x="5407360" y="3429000"/>
          <a:ext cx="3024336" cy="223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42805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620</Words>
  <Application>Microsoft Office PowerPoint</Application>
  <PresentationFormat>Экран (4:3)</PresentationFormat>
  <Paragraphs>114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Office-téma</vt:lpstr>
      <vt:lpstr>11_Office-téma</vt:lpstr>
      <vt:lpstr>Seed Money Facility</vt:lpstr>
      <vt:lpstr>Seed Money Facility (SMF) Call – main elements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User</cp:lastModifiedBy>
  <cp:revision>129</cp:revision>
  <cp:lastPrinted>2016-04-07T07:41:33Z</cp:lastPrinted>
  <dcterms:created xsi:type="dcterms:W3CDTF">2015-08-11T09:15:14Z</dcterms:created>
  <dcterms:modified xsi:type="dcterms:W3CDTF">2019-09-11T14:27:24Z</dcterms:modified>
</cp:coreProperties>
</file>