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1"/>
  </p:notesMasterIdLst>
  <p:handoutMasterIdLst>
    <p:handoutMasterId r:id="rId22"/>
  </p:handoutMasterIdLst>
  <p:sldIdLst>
    <p:sldId id="256" r:id="rId2"/>
    <p:sldId id="257" r:id="rId3"/>
    <p:sldId id="258" r:id="rId4"/>
    <p:sldId id="276" r:id="rId5"/>
    <p:sldId id="267" r:id="rId6"/>
    <p:sldId id="269" r:id="rId7"/>
    <p:sldId id="270" r:id="rId8"/>
    <p:sldId id="271" r:id="rId9"/>
    <p:sldId id="272" r:id="rId10"/>
    <p:sldId id="273" r:id="rId11"/>
    <p:sldId id="268" r:id="rId12"/>
    <p:sldId id="265" r:id="rId13"/>
    <p:sldId id="259" r:id="rId14"/>
    <p:sldId id="261" r:id="rId15"/>
    <p:sldId id="262" r:id="rId16"/>
    <p:sldId id="263" r:id="rId17"/>
    <p:sldId id="275" r:id="rId18"/>
    <p:sldId id="274" r:id="rId19"/>
    <p:sldId id="266" r:id="rId20"/>
  </p:sldIdLst>
  <p:sldSz cx="9144000" cy="6858000" type="screen4x3"/>
  <p:notesSz cx="6662738" cy="9926638"/>
  <p:defaultTextStyle>
    <a:defPPr>
      <a:defRPr lang="hu-H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5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2228EF-649F-4DDC-AA0C-1C352FD16CBB}" type="doc">
      <dgm:prSet loTypeId="urn:microsoft.com/office/officeart/2008/layout/NameandTitleOrganizationalChart" loCatId="hierarchy" qsTypeId="urn:microsoft.com/office/officeart/2005/8/quickstyle/simple2" qsCatId="simple" csTypeId="urn:microsoft.com/office/officeart/2005/8/colors/colorful1" csCatId="colorful" phldr="1"/>
      <dgm:spPr/>
      <dgm:t>
        <a:bodyPr/>
        <a:lstStyle/>
        <a:p>
          <a:endParaRPr lang="en-GB"/>
        </a:p>
      </dgm:t>
    </dgm:pt>
    <dgm:pt modelId="{63D82B13-3295-4958-ACC8-47810887D505}">
      <dgm:prSet phldrT="[Szöveg]"/>
      <dgm:spPr/>
      <dgm:t>
        <a:bodyPr/>
        <a:lstStyle/>
        <a:p>
          <a:r>
            <a:rPr lang="en-GB" dirty="0" smtClean="0"/>
            <a:t>EUDRS</a:t>
          </a:r>
          <a:endParaRPr lang="en-GB" dirty="0"/>
        </a:p>
      </dgm:t>
    </dgm:pt>
    <dgm:pt modelId="{CBE68550-A5B5-4BFC-ACDF-3A737A153D47}" type="parTrans" cxnId="{6374B264-24B9-4187-8960-6D56095F6C52}">
      <dgm:prSet/>
      <dgm:spPr/>
      <dgm:t>
        <a:bodyPr/>
        <a:lstStyle/>
        <a:p>
          <a:endParaRPr lang="en-GB"/>
        </a:p>
      </dgm:t>
    </dgm:pt>
    <dgm:pt modelId="{220AC3EC-E87E-461B-BD7C-A3424D5028F4}" type="sibTrans" cxnId="{6374B264-24B9-4187-8960-6D56095F6C52}">
      <dgm:prSet/>
      <dgm:spPr>
        <a:solidFill>
          <a:srgbClr val="FFFF00">
            <a:alpha val="90000"/>
          </a:srgbClr>
        </a:solidFill>
      </dgm:spPr>
      <dgm:t>
        <a:bodyPr/>
        <a:lstStyle/>
        <a:p>
          <a:r>
            <a:rPr lang="en-GB" dirty="0" smtClean="0"/>
            <a:t>14 countries</a:t>
          </a:r>
          <a:endParaRPr lang="en-GB" dirty="0"/>
        </a:p>
      </dgm:t>
    </dgm:pt>
    <dgm:pt modelId="{A6D42AB0-2521-48BB-8EA9-3931C7DE1C36}">
      <dgm:prSet phldrT="[Szöveg]"/>
      <dgm:spPr/>
      <dgm:t>
        <a:bodyPr/>
        <a:lstStyle/>
        <a:p>
          <a:r>
            <a:rPr lang="en-GB" dirty="0" err="1" smtClean="0"/>
            <a:t>Pilar</a:t>
          </a:r>
          <a:r>
            <a:rPr lang="en-GB" dirty="0" smtClean="0"/>
            <a:t> 1</a:t>
          </a:r>
          <a:endParaRPr lang="en-GB" dirty="0"/>
        </a:p>
      </dgm:t>
    </dgm:pt>
    <dgm:pt modelId="{44DF1B18-3CC7-429F-85FE-8FCB91F752DC}" type="parTrans" cxnId="{90A0A6F8-76EC-4A55-A446-267183F0A900}">
      <dgm:prSet/>
      <dgm:spPr/>
      <dgm:t>
        <a:bodyPr/>
        <a:lstStyle/>
        <a:p>
          <a:endParaRPr lang="en-GB"/>
        </a:p>
      </dgm:t>
    </dgm:pt>
    <dgm:pt modelId="{A9EDE9C0-64E3-4ADD-9439-598C63786744}" type="sibTrans" cxnId="{90A0A6F8-76EC-4A55-A446-267183F0A900}">
      <dgm:prSet/>
      <dgm:spPr>
        <a:solidFill>
          <a:srgbClr val="FFC000">
            <a:alpha val="90000"/>
          </a:srgbClr>
        </a:solidFill>
      </dgm:spPr>
      <dgm:t>
        <a:bodyPr/>
        <a:lstStyle/>
        <a:p>
          <a:r>
            <a:rPr lang="en-GB" dirty="0" smtClean="0"/>
            <a:t>Connecting</a:t>
          </a:r>
          <a:endParaRPr lang="en-GB" dirty="0"/>
        </a:p>
      </dgm:t>
    </dgm:pt>
    <dgm:pt modelId="{4CDFCBFB-E017-482C-B9FE-9B9CAD5068F4}">
      <dgm:prSet phldrT="[Szöveg]"/>
      <dgm:spPr/>
      <dgm:t>
        <a:bodyPr/>
        <a:lstStyle/>
        <a:p>
          <a:r>
            <a:rPr lang="en-GB" dirty="0" err="1" smtClean="0"/>
            <a:t>Pilar</a:t>
          </a:r>
          <a:r>
            <a:rPr lang="en-GB" dirty="0" smtClean="0"/>
            <a:t> 2</a:t>
          </a:r>
          <a:endParaRPr lang="en-GB" dirty="0"/>
        </a:p>
      </dgm:t>
    </dgm:pt>
    <dgm:pt modelId="{7FB54A64-FB04-44AA-B6FC-92B342824EB4}" type="parTrans" cxnId="{916DF700-183F-48E4-AD32-C33334857A97}">
      <dgm:prSet/>
      <dgm:spPr/>
      <dgm:t>
        <a:bodyPr/>
        <a:lstStyle/>
        <a:p>
          <a:endParaRPr lang="en-GB"/>
        </a:p>
      </dgm:t>
    </dgm:pt>
    <dgm:pt modelId="{18038C23-58D8-4A4B-971A-F7B0446E0A3A}" type="sibTrans" cxnId="{916DF700-183F-48E4-AD32-C33334857A97}">
      <dgm:prSet/>
      <dgm:spPr>
        <a:solidFill>
          <a:srgbClr val="FFC000">
            <a:alpha val="90000"/>
          </a:srgbClr>
        </a:solidFill>
      </dgm:spPr>
      <dgm:t>
        <a:bodyPr/>
        <a:lstStyle/>
        <a:p>
          <a:r>
            <a:rPr lang="en-GB" dirty="0" smtClean="0"/>
            <a:t>Environment</a:t>
          </a:r>
          <a:endParaRPr lang="en-GB" dirty="0"/>
        </a:p>
      </dgm:t>
    </dgm:pt>
    <dgm:pt modelId="{A8144E9A-C48F-48B8-A17A-80C95F62E595}">
      <dgm:prSet phldrT="[Szöveg]"/>
      <dgm:spPr/>
      <dgm:t>
        <a:bodyPr/>
        <a:lstStyle/>
        <a:p>
          <a:r>
            <a:rPr lang="en-GB" dirty="0" err="1" smtClean="0"/>
            <a:t>Pilar</a:t>
          </a:r>
          <a:r>
            <a:rPr lang="en-GB" dirty="0" smtClean="0"/>
            <a:t> 3</a:t>
          </a:r>
          <a:endParaRPr lang="en-GB" dirty="0"/>
        </a:p>
      </dgm:t>
    </dgm:pt>
    <dgm:pt modelId="{6A76A090-39E9-4A30-ACA9-03012701B793}" type="parTrans" cxnId="{7336BA0D-0AB3-4000-B7D7-127E905A1268}">
      <dgm:prSet/>
      <dgm:spPr/>
      <dgm:t>
        <a:bodyPr/>
        <a:lstStyle/>
        <a:p>
          <a:endParaRPr lang="en-GB"/>
        </a:p>
      </dgm:t>
    </dgm:pt>
    <dgm:pt modelId="{BA5D8525-5E2E-4224-98F0-F40D789DCBFC}" type="sibTrans" cxnId="{7336BA0D-0AB3-4000-B7D7-127E905A1268}">
      <dgm:prSet/>
      <dgm:spPr>
        <a:solidFill>
          <a:srgbClr val="FFC000">
            <a:alpha val="90000"/>
          </a:srgbClr>
        </a:solidFill>
      </dgm:spPr>
      <dgm:t>
        <a:bodyPr/>
        <a:lstStyle/>
        <a:p>
          <a:r>
            <a:rPr lang="en-GB" dirty="0" smtClean="0"/>
            <a:t>Prosperity</a:t>
          </a:r>
          <a:endParaRPr lang="en-GB" dirty="0"/>
        </a:p>
      </dgm:t>
    </dgm:pt>
    <dgm:pt modelId="{7C109C41-41F4-4EF7-BE61-345434F06D2B}">
      <dgm:prSet/>
      <dgm:spPr/>
      <dgm:t>
        <a:bodyPr/>
        <a:lstStyle/>
        <a:p>
          <a:r>
            <a:rPr lang="en-GB" dirty="0" err="1" smtClean="0"/>
            <a:t>Pilar</a:t>
          </a:r>
          <a:r>
            <a:rPr lang="en-GB" dirty="0" smtClean="0"/>
            <a:t> 4</a:t>
          </a:r>
          <a:endParaRPr lang="en-GB" dirty="0"/>
        </a:p>
      </dgm:t>
    </dgm:pt>
    <dgm:pt modelId="{EBEBD4FF-1F3F-47DD-A1AD-F929F1F860E8}" type="parTrans" cxnId="{DBB75E87-8233-4B8F-94B3-E8E42AB9A265}">
      <dgm:prSet/>
      <dgm:spPr/>
      <dgm:t>
        <a:bodyPr/>
        <a:lstStyle/>
        <a:p>
          <a:endParaRPr lang="en-GB"/>
        </a:p>
      </dgm:t>
    </dgm:pt>
    <dgm:pt modelId="{D2CCCF68-6E51-4FDF-81D3-B23709791B72}" type="sibTrans" cxnId="{DBB75E87-8233-4B8F-94B3-E8E42AB9A265}">
      <dgm:prSet/>
      <dgm:spPr>
        <a:solidFill>
          <a:srgbClr val="FFC000">
            <a:alpha val="90000"/>
          </a:srgbClr>
        </a:solidFill>
      </dgm:spPr>
      <dgm:t>
        <a:bodyPr/>
        <a:lstStyle/>
        <a:p>
          <a:r>
            <a:rPr lang="en-GB" dirty="0" smtClean="0"/>
            <a:t>Strengthening</a:t>
          </a:r>
          <a:endParaRPr lang="en-GB" dirty="0"/>
        </a:p>
      </dgm:t>
    </dgm:pt>
    <dgm:pt modelId="{FC3AD4EC-7272-4A48-970E-805BE52458F5}">
      <dgm:prSet/>
      <dgm:spPr/>
      <dgm:t>
        <a:bodyPr/>
        <a:lstStyle/>
        <a:p>
          <a:r>
            <a:rPr lang="en-GB" dirty="0" smtClean="0"/>
            <a:t>PA 6</a:t>
          </a:r>
          <a:endParaRPr lang="en-GB" dirty="0"/>
        </a:p>
      </dgm:t>
    </dgm:pt>
    <dgm:pt modelId="{A4DC67C8-F261-4BA9-8D47-50D94B52BDEF}" type="parTrans" cxnId="{BB1948E7-10D5-48F5-A05A-5F93729E3C2E}">
      <dgm:prSet/>
      <dgm:spPr/>
      <dgm:t>
        <a:bodyPr/>
        <a:lstStyle/>
        <a:p>
          <a:endParaRPr lang="en-GB"/>
        </a:p>
      </dgm:t>
    </dgm:pt>
    <dgm:pt modelId="{B53292A0-DC1A-4F0C-8B5E-6B600B6F392A}" type="sibTrans" cxnId="{BB1948E7-10D5-48F5-A05A-5F93729E3C2E}">
      <dgm:prSet/>
      <dgm:spPr>
        <a:solidFill>
          <a:schemeClr val="accent5">
            <a:lumMod val="60000"/>
            <a:lumOff val="40000"/>
            <a:alpha val="90000"/>
          </a:schemeClr>
        </a:solidFill>
      </dgm:spPr>
      <dgm:t>
        <a:bodyPr/>
        <a:lstStyle/>
        <a:p>
          <a:r>
            <a:rPr lang="en-GB" dirty="0" smtClean="0"/>
            <a:t>Biodiversity</a:t>
          </a:r>
          <a:endParaRPr lang="en-GB" dirty="0"/>
        </a:p>
      </dgm:t>
    </dgm:pt>
    <dgm:pt modelId="{0D9421F7-9D78-42C4-AE7A-F7F293A7FF35}">
      <dgm:prSet/>
      <dgm:spPr/>
      <dgm:t>
        <a:bodyPr/>
        <a:lstStyle/>
        <a:p>
          <a:r>
            <a:rPr lang="en-GB" smtClean="0"/>
            <a:t>PA 5</a:t>
          </a:r>
          <a:endParaRPr lang="en-GB" dirty="0"/>
        </a:p>
      </dgm:t>
    </dgm:pt>
    <dgm:pt modelId="{32EC61BB-EE20-4003-8D46-1EA57F38B1DC}" type="parTrans" cxnId="{A2B28907-8AA9-4538-A478-815C9698A221}">
      <dgm:prSet/>
      <dgm:spPr/>
      <dgm:t>
        <a:bodyPr/>
        <a:lstStyle/>
        <a:p>
          <a:endParaRPr lang="en-GB"/>
        </a:p>
      </dgm:t>
    </dgm:pt>
    <dgm:pt modelId="{0E81764C-BECB-4B1C-9864-141C76825C11}" type="sibTrans" cxnId="{A2B28907-8AA9-4538-A478-815C9698A221}">
      <dgm:prSet/>
      <dgm:spPr>
        <a:solidFill>
          <a:schemeClr val="accent3">
            <a:lumMod val="75000"/>
            <a:alpha val="90000"/>
          </a:schemeClr>
        </a:solidFill>
      </dgm:spPr>
      <dgm:t>
        <a:bodyPr/>
        <a:lstStyle/>
        <a:p>
          <a:r>
            <a:rPr lang="en-GB" dirty="0" smtClean="0"/>
            <a:t>Environmental Risks</a:t>
          </a:r>
          <a:endParaRPr lang="en-GB" dirty="0"/>
        </a:p>
      </dgm:t>
    </dgm:pt>
    <dgm:pt modelId="{6654A3CD-AF06-47CE-AFA7-4A8ADC44E07E}">
      <dgm:prSet/>
      <dgm:spPr/>
      <dgm:t>
        <a:bodyPr/>
        <a:lstStyle/>
        <a:p>
          <a:r>
            <a:rPr lang="en-GB" dirty="0" smtClean="0"/>
            <a:t>PA 4</a:t>
          </a:r>
          <a:endParaRPr lang="en-GB" dirty="0"/>
        </a:p>
      </dgm:t>
    </dgm:pt>
    <dgm:pt modelId="{B86E1805-1ABB-4F82-ACF6-831E7E99082F}" type="parTrans" cxnId="{9EA6EE39-8D03-4C08-8B15-D4648D405D6D}">
      <dgm:prSet/>
      <dgm:spPr/>
      <dgm:t>
        <a:bodyPr/>
        <a:lstStyle/>
        <a:p>
          <a:endParaRPr lang="en-GB"/>
        </a:p>
      </dgm:t>
    </dgm:pt>
    <dgm:pt modelId="{022563CF-B2A2-4997-B712-34FB5BA82FE1}" type="sibTrans" cxnId="{9EA6EE39-8D03-4C08-8B15-D4648D405D6D}">
      <dgm:prSet/>
      <dgm:spPr>
        <a:solidFill>
          <a:schemeClr val="accent1">
            <a:lumMod val="40000"/>
            <a:lumOff val="60000"/>
            <a:alpha val="90000"/>
          </a:schemeClr>
        </a:solidFill>
      </dgm:spPr>
      <dgm:t>
        <a:bodyPr/>
        <a:lstStyle/>
        <a:p>
          <a:r>
            <a:rPr lang="en-GB" dirty="0" smtClean="0"/>
            <a:t>Water Quality</a:t>
          </a:r>
          <a:endParaRPr lang="en-GB" dirty="0"/>
        </a:p>
      </dgm:t>
    </dgm:pt>
    <dgm:pt modelId="{EBC12984-B6D2-4B7F-9B9B-A1CC3038CE35}">
      <dgm:prSet/>
      <dgm:spPr/>
      <dgm:t>
        <a:bodyPr/>
        <a:lstStyle/>
        <a:p>
          <a:r>
            <a:rPr lang="en-GB" dirty="0" smtClean="0"/>
            <a:t>14 Actions</a:t>
          </a:r>
          <a:endParaRPr lang="en-GB" dirty="0"/>
        </a:p>
      </dgm:t>
    </dgm:pt>
    <dgm:pt modelId="{3B771691-CDE2-4B3A-AB88-46E115ECD0A5}" type="parTrans" cxnId="{6D779CEB-57C2-4B91-9880-0250262E0B1F}">
      <dgm:prSet/>
      <dgm:spPr/>
      <dgm:t>
        <a:bodyPr/>
        <a:lstStyle/>
        <a:p>
          <a:endParaRPr lang="hu-HU"/>
        </a:p>
      </dgm:t>
    </dgm:pt>
    <dgm:pt modelId="{3F9C96C0-FED8-4B4F-AE69-59003010A706}" type="sibTrans" cxnId="{6D779CEB-57C2-4B91-9880-0250262E0B1F}">
      <dgm:prSet/>
      <dgm:spPr>
        <a:solidFill>
          <a:srgbClr val="FF0000">
            <a:alpha val="90000"/>
          </a:srgbClr>
        </a:solidFill>
      </dgm:spPr>
      <dgm:t>
        <a:bodyPr/>
        <a:lstStyle/>
        <a:p>
          <a:r>
            <a:rPr lang="en-US" dirty="0" smtClean="0"/>
            <a:t>Projects</a:t>
          </a:r>
          <a:endParaRPr lang="hu-HU" dirty="0"/>
        </a:p>
      </dgm:t>
    </dgm:pt>
    <dgm:pt modelId="{45C02FF3-CB76-4C2B-B8A3-8009F527C52F}" type="pres">
      <dgm:prSet presAssocID="{842228EF-649F-4DDC-AA0C-1C352FD16CBB}" presName="hierChild1" presStyleCnt="0">
        <dgm:presLayoutVars>
          <dgm:orgChart val="1"/>
          <dgm:chPref val="1"/>
          <dgm:dir/>
          <dgm:animOne val="branch"/>
          <dgm:animLvl val="lvl"/>
          <dgm:resizeHandles/>
        </dgm:presLayoutVars>
      </dgm:prSet>
      <dgm:spPr/>
      <dgm:t>
        <a:bodyPr/>
        <a:lstStyle/>
        <a:p>
          <a:endParaRPr lang="hu-HU"/>
        </a:p>
      </dgm:t>
    </dgm:pt>
    <dgm:pt modelId="{7988B199-A96C-414D-9F4F-1EB529E8BD44}" type="pres">
      <dgm:prSet presAssocID="{63D82B13-3295-4958-ACC8-47810887D505}" presName="hierRoot1" presStyleCnt="0">
        <dgm:presLayoutVars>
          <dgm:hierBranch val="init"/>
        </dgm:presLayoutVars>
      </dgm:prSet>
      <dgm:spPr/>
      <dgm:t>
        <a:bodyPr/>
        <a:lstStyle/>
        <a:p>
          <a:endParaRPr lang="hu-HU"/>
        </a:p>
      </dgm:t>
    </dgm:pt>
    <dgm:pt modelId="{B4045270-99CE-4AEE-BCC5-3353C3988D49}" type="pres">
      <dgm:prSet presAssocID="{63D82B13-3295-4958-ACC8-47810887D505}" presName="rootComposite1" presStyleCnt="0"/>
      <dgm:spPr/>
      <dgm:t>
        <a:bodyPr/>
        <a:lstStyle/>
        <a:p>
          <a:endParaRPr lang="hu-HU"/>
        </a:p>
      </dgm:t>
    </dgm:pt>
    <dgm:pt modelId="{F827AEE8-027B-4141-A65B-1B56FBDD9F24}" type="pres">
      <dgm:prSet presAssocID="{63D82B13-3295-4958-ACC8-47810887D505}" presName="rootText1" presStyleLbl="node0" presStyleIdx="0" presStyleCnt="1">
        <dgm:presLayoutVars>
          <dgm:chMax/>
          <dgm:chPref val="3"/>
        </dgm:presLayoutVars>
      </dgm:prSet>
      <dgm:spPr/>
      <dgm:t>
        <a:bodyPr/>
        <a:lstStyle/>
        <a:p>
          <a:endParaRPr lang="hu-HU"/>
        </a:p>
      </dgm:t>
    </dgm:pt>
    <dgm:pt modelId="{259C3C11-7699-489E-8CFA-90B7706D17AA}" type="pres">
      <dgm:prSet presAssocID="{63D82B13-3295-4958-ACC8-47810887D505}" presName="titleText1" presStyleLbl="fgAcc0" presStyleIdx="0" presStyleCnt="1" custLinFactNeighborX="562" custLinFactNeighborY="-11578">
        <dgm:presLayoutVars>
          <dgm:chMax val="0"/>
          <dgm:chPref val="0"/>
        </dgm:presLayoutVars>
      </dgm:prSet>
      <dgm:spPr/>
      <dgm:t>
        <a:bodyPr/>
        <a:lstStyle/>
        <a:p>
          <a:endParaRPr lang="hu-HU"/>
        </a:p>
      </dgm:t>
    </dgm:pt>
    <dgm:pt modelId="{6F526BE1-0774-4FC5-8EAB-F70ACA282123}" type="pres">
      <dgm:prSet presAssocID="{63D82B13-3295-4958-ACC8-47810887D505}" presName="rootConnector1" presStyleLbl="node1" presStyleIdx="0" presStyleCnt="8"/>
      <dgm:spPr/>
      <dgm:t>
        <a:bodyPr/>
        <a:lstStyle/>
        <a:p>
          <a:endParaRPr lang="hu-HU"/>
        </a:p>
      </dgm:t>
    </dgm:pt>
    <dgm:pt modelId="{86C6C1C0-4FC8-4267-8AD3-D2040428A57D}" type="pres">
      <dgm:prSet presAssocID="{63D82B13-3295-4958-ACC8-47810887D505}" presName="hierChild2" presStyleCnt="0"/>
      <dgm:spPr/>
      <dgm:t>
        <a:bodyPr/>
        <a:lstStyle/>
        <a:p>
          <a:endParaRPr lang="hu-HU"/>
        </a:p>
      </dgm:t>
    </dgm:pt>
    <dgm:pt modelId="{57D1BC88-018C-485F-9B93-7EDDA41EA23F}" type="pres">
      <dgm:prSet presAssocID="{44DF1B18-3CC7-429F-85FE-8FCB91F752DC}" presName="Name37" presStyleLbl="parChTrans1D2" presStyleIdx="0" presStyleCnt="4"/>
      <dgm:spPr/>
      <dgm:t>
        <a:bodyPr/>
        <a:lstStyle/>
        <a:p>
          <a:endParaRPr lang="hu-HU"/>
        </a:p>
      </dgm:t>
    </dgm:pt>
    <dgm:pt modelId="{D7686609-D6DD-40EC-B950-0E43E32CBD42}" type="pres">
      <dgm:prSet presAssocID="{A6D42AB0-2521-48BB-8EA9-3931C7DE1C36}" presName="hierRoot2" presStyleCnt="0">
        <dgm:presLayoutVars>
          <dgm:hierBranch val="init"/>
        </dgm:presLayoutVars>
      </dgm:prSet>
      <dgm:spPr/>
      <dgm:t>
        <a:bodyPr/>
        <a:lstStyle/>
        <a:p>
          <a:endParaRPr lang="hu-HU"/>
        </a:p>
      </dgm:t>
    </dgm:pt>
    <dgm:pt modelId="{D1A9647F-801A-4F15-9B26-E10D83E8741D}" type="pres">
      <dgm:prSet presAssocID="{A6D42AB0-2521-48BB-8EA9-3931C7DE1C36}" presName="rootComposite" presStyleCnt="0"/>
      <dgm:spPr/>
      <dgm:t>
        <a:bodyPr/>
        <a:lstStyle/>
        <a:p>
          <a:endParaRPr lang="hu-HU"/>
        </a:p>
      </dgm:t>
    </dgm:pt>
    <dgm:pt modelId="{B4A258A7-F4D7-4FCA-A153-CC598D8D3D5E}" type="pres">
      <dgm:prSet presAssocID="{A6D42AB0-2521-48BB-8EA9-3931C7DE1C36}" presName="rootText" presStyleLbl="node1" presStyleIdx="0" presStyleCnt="8">
        <dgm:presLayoutVars>
          <dgm:chMax/>
          <dgm:chPref val="3"/>
        </dgm:presLayoutVars>
      </dgm:prSet>
      <dgm:spPr/>
      <dgm:t>
        <a:bodyPr/>
        <a:lstStyle/>
        <a:p>
          <a:endParaRPr lang="hu-HU"/>
        </a:p>
      </dgm:t>
    </dgm:pt>
    <dgm:pt modelId="{617E3ADF-6453-4E0A-BA1B-449FCF350C63}" type="pres">
      <dgm:prSet presAssocID="{A6D42AB0-2521-48BB-8EA9-3931C7DE1C36}" presName="titleText2" presStyleLbl="fgAcc1" presStyleIdx="0" presStyleCnt="8">
        <dgm:presLayoutVars>
          <dgm:chMax val="0"/>
          <dgm:chPref val="0"/>
        </dgm:presLayoutVars>
      </dgm:prSet>
      <dgm:spPr/>
      <dgm:t>
        <a:bodyPr/>
        <a:lstStyle/>
        <a:p>
          <a:endParaRPr lang="en-GB"/>
        </a:p>
      </dgm:t>
    </dgm:pt>
    <dgm:pt modelId="{5F74122C-5643-4BB8-905F-E2232EFF382A}" type="pres">
      <dgm:prSet presAssocID="{A6D42AB0-2521-48BB-8EA9-3931C7DE1C36}" presName="rootConnector" presStyleLbl="node2" presStyleIdx="0" presStyleCnt="0"/>
      <dgm:spPr/>
      <dgm:t>
        <a:bodyPr/>
        <a:lstStyle/>
        <a:p>
          <a:endParaRPr lang="hu-HU"/>
        </a:p>
      </dgm:t>
    </dgm:pt>
    <dgm:pt modelId="{6A87C16E-68DC-4B67-9441-F83E17D7FFC8}" type="pres">
      <dgm:prSet presAssocID="{A6D42AB0-2521-48BB-8EA9-3931C7DE1C36}" presName="hierChild4" presStyleCnt="0"/>
      <dgm:spPr/>
      <dgm:t>
        <a:bodyPr/>
        <a:lstStyle/>
        <a:p>
          <a:endParaRPr lang="hu-HU"/>
        </a:p>
      </dgm:t>
    </dgm:pt>
    <dgm:pt modelId="{87260241-D697-4E36-9CD6-4506B629C2FD}" type="pres">
      <dgm:prSet presAssocID="{A6D42AB0-2521-48BB-8EA9-3931C7DE1C36}" presName="hierChild5" presStyleCnt="0"/>
      <dgm:spPr/>
      <dgm:t>
        <a:bodyPr/>
        <a:lstStyle/>
        <a:p>
          <a:endParaRPr lang="hu-HU"/>
        </a:p>
      </dgm:t>
    </dgm:pt>
    <dgm:pt modelId="{9A2D7051-7CA4-472C-A034-009B6925C0CD}" type="pres">
      <dgm:prSet presAssocID="{7FB54A64-FB04-44AA-B6FC-92B342824EB4}" presName="Name37" presStyleLbl="parChTrans1D2" presStyleIdx="1" presStyleCnt="4"/>
      <dgm:spPr/>
      <dgm:t>
        <a:bodyPr/>
        <a:lstStyle/>
        <a:p>
          <a:endParaRPr lang="hu-HU"/>
        </a:p>
      </dgm:t>
    </dgm:pt>
    <dgm:pt modelId="{6AE64DBB-B6FA-483B-BD89-69D7941D2DDC}" type="pres">
      <dgm:prSet presAssocID="{4CDFCBFB-E017-482C-B9FE-9B9CAD5068F4}" presName="hierRoot2" presStyleCnt="0">
        <dgm:presLayoutVars>
          <dgm:hierBranch val="init"/>
        </dgm:presLayoutVars>
      </dgm:prSet>
      <dgm:spPr/>
      <dgm:t>
        <a:bodyPr/>
        <a:lstStyle/>
        <a:p>
          <a:endParaRPr lang="hu-HU"/>
        </a:p>
      </dgm:t>
    </dgm:pt>
    <dgm:pt modelId="{EFA98FA2-3FA2-4BC9-BD91-366394508802}" type="pres">
      <dgm:prSet presAssocID="{4CDFCBFB-E017-482C-B9FE-9B9CAD5068F4}" presName="rootComposite" presStyleCnt="0"/>
      <dgm:spPr/>
      <dgm:t>
        <a:bodyPr/>
        <a:lstStyle/>
        <a:p>
          <a:endParaRPr lang="hu-HU"/>
        </a:p>
      </dgm:t>
    </dgm:pt>
    <dgm:pt modelId="{E374EB90-0416-4AA4-8548-9CBFB04F45F6}" type="pres">
      <dgm:prSet presAssocID="{4CDFCBFB-E017-482C-B9FE-9B9CAD5068F4}" presName="rootText" presStyleLbl="node1" presStyleIdx="1" presStyleCnt="8">
        <dgm:presLayoutVars>
          <dgm:chMax/>
          <dgm:chPref val="3"/>
        </dgm:presLayoutVars>
      </dgm:prSet>
      <dgm:spPr/>
      <dgm:t>
        <a:bodyPr/>
        <a:lstStyle/>
        <a:p>
          <a:endParaRPr lang="hu-HU"/>
        </a:p>
      </dgm:t>
    </dgm:pt>
    <dgm:pt modelId="{FCBCC24A-0933-454C-B3E8-A3A68EDD20B3}" type="pres">
      <dgm:prSet presAssocID="{4CDFCBFB-E017-482C-B9FE-9B9CAD5068F4}" presName="titleText2" presStyleLbl="fgAcc1" presStyleIdx="1" presStyleCnt="8">
        <dgm:presLayoutVars>
          <dgm:chMax val="0"/>
          <dgm:chPref val="0"/>
        </dgm:presLayoutVars>
      </dgm:prSet>
      <dgm:spPr/>
      <dgm:t>
        <a:bodyPr/>
        <a:lstStyle/>
        <a:p>
          <a:endParaRPr lang="hu-HU"/>
        </a:p>
      </dgm:t>
    </dgm:pt>
    <dgm:pt modelId="{E70C8D42-1921-474A-8EAE-865CBB77F82A}" type="pres">
      <dgm:prSet presAssocID="{4CDFCBFB-E017-482C-B9FE-9B9CAD5068F4}" presName="rootConnector" presStyleLbl="node2" presStyleIdx="0" presStyleCnt="0"/>
      <dgm:spPr/>
      <dgm:t>
        <a:bodyPr/>
        <a:lstStyle/>
        <a:p>
          <a:endParaRPr lang="hu-HU"/>
        </a:p>
      </dgm:t>
    </dgm:pt>
    <dgm:pt modelId="{46B45B68-C128-4940-858C-302AE5F90779}" type="pres">
      <dgm:prSet presAssocID="{4CDFCBFB-E017-482C-B9FE-9B9CAD5068F4}" presName="hierChild4" presStyleCnt="0"/>
      <dgm:spPr/>
      <dgm:t>
        <a:bodyPr/>
        <a:lstStyle/>
        <a:p>
          <a:endParaRPr lang="hu-HU"/>
        </a:p>
      </dgm:t>
    </dgm:pt>
    <dgm:pt modelId="{BA69EFD9-CB3F-4EAB-B606-30D239B8802B}" type="pres">
      <dgm:prSet presAssocID="{B86E1805-1ABB-4F82-ACF6-831E7E99082F}" presName="Name37" presStyleLbl="parChTrans1D3" presStyleIdx="0" presStyleCnt="3"/>
      <dgm:spPr/>
      <dgm:t>
        <a:bodyPr/>
        <a:lstStyle/>
        <a:p>
          <a:endParaRPr lang="hu-HU"/>
        </a:p>
      </dgm:t>
    </dgm:pt>
    <dgm:pt modelId="{A8F0811D-E669-4800-8D31-B47072F395F0}" type="pres">
      <dgm:prSet presAssocID="{6654A3CD-AF06-47CE-AFA7-4A8ADC44E07E}" presName="hierRoot2" presStyleCnt="0">
        <dgm:presLayoutVars>
          <dgm:hierBranch val="init"/>
        </dgm:presLayoutVars>
      </dgm:prSet>
      <dgm:spPr/>
      <dgm:t>
        <a:bodyPr/>
        <a:lstStyle/>
        <a:p>
          <a:endParaRPr lang="hu-HU"/>
        </a:p>
      </dgm:t>
    </dgm:pt>
    <dgm:pt modelId="{5793516F-1E23-4560-B82B-E32557031DB8}" type="pres">
      <dgm:prSet presAssocID="{6654A3CD-AF06-47CE-AFA7-4A8ADC44E07E}" presName="rootComposite" presStyleCnt="0"/>
      <dgm:spPr/>
      <dgm:t>
        <a:bodyPr/>
        <a:lstStyle/>
        <a:p>
          <a:endParaRPr lang="hu-HU"/>
        </a:p>
      </dgm:t>
    </dgm:pt>
    <dgm:pt modelId="{F7571AB7-56D0-471A-9181-DF8118509FD6}" type="pres">
      <dgm:prSet presAssocID="{6654A3CD-AF06-47CE-AFA7-4A8ADC44E07E}" presName="rootText" presStyleLbl="node1" presStyleIdx="2" presStyleCnt="8">
        <dgm:presLayoutVars>
          <dgm:chMax/>
          <dgm:chPref val="3"/>
        </dgm:presLayoutVars>
      </dgm:prSet>
      <dgm:spPr/>
      <dgm:t>
        <a:bodyPr/>
        <a:lstStyle/>
        <a:p>
          <a:endParaRPr lang="hu-HU"/>
        </a:p>
      </dgm:t>
    </dgm:pt>
    <dgm:pt modelId="{70BB96E3-DF9A-4439-839E-639806CC14A0}" type="pres">
      <dgm:prSet presAssocID="{6654A3CD-AF06-47CE-AFA7-4A8ADC44E07E}" presName="titleText2" presStyleLbl="fgAcc1" presStyleIdx="2" presStyleCnt="8">
        <dgm:presLayoutVars>
          <dgm:chMax val="0"/>
          <dgm:chPref val="0"/>
        </dgm:presLayoutVars>
      </dgm:prSet>
      <dgm:spPr/>
      <dgm:t>
        <a:bodyPr/>
        <a:lstStyle/>
        <a:p>
          <a:endParaRPr lang="hu-HU"/>
        </a:p>
      </dgm:t>
    </dgm:pt>
    <dgm:pt modelId="{58FAECC5-6D6A-4F1C-BA95-AE82C1B8EBB9}" type="pres">
      <dgm:prSet presAssocID="{6654A3CD-AF06-47CE-AFA7-4A8ADC44E07E}" presName="rootConnector" presStyleLbl="node3" presStyleIdx="0" presStyleCnt="0"/>
      <dgm:spPr/>
      <dgm:t>
        <a:bodyPr/>
        <a:lstStyle/>
        <a:p>
          <a:endParaRPr lang="hu-HU"/>
        </a:p>
      </dgm:t>
    </dgm:pt>
    <dgm:pt modelId="{F0EBC2E6-40F0-4072-A766-3CABD9103654}" type="pres">
      <dgm:prSet presAssocID="{6654A3CD-AF06-47CE-AFA7-4A8ADC44E07E}" presName="hierChild4" presStyleCnt="0"/>
      <dgm:spPr/>
      <dgm:t>
        <a:bodyPr/>
        <a:lstStyle/>
        <a:p>
          <a:endParaRPr lang="hu-HU"/>
        </a:p>
      </dgm:t>
    </dgm:pt>
    <dgm:pt modelId="{E953055C-48DF-4585-A195-C9DF9CA11081}" type="pres">
      <dgm:prSet presAssocID="{3B771691-CDE2-4B3A-AB88-46E115ECD0A5}" presName="Name37" presStyleLbl="parChTrans1D4" presStyleIdx="0" presStyleCnt="1"/>
      <dgm:spPr/>
      <dgm:t>
        <a:bodyPr/>
        <a:lstStyle/>
        <a:p>
          <a:endParaRPr lang="hu-HU"/>
        </a:p>
      </dgm:t>
    </dgm:pt>
    <dgm:pt modelId="{F82ACA70-DF10-4B0A-A749-0A9FA2EA8CA4}" type="pres">
      <dgm:prSet presAssocID="{EBC12984-B6D2-4B7F-9B9B-A1CC3038CE35}" presName="hierRoot2" presStyleCnt="0">
        <dgm:presLayoutVars>
          <dgm:hierBranch val="init"/>
        </dgm:presLayoutVars>
      </dgm:prSet>
      <dgm:spPr/>
      <dgm:t>
        <a:bodyPr/>
        <a:lstStyle/>
        <a:p>
          <a:endParaRPr lang="hu-HU"/>
        </a:p>
      </dgm:t>
    </dgm:pt>
    <dgm:pt modelId="{D4AA74CF-DA50-4510-9436-7472B139248B}" type="pres">
      <dgm:prSet presAssocID="{EBC12984-B6D2-4B7F-9B9B-A1CC3038CE35}" presName="rootComposite" presStyleCnt="0"/>
      <dgm:spPr/>
      <dgm:t>
        <a:bodyPr/>
        <a:lstStyle/>
        <a:p>
          <a:endParaRPr lang="hu-HU"/>
        </a:p>
      </dgm:t>
    </dgm:pt>
    <dgm:pt modelId="{9686C374-22BE-46D5-B70F-8D8C0C3502F9}" type="pres">
      <dgm:prSet presAssocID="{EBC12984-B6D2-4B7F-9B9B-A1CC3038CE35}" presName="rootText" presStyleLbl="node1" presStyleIdx="3" presStyleCnt="8">
        <dgm:presLayoutVars>
          <dgm:chMax/>
          <dgm:chPref val="3"/>
        </dgm:presLayoutVars>
      </dgm:prSet>
      <dgm:spPr/>
      <dgm:t>
        <a:bodyPr/>
        <a:lstStyle/>
        <a:p>
          <a:endParaRPr lang="hu-HU"/>
        </a:p>
      </dgm:t>
    </dgm:pt>
    <dgm:pt modelId="{4EC87719-E097-4103-AE48-BDE0CC2BD634}" type="pres">
      <dgm:prSet presAssocID="{EBC12984-B6D2-4B7F-9B9B-A1CC3038CE35}" presName="titleText2" presStyleLbl="fgAcc1" presStyleIdx="3" presStyleCnt="8" custScaleX="96580" custScaleY="98034" custLinFactNeighborX="-3207" custLinFactNeighborY="3570">
        <dgm:presLayoutVars>
          <dgm:chMax val="0"/>
          <dgm:chPref val="0"/>
        </dgm:presLayoutVars>
      </dgm:prSet>
      <dgm:spPr/>
      <dgm:t>
        <a:bodyPr/>
        <a:lstStyle/>
        <a:p>
          <a:endParaRPr lang="hu-HU"/>
        </a:p>
      </dgm:t>
    </dgm:pt>
    <dgm:pt modelId="{AB51159B-72BE-4E87-81C5-510A69CADD0F}" type="pres">
      <dgm:prSet presAssocID="{EBC12984-B6D2-4B7F-9B9B-A1CC3038CE35}" presName="rootConnector" presStyleLbl="node4" presStyleIdx="0" presStyleCnt="0"/>
      <dgm:spPr/>
      <dgm:t>
        <a:bodyPr/>
        <a:lstStyle/>
        <a:p>
          <a:endParaRPr lang="hu-HU"/>
        </a:p>
      </dgm:t>
    </dgm:pt>
    <dgm:pt modelId="{ABA65D24-DC4E-41BC-B717-A82A87F0BFA4}" type="pres">
      <dgm:prSet presAssocID="{EBC12984-B6D2-4B7F-9B9B-A1CC3038CE35}" presName="hierChild4" presStyleCnt="0"/>
      <dgm:spPr/>
      <dgm:t>
        <a:bodyPr/>
        <a:lstStyle/>
        <a:p>
          <a:endParaRPr lang="hu-HU"/>
        </a:p>
      </dgm:t>
    </dgm:pt>
    <dgm:pt modelId="{F89B2FE4-8CE6-44BE-B526-532318FE79BD}" type="pres">
      <dgm:prSet presAssocID="{EBC12984-B6D2-4B7F-9B9B-A1CC3038CE35}" presName="hierChild5" presStyleCnt="0"/>
      <dgm:spPr/>
      <dgm:t>
        <a:bodyPr/>
        <a:lstStyle/>
        <a:p>
          <a:endParaRPr lang="hu-HU"/>
        </a:p>
      </dgm:t>
    </dgm:pt>
    <dgm:pt modelId="{7D4D8648-BA13-4432-A9A0-4B0E84C021B0}" type="pres">
      <dgm:prSet presAssocID="{6654A3CD-AF06-47CE-AFA7-4A8ADC44E07E}" presName="hierChild5" presStyleCnt="0"/>
      <dgm:spPr/>
      <dgm:t>
        <a:bodyPr/>
        <a:lstStyle/>
        <a:p>
          <a:endParaRPr lang="hu-HU"/>
        </a:p>
      </dgm:t>
    </dgm:pt>
    <dgm:pt modelId="{D3553BB1-515A-4C0E-9770-A125B0559D51}" type="pres">
      <dgm:prSet presAssocID="{32EC61BB-EE20-4003-8D46-1EA57F38B1DC}" presName="Name37" presStyleLbl="parChTrans1D3" presStyleIdx="1" presStyleCnt="3"/>
      <dgm:spPr/>
      <dgm:t>
        <a:bodyPr/>
        <a:lstStyle/>
        <a:p>
          <a:endParaRPr lang="hu-HU"/>
        </a:p>
      </dgm:t>
    </dgm:pt>
    <dgm:pt modelId="{A966BB93-13F2-4880-AE43-792FD06C02B3}" type="pres">
      <dgm:prSet presAssocID="{0D9421F7-9D78-42C4-AE7A-F7F293A7FF35}" presName="hierRoot2" presStyleCnt="0">
        <dgm:presLayoutVars>
          <dgm:hierBranch val="init"/>
        </dgm:presLayoutVars>
      </dgm:prSet>
      <dgm:spPr/>
      <dgm:t>
        <a:bodyPr/>
        <a:lstStyle/>
        <a:p>
          <a:endParaRPr lang="hu-HU"/>
        </a:p>
      </dgm:t>
    </dgm:pt>
    <dgm:pt modelId="{3CD324A6-74EA-4524-81E3-632DD8C7EE2E}" type="pres">
      <dgm:prSet presAssocID="{0D9421F7-9D78-42C4-AE7A-F7F293A7FF35}" presName="rootComposite" presStyleCnt="0"/>
      <dgm:spPr/>
      <dgm:t>
        <a:bodyPr/>
        <a:lstStyle/>
        <a:p>
          <a:endParaRPr lang="hu-HU"/>
        </a:p>
      </dgm:t>
    </dgm:pt>
    <dgm:pt modelId="{42C3BA33-16B7-476A-90CA-99AA5BA99562}" type="pres">
      <dgm:prSet presAssocID="{0D9421F7-9D78-42C4-AE7A-F7F293A7FF35}" presName="rootText" presStyleLbl="node1" presStyleIdx="4" presStyleCnt="8">
        <dgm:presLayoutVars>
          <dgm:chMax/>
          <dgm:chPref val="3"/>
        </dgm:presLayoutVars>
      </dgm:prSet>
      <dgm:spPr/>
      <dgm:t>
        <a:bodyPr/>
        <a:lstStyle/>
        <a:p>
          <a:endParaRPr lang="hu-HU"/>
        </a:p>
      </dgm:t>
    </dgm:pt>
    <dgm:pt modelId="{6BECAAB4-48CA-461D-B871-D591ED379BCF}" type="pres">
      <dgm:prSet presAssocID="{0D9421F7-9D78-42C4-AE7A-F7F293A7FF35}" presName="titleText2" presStyleLbl="fgAcc1" presStyleIdx="4" presStyleCnt="8" custScaleX="141646" custScaleY="114713">
        <dgm:presLayoutVars>
          <dgm:chMax val="0"/>
          <dgm:chPref val="0"/>
        </dgm:presLayoutVars>
      </dgm:prSet>
      <dgm:spPr/>
      <dgm:t>
        <a:bodyPr/>
        <a:lstStyle/>
        <a:p>
          <a:endParaRPr lang="hu-HU"/>
        </a:p>
      </dgm:t>
    </dgm:pt>
    <dgm:pt modelId="{8374EF46-2572-4B04-B971-4748677A16B1}" type="pres">
      <dgm:prSet presAssocID="{0D9421F7-9D78-42C4-AE7A-F7F293A7FF35}" presName="rootConnector" presStyleLbl="node3" presStyleIdx="0" presStyleCnt="0"/>
      <dgm:spPr/>
      <dgm:t>
        <a:bodyPr/>
        <a:lstStyle/>
        <a:p>
          <a:endParaRPr lang="hu-HU"/>
        </a:p>
      </dgm:t>
    </dgm:pt>
    <dgm:pt modelId="{E0F34927-84B2-49A4-9761-3411D40E38DA}" type="pres">
      <dgm:prSet presAssocID="{0D9421F7-9D78-42C4-AE7A-F7F293A7FF35}" presName="hierChild4" presStyleCnt="0"/>
      <dgm:spPr/>
      <dgm:t>
        <a:bodyPr/>
        <a:lstStyle/>
        <a:p>
          <a:endParaRPr lang="hu-HU"/>
        </a:p>
      </dgm:t>
    </dgm:pt>
    <dgm:pt modelId="{53F11A6B-48AE-4BCC-9F9D-9A92436BC9A7}" type="pres">
      <dgm:prSet presAssocID="{0D9421F7-9D78-42C4-AE7A-F7F293A7FF35}" presName="hierChild5" presStyleCnt="0"/>
      <dgm:spPr/>
      <dgm:t>
        <a:bodyPr/>
        <a:lstStyle/>
        <a:p>
          <a:endParaRPr lang="hu-HU"/>
        </a:p>
      </dgm:t>
    </dgm:pt>
    <dgm:pt modelId="{FBD45720-62DC-44F1-BFD7-545740BDC12A}" type="pres">
      <dgm:prSet presAssocID="{A4DC67C8-F261-4BA9-8D47-50D94B52BDEF}" presName="Name37" presStyleLbl="parChTrans1D3" presStyleIdx="2" presStyleCnt="3"/>
      <dgm:spPr/>
      <dgm:t>
        <a:bodyPr/>
        <a:lstStyle/>
        <a:p>
          <a:endParaRPr lang="hu-HU"/>
        </a:p>
      </dgm:t>
    </dgm:pt>
    <dgm:pt modelId="{4CA179D0-F8DE-4F98-BCB8-71DA8554360E}" type="pres">
      <dgm:prSet presAssocID="{FC3AD4EC-7272-4A48-970E-805BE52458F5}" presName="hierRoot2" presStyleCnt="0">
        <dgm:presLayoutVars>
          <dgm:hierBranch val="init"/>
        </dgm:presLayoutVars>
      </dgm:prSet>
      <dgm:spPr/>
      <dgm:t>
        <a:bodyPr/>
        <a:lstStyle/>
        <a:p>
          <a:endParaRPr lang="hu-HU"/>
        </a:p>
      </dgm:t>
    </dgm:pt>
    <dgm:pt modelId="{BFB966EC-74A1-4DF7-8F45-EA322C27572C}" type="pres">
      <dgm:prSet presAssocID="{FC3AD4EC-7272-4A48-970E-805BE52458F5}" presName="rootComposite" presStyleCnt="0"/>
      <dgm:spPr/>
      <dgm:t>
        <a:bodyPr/>
        <a:lstStyle/>
        <a:p>
          <a:endParaRPr lang="hu-HU"/>
        </a:p>
      </dgm:t>
    </dgm:pt>
    <dgm:pt modelId="{C023F2D0-664B-48C6-8D85-553D9CCDD273}" type="pres">
      <dgm:prSet presAssocID="{FC3AD4EC-7272-4A48-970E-805BE52458F5}" presName="rootText" presStyleLbl="node1" presStyleIdx="5" presStyleCnt="8">
        <dgm:presLayoutVars>
          <dgm:chMax/>
          <dgm:chPref val="3"/>
        </dgm:presLayoutVars>
      </dgm:prSet>
      <dgm:spPr/>
      <dgm:t>
        <a:bodyPr/>
        <a:lstStyle/>
        <a:p>
          <a:endParaRPr lang="hu-HU"/>
        </a:p>
      </dgm:t>
    </dgm:pt>
    <dgm:pt modelId="{D0C6E659-3CBD-49DD-96DC-330143D8F982}" type="pres">
      <dgm:prSet presAssocID="{FC3AD4EC-7272-4A48-970E-805BE52458F5}" presName="titleText2" presStyleLbl="fgAcc1" presStyleIdx="5" presStyleCnt="8">
        <dgm:presLayoutVars>
          <dgm:chMax val="0"/>
          <dgm:chPref val="0"/>
        </dgm:presLayoutVars>
      </dgm:prSet>
      <dgm:spPr/>
      <dgm:t>
        <a:bodyPr/>
        <a:lstStyle/>
        <a:p>
          <a:endParaRPr lang="hu-HU"/>
        </a:p>
      </dgm:t>
    </dgm:pt>
    <dgm:pt modelId="{7BEB3079-6E16-42AB-A209-19790B1C4FC5}" type="pres">
      <dgm:prSet presAssocID="{FC3AD4EC-7272-4A48-970E-805BE52458F5}" presName="rootConnector" presStyleLbl="node3" presStyleIdx="0" presStyleCnt="0"/>
      <dgm:spPr/>
      <dgm:t>
        <a:bodyPr/>
        <a:lstStyle/>
        <a:p>
          <a:endParaRPr lang="hu-HU"/>
        </a:p>
      </dgm:t>
    </dgm:pt>
    <dgm:pt modelId="{1B240766-ACC5-46AF-A2BB-D326673C5518}" type="pres">
      <dgm:prSet presAssocID="{FC3AD4EC-7272-4A48-970E-805BE52458F5}" presName="hierChild4" presStyleCnt="0"/>
      <dgm:spPr/>
      <dgm:t>
        <a:bodyPr/>
        <a:lstStyle/>
        <a:p>
          <a:endParaRPr lang="hu-HU"/>
        </a:p>
      </dgm:t>
    </dgm:pt>
    <dgm:pt modelId="{8C6B7CD2-0E62-4CC0-AA1C-9654253ABBAB}" type="pres">
      <dgm:prSet presAssocID="{FC3AD4EC-7272-4A48-970E-805BE52458F5}" presName="hierChild5" presStyleCnt="0"/>
      <dgm:spPr/>
      <dgm:t>
        <a:bodyPr/>
        <a:lstStyle/>
        <a:p>
          <a:endParaRPr lang="hu-HU"/>
        </a:p>
      </dgm:t>
    </dgm:pt>
    <dgm:pt modelId="{03819866-77C4-456C-97CA-21CAAE609ADB}" type="pres">
      <dgm:prSet presAssocID="{4CDFCBFB-E017-482C-B9FE-9B9CAD5068F4}" presName="hierChild5" presStyleCnt="0"/>
      <dgm:spPr/>
      <dgm:t>
        <a:bodyPr/>
        <a:lstStyle/>
        <a:p>
          <a:endParaRPr lang="hu-HU"/>
        </a:p>
      </dgm:t>
    </dgm:pt>
    <dgm:pt modelId="{A7461BB3-F02B-407C-B859-A4DEF44F1A89}" type="pres">
      <dgm:prSet presAssocID="{6A76A090-39E9-4A30-ACA9-03012701B793}" presName="Name37" presStyleLbl="parChTrans1D2" presStyleIdx="2" presStyleCnt="4"/>
      <dgm:spPr/>
      <dgm:t>
        <a:bodyPr/>
        <a:lstStyle/>
        <a:p>
          <a:endParaRPr lang="hu-HU"/>
        </a:p>
      </dgm:t>
    </dgm:pt>
    <dgm:pt modelId="{52BA0D50-C5AD-4934-8686-2BB120E69FB4}" type="pres">
      <dgm:prSet presAssocID="{A8144E9A-C48F-48B8-A17A-80C95F62E595}" presName="hierRoot2" presStyleCnt="0">
        <dgm:presLayoutVars>
          <dgm:hierBranch val="init"/>
        </dgm:presLayoutVars>
      </dgm:prSet>
      <dgm:spPr/>
      <dgm:t>
        <a:bodyPr/>
        <a:lstStyle/>
        <a:p>
          <a:endParaRPr lang="hu-HU"/>
        </a:p>
      </dgm:t>
    </dgm:pt>
    <dgm:pt modelId="{347DC9F5-AF7C-46D0-9D70-2D8BF6CD8F0B}" type="pres">
      <dgm:prSet presAssocID="{A8144E9A-C48F-48B8-A17A-80C95F62E595}" presName="rootComposite" presStyleCnt="0"/>
      <dgm:spPr/>
      <dgm:t>
        <a:bodyPr/>
        <a:lstStyle/>
        <a:p>
          <a:endParaRPr lang="hu-HU"/>
        </a:p>
      </dgm:t>
    </dgm:pt>
    <dgm:pt modelId="{629A4F6E-E3C5-4EE7-8CB8-B3932D6AC708}" type="pres">
      <dgm:prSet presAssocID="{A8144E9A-C48F-48B8-A17A-80C95F62E595}" presName="rootText" presStyleLbl="node1" presStyleIdx="6" presStyleCnt="8">
        <dgm:presLayoutVars>
          <dgm:chMax/>
          <dgm:chPref val="3"/>
        </dgm:presLayoutVars>
      </dgm:prSet>
      <dgm:spPr/>
      <dgm:t>
        <a:bodyPr/>
        <a:lstStyle/>
        <a:p>
          <a:endParaRPr lang="hu-HU"/>
        </a:p>
      </dgm:t>
    </dgm:pt>
    <dgm:pt modelId="{86A6CE1F-DB14-477F-A163-479A1B2AD900}" type="pres">
      <dgm:prSet presAssocID="{A8144E9A-C48F-48B8-A17A-80C95F62E595}" presName="titleText2" presStyleLbl="fgAcc1" presStyleIdx="6" presStyleCnt="8">
        <dgm:presLayoutVars>
          <dgm:chMax val="0"/>
          <dgm:chPref val="0"/>
        </dgm:presLayoutVars>
      </dgm:prSet>
      <dgm:spPr/>
      <dgm:t>
        <a:bodyPr/>
        <a:lstStyle/>
        <a:p>
          <a:endParaRPr lang="en-GB"/>
        </a:p>
      </dgm:t>
    </dgm:pt>
    <dgm:pt modelId="{5EAC6BED-A25B-4056-A072-9702F8BFBA69}" type="pres">
      <dgm:prSet presAssocID="{A8144E9A-C48F-48B8-A17A-80C95F62E595}" presName="rootConnector" presStyleLbl="node2" presStyleIdx="0" presStyleCnt="0"/>
      <dgm:spPr/>
      <dgm:t>
        <a:bodyPr/>
        <a:lstStyle/>
        <a:p>
          <a:endParaRPr lang="hu-HU"/>
        </a:p>
      </dgm:t>
    </dgm:pt>
    <dgm:pt modelId="{041526A8-AF2C-4357-842B-D6339911789E}" type="pres">
      <dgm:prSet presAssocID="{A8144E9A-C48F-48B8-A17A-80C95F62E595}" presName="hierChild4" presStyleCnt="0"/>
      <dgm:spPr/>
      <dgm:t>
        <a:bodyPr/>
        <a:lstStyle/>
        <a:p>
          <a:endParaRPr lang="hu-HU"/>
        </a:p>
      </dgm:t>
    </dgm:pt>
    <dgm:pt modelId="{6F7FEF26-AA71-46B1-AE4D-D350439F18FC}" type="pres">
      <dgm:prSet presAssocID="{A8144E9A-C48F-48B8-A17A-80C95F62E595}" presName="hierChild5" presStyleCnt="0"/>
      <dgm:spPr/>
      <dgm:t>
        <a:bodyPr/>
        <a:lstStyle/>
        <a:p>
          <a:endParaRPr lang="hu-HU"/>
        </a:p>
      </dgm:t>
    </dgm:pt>
    <dgm:pt modelId="{D26F4A0D-BCDE-48D8-8F2D-B06668CBE79D}" type="pres">
      <dgm:prSet presAssocID="{EBEBD4FF-1F3F-47DD-A1AD-F929F1F860E8}" presName="Name37" presStyleLbl="parChTrans1D2" presStyleIdx="3" presStyleCnt="4"/>
      <dgm:spPr/>
      <dgm:t>
        <a:bodyPr/>
        <a:lstStyle/>
        <a:p>
          <a:endParaRPr lang="hu-HU"/>
        </a:p>
      </dgm:t>
    </dgm:pt>
    <dgm:pt modelId="{F5474B0E-0E29-4EED-9664-414C2A1EBD49}" type="pres">
      <dgm:prSet presAssocID="{7C109C41-41F4-4EF7-BE61-345434F06D2B}" presName="hierRoot2" presStyleCnt="0">
        <dgm:presLayoutVars>
          <dgm:hierBranch val="init"/>
        </dgm:presLayoutVars>
      </dgm:prSet>
      <dgm:spPr/>
      <dgm:t>
        <a:bodyPr/>
        <a:lstStyle/>
        <a:p>
          <a:endParaRPr lang="hu-HU"/>
        </a:p>
      </dgm:t>
    </dgm:pt>
    <dgm:pt modelId="{08A49CD8-774A-49DD-A5E9-49FFD9DBB4CD}" type="pres">
      <dgm:prSet presAssocID="{7C109C41-41F4-4EF7-BE61-345434F06D2B}" presName="rootComposite" presStyleCnt="0"/>
      <dgm:spPr/>
      <dgm:t>
        <a:bodyPr/>
        <a:lstStyle/>
        <a:p>
          <a:endParaRPr lang="hu-HU"/>
        </a:p>
      </dgm:t>
    </dgm:pt>
    <dgm:pt modelId="{054398FF-202E-42E2-9149-E884BC1E7A65}" type="pres">
      <dgm:prSet presAssocID="{7C109C41-41F4-4EF7-BE61-345434F06D2B}" presName="rootText" presStyleLbl="node1" presStyleIdx="7" presStyleCnt="8">
        <dgm:presLayoutVars>
          <dgm:chMax/>
          <dgm:chPref val="3"/>
        </dgm:presLayoutVars>
      </dgm:prSet>
      <dgm:spPr/>
      <dgm:t>
        <a:bodyPr/>
        <a:lstStyle/>
        <a:p>
          <a:endParaRPr lang="hu-HU"/>
        </a:p>
      </dgm:t>
    </dgm:pt>
    <dgm:pt modelId="{A6D9753A-CEBA-4793-9003-635977A9383A}" type="pres">
      <dgm:prSet presAssocID="{7C109C41-41F4-4EF7-BE61-345434F06D2B}" presName="titleText2" presStyleLbl="fgAcc1" presStyleIdx="7" presStyleCnt="8">
        <dgm:presLayoutVars>
          <dgm:chMax val="0"/>
          <dgm:chPref val="0"/>
        </dgm:presLayoutVars>
      </dgm:prSet>
      <dgm:spPr/>
      <dgm:t>
        <a:bodyPr/>
        <a:lstStyle/>
        <a:p>
          <a:endParaRPr lang="hu-HU"/>
        </a:p>
      </dgm:t>
    </dgm:pt>
    <dgm:pt modelId="{ECC0D333-6F23-422A-8725-82C7C292923D}" type="pres">
      <dgm:prSet presAssocID="{7C109C41-41F4-4EF7-BE61-345434F06D2B}" presName="rootConnector" presStyleLbl="node2" presStyleIdx="0" presStyleCnt="0"/>
      <dgm:spPr/>
      <dgm:t>
        <a:bodyPr/>
        <a:lstStyle/>
        <a:p>
          <a:endParaRPr lang="hu-HU"/>
        </a:p>
      </dgm:t>
    </dgm:pt>
    <dgm:pt modelId="{E0C447BD-583C-464B-B219-3401E5B045D7}" type="pres">
      <dgm:prSet presAssocID="{7C109C41-41F4-4EF7-BE61-345434F06D2B}" presName="hierChild4" presStyleCnt="0"/>
      <dgm:spPr/>
      <dgm:t>
        <a:bodyPr/>
        <a:lstStyle/>
        <a:p>
          <a:endParaRPr lang="hu-HU"/>
        </a:p>
      </dgm:t>
    </dgm:pt>
    <dgm:pt modelId="{7EF8BC5D-5BF1-4905-9C3F-0135B79642C6}" type="pres">
      <dgm:prSet presAssocID="{7C109C41-41F4-4EF7-BE61-345434F06D2B}" presName="hierChild5" presStyleCnt="0"/>
      <dgm:spPr/>
      <dgm:t>
        <a:bodyPr/>
        <a:lstStyle/>
        <a:p>
          <a:endParaRPr lang="hu-HU"/>
        </a:p>
      </dgm:t>
    </dgm:pt>
    <dgm:pt modelId="{960BAD75-D840-4FC2-BB6D-18F32B5D2EB6}" type="pres">
      <dgm:prSet presAssocID="{63D82B13-3295-4958-ACC8-47810887D505}" presName="hierChild3" presStyleCnt="0"/>
      <dgm:spPr/>
      <dgm:t>
        <a:bodyPr/>
        <a:lstStyle/>
        <a:p>
          <a:endParaRPr lang="hu-HU"/>
        </a:p>
      </dgm:t>
    </dgm:pt>
  </dgm:ptLst>
  <dgm:cxnLst>
    <dgm:cxn modelId="{53B8C8BF-F0E9-4491-955B-2BB7F1B1A85A}" type="presOf" srcId="{A6D42AB0-2521-48BB-8EA9-3931C7DE1C36}" destId="{5F74122C-5643-4BB8-905F-E2232EFF382A}" srcOrd="1" destOrd="0" presId="urn:microsoft.com/office/officeart/2008/layout/NameandTitleOrganizationalChart"/>
    <dgm:cxn modelId="{CBDBF3DB-62E2-4AA3-902B-6557CC0E4DFA}" type="presOf" srcId="{7C109C41-41F4-4EF7-BE61-345434F06D2B}" destId="{054398FF-202E-42E2-9149-E884BC1E7A65}" srcOrd="0" destOrd="0" presId="urn:microsoft.com/office/officeart/2008/layout/NameandTitleOrganizationalChart"/>
    <dgm:cxn modelId="{A1B6F6DC-2C21-4CDA-8BF3-2E866664CE22}" type="presOf" srcId="{63D82B13-3295-4958-ACC8-47810887D505}" destId="{F827AEE8-027B-4141-A65B-1B56FBDD9F24}" srcOrd="0" destOrd="0" presId="urn:microsoft.com/office/officeart/2008/layout/NameandTitleOrganizationalChart"/>
    <dgm:cxn modelId="{92D9CFA3-72D6-406A-86ED-496F91C5B538}" type="presOf" srcId="{EBEBD4FF-1F3F-47DD-A1AD-F929F1F860E8}" destId="{D26F4A0D-BCDE-48D8-8F2D-B06668CBE79D}" srcOrd="0" destOrd="0" presId="urn:microsoft.com/office/officeart/2008/layout/NameandTitleOrganizationalChart"/>
    <dgm:cxn modelId="{FC5234D6-8D21-4617-AFEE-DA628F05BC0E}" type="presOf" srcId="{A6D42AB0-2521-48BB-8EA9-3931C7DE1C36}" destId="{B4A258A7-F4D7-4FCA-A153-CC598D8D3D5E}" srcOrd="0" destOrd="0" presId="urn:microsoft.com/office/officeart/2008/layout/NameandTitleOrganizationalChart"/>
    <dgm:cxn modelId="{F36DE578-ACEA-42A3-A344-C3E1A0505AC4}" type="presOf" srcId="{18038C23-58D8-4A4B-971A-F7B0446E0A3A}" destId="{FCBCC24A-0933-454C-B3E8-A3A68EDD20B3}" srcOrd="0" destOrd="0" presId="urn:microsoft.com/office/officeart/2008/layout/NameandTitleOrganizationalChart"/>
    <dgm:cxn modelId="{75557E33-6BD6-4D50-AFAF-8D396F18557A}" type="presOf" srcId="{A8144E9A-C48F-48B8-A17A-80C95F62E595}" destId="{629A4F6E-E3C5-4EE7-8CB8-B3932D6AC708}" srcOrd="0" destOrd="0" presId="urn:microsoft.com/office/officeart/2008/layout/NameandTitleOrganizationalChart"/>
    <dgm:cxn modelId="{3F118D39-BDA1-4E43-BA49-036CCFCA28B5}" type="presOf" srcId="{6A76A090-39E9-4A30-ACA9-03012701B793}" destId="{A7461BB3-F02B-407C-B859-A4DEF44F1A89}" srcOrd="0" destOrd="0" presId="urn:microsoft.com/office/officeart/2008/layout/NameandTitleOrganizationalChart"/>
    <dgm:cxn modelId="{A4EC7686-F267-43BA-A7B1-EF1554D731DB}" type="presOf" srcId="{7FB54A64-FB04-44AA-B6FC-92B342824EB4}" destId="{9A2D7051-7CA4-472C-A034-009B6925C0CD}" srcOrd="0" destOrd="0" presId="urn:microsoft.com/office/officeart/2008/layout/NameandTitleOrganizationalChart"/>
    <dgm:cxn modelId="{3D3C8EF0-1642-4F36-958C-06AE4CA97395}" type="presOf" srcId="{3B771691-CDE2-4B3A-AB88-46E115ECD0A5}" destId="{E953055C-48DF-4585-A195-C9DF9CA11081}" srcOrd="0" destOrd="0" presId="urn:microsoft.com/office/officeart/2008/layout/NameandTitleOrganizationalChart"/>
    <dgm:cxn modelId="{098B3198-3975-4C84-9050-80440FAF6CD3}" type="presOf" srcId="{63D82B13-3295-4958-ACC8-47810887D505}" destId="{6F526BE1-0774-4FC5-8EAB-F70ACA282123}" srcOrd="1" destOrd="0" presId="urn:microsoft.com/office/officeart/2008/layout/NameandTitleOrganizationalChart"/>
    <dgm:cxn modelId="{21164620-DC1A-4085-A83A-437739231428}" type="presOf" srcId="{7C109C41-41F4-4EF7-BE61-345434F06D2B}" destId="{ECC0D333-6F23-422A-8725-82C7C292923D}" srcOrd="1" destOrd="0" presId="urn:microsoft.com/office/officeart/2008/layout/NameandTitleOrganizationalChart"/>
    <dgm:cxn modelId="{6374B264-24B9-4187-8960-6D56095F6C52}" srcId="{842228EF-649F-4DDC-AA0C-1C352FD16CBB}" destId="{63D82B13-3295-4958-ACC8-47810887D505}" srcOrd="0" destOrd="0" parTransId="{CBE68550-A5B5-4BFC-ACDF-3A737A153D47}" sibTransId="{220AC3EC-E87E-461B-BD7C-A3424D5028F4}"/>
    <dgm:cxn modelId="{7996A0CB-57C0-4229-A0DA-D12E5C40E369}" type="presOf" srcId="{BA5D8525-5E2E-4224-98F0-F40D789DCBFC}" destId="{86A6CE1F-DB14-477F-A163-479A1B2AD900}" srcOrd="0" destOrd="0" presId="urn:microsoft.com/office/officeart/2008/layout/NameandTitleOrganizationalChart"/>
    <dgm:cxn modelId="{90A0A6F8-76EC-4A55-A446-267183F0A900}" srcId="{63D82B13-3295-4958-ACC8-47810887D505}" destId="{A6D42AB0-2521-48BB-8EA9-3931C7DE1C36}" srcOrd="0" destOrd="0" parTransId="{44DF1B18-3CC7-429F-85FE-8FCB91F752DC}" sibTransId="{A9EDE9C0-64E3-4ADD-9439-598C63786744}"/>
    <dgm:cxn modelId="{FF3347B5-4499-4434-8142-C17DB6F77A73}" type="presOf" srcId="{B86E1805-1ABB-4F82-ACF6-831E7E99082F}" destId="{BA69EFD9-CB3F-4EAB-B606-30D239B8802B}" srcOrd="0" destOrd="0" presId="urn:microsoft.com/office/officeart/2008/layout/NameandTitleOrganizationalChart"/>
    <dgm:cxn modelId="{334013E0-2866-4623-A8FF-86C48872C4EB}" type="presOf" srcId="{44DF1B18-3CC7-429F-85FE-8FCB91F752DC}" destId="{57D1BC88-018C-485F-9B93-7EDDA41EA23F}" srcOrd="0" destOrd="0" presId="urn:microsoft.com/office/officeart/2008/layout/NameandTitleOrganizationalChart"/>
    <dgm:cxn modelId="{B161C67C-443C-40A4-A071-AFE71DA0849B}" type="presOf" srcId="{6654A3CD-AF06-47CE-AFA7-4A8ADC44E07E}" destId="{58FAECC5-6D6A-4F1C-BA95-AE82C1B8EBB9}" srcOrd="1" destOrd="0" presId="urn:microsoft.com/office/officeart/2008/layout/NameandTitleOrganizationalChart"/>
    <dgm:cxn modelId="{9FD88897-EA9F-42C9-A6AB-555FE28F42A3}" type="presOf" srcId="{A4DC67C8-F261-4BA9-8D47-50D94B52BDEF}" destId="{FBD45720-62DC-44F1-BFD7-545740BDC12A}" srcOrd="0" destOrd="0" presId="urn:microsoft.com/office/officeart/2008/layout/NameandTitleOrganizationalChart"/>
    <dgm:cxn modelId="{F1594287-690F-4C84-A2E2-19A84E8752DF}" type="presOf" srcId="{022563CF-B2A2-4997-B712-34FB5BA82FE1}" destId="{70BB96E3-DF9A-4439-839E-639806CC14A0}" srcOrd="0" destOrd="0" presId="urn:microsoft.com/office/officeart/2008/layout/NameandTitleOrganizationalChart"/>
    <dgm:cxn modelId="{6D779CEB-57C2-4B91-9880-0250262E0B1F}" srcId="{6654A3CD-AF06-47CE-AFA7-4A8ADC44E07E}" destId="{EBC12984-B6D2-4B7F-9B9B-A1CC3038CE35}" srcOrd="0" destOrd="0" parTransId="{3B771691-CDE2-4B3A-AB88-46E115ECD0A5}" sibTransId="{3F9C96C0-FED8-4B4F-AE69-59003010A706}"/>
    <dgm:cxn modelId="{C447D054-349D-40EC-921A-1501F6560799}" type="presOf" srcId="{FC3AD4EC-7272-4A48-970E-805BE52458F5}" destId="{7BEB3079-6E16-42AB-A209-19790B1C4FC5}" srcOrd="1" destOrd="0" presId="urn:microsoft.com/office/officeart/2008/layout/NameandTitleOrganizationalChart"/>
    <dgm:cxn modelId="{1585E846-F61D-4D22-AC4E-A5415ABB2FF6}" type="presOf" srcId="{EBC12984-B6D2-4B7F-9B9B-A1CC3038CE35}" destId="{AB51159B-72BE-4E87-81C5-510A69CADD0F}" srcOrd="1" destOrd="0" presId="urn:microsoft.com/office/officeart/2008/layout/NameandTitleOrganizationalChart"/>
    <dgm:cxn modelId="{565A6F2F-C7AC-4384-BF45-FBC435BE9748}" type="presOf" srcId="{FC3AD4EC-7272-4A48-970E-805BE52458F5}" destId="{C023F2D0-664B-48C6-8D85-553D9CCDD273}" srcOrd="0" destOrd="0" presId="urn:microsoft.com/office/officeart/2008/layout/NameandTitleOrganizationalChart"/>
    <dgm:cxn modelId="{21F3AB1E-C62F-4104-B0C9-91A12827C247}" type="presOf" srcId="{4CDFCBFB-E017-482C-B9FE-9B9CAD5068F4}" destId="{E374EB90-0416-4AA4-8548-9CBFB04F45F6}" srcOrd="0" destOrd="0" presId="urn:microsoft.com/office/officeart/2008/layout/NameandTitleOrganizationalChart"/>
    <dgm:cxn modelId="{10DBDB53-B1CB-455B-8AC9-74062B2024DA}" type="presOf" srcId="{0D9421F7-9D78-42C4-AE7A-F7F293A7FF35}" destId="{42C3BA33-16B7-476A-90CA-99AA5BA99562}" srcOrd="0" destOrd="0" presId="urn:microsoft.com/office/officeart/2008/layout/NameandTitleOrganizationalChart"/>
    <dgm:cxn modelId="{EB86757F-545E-4E59-8689-930ED1019D27}" type="presOf" srcId="{0D9421F7-9D78-42C4-AE7A-F7F293A7FF35}" destId="{8374EF46-2572-4B04-B971-4748677A16B1}" srcOrd="1" destOrd="0" presId="urn:microsoft.com/office/officeart/2008/layout/NameandTitleOrganizationalChart"/>
    <dgm:cxn modelId="{E7AF0F2A-687B-4F0B-B99C-C6A04FFEEC1C}" type="presOf" srcId="{B53292A0-DC1A-4F0C-8B5E-6B600B6F392A}" destId="{D0C6E659-3CBD-49DD-96DC-330143D8F982}" srcOrd="0" destOrd="0" presId="urn:microsoft.com/office/officeart/2008/layout/NameandTitleOrganizationalChart"/>
    <dgm:cxn modelId="{D5F88E98-3713-4D95-8C6D-885608516294}" type="presOf" srcId="{D2CCCF68-6E51-4FDF-81D3-B23709791B72}" destId="{A6D9753A-CEBA-4793-9003-635977A9383A}" srcOrd="0" destOrd="0" presId="urn:microsoft.com/office/officeart/2008/layout/NameandTitleOrganizationalChart"/>
    <dgm:cxn modelId="{BD3A2366-73C0-472E-A249-C32E8E3FEC08}" type="presOf" srcId="{A9EDE9C0-64E3-4ADD-9439-598C63786744}" destId="{617E3ADF-6453-4E0A-BA1B-449FCF350C63}" srcOrd="0" destOrd="0" presId="urn:microsoft.com/office/officeart/2008/layout/NameandTitleOrganizationalChart"/>
    <dgm:cxn modelId="{DBB75E87-8233-4B8F-94B3-E8E42AB9A265}" srcId="{63D82B13-3295-4958-ACC8-47810887D505}" destId="{7C109C41-41F4-4EF7-BE61-345434F06D2B}" srcOrd="3" destOrd="0" parTransId="{EBEBD4FF-1F3F-47DD-A1AD-F929F1F860E8}" sibTransId="{D2CCCF68-6E51-4FDF-81D3-B23709791B72}"/>
    <dgm:cxn modelId="{F5D46AF4-D7D4-40EA-B822-7D91C5A3FD28}" type="presOf" srcId="{842228EF-649F-4DDC-AA0C-1C352FD16CBB}" destId="{45C02FF3-CB76-4C2B-B8A3-8009F527C52F}" srcOrd="0" destOrd="0" presId="urn:microsoft.com/office/officeart/2008/layout/NameandTitleOrganizationalChart"/>
    <dgm:cxn modelId="{4EA088E0-55D3-4D74-9F11-028003C8D4A2}" type="presOf" srcId="{EBC12984-B6D2-4B7F-9B9B-A1CC3038CE35}" destId="{9686C374-22BE-46D5-B70F-8D8C0C3502F9}" srcOrd="0" destOrd="0" presId="urn:microsoft.com/office/officeart/2008/layout/NameandTitleOrganizationalChart"/>
    <dgm:cxn modelId="{E97E30ED-F172-4DF3-BEC2-F5BF59BC448F}" type="presOf" srcId="{3F9C96C0-FED8-4B4F-AE69-59003010A706}" destId="{4EC87719-E097-4103-AE48-BDE0CC2BD634}" srcOrd="0" destOrd="0" presId="urn:microsoft.com/office/officeart/2008/layout/NameandTitleOrganizationalChart"/>
    <dgm:cxn modelId="{1D490B93-EA91-4EF0-B9E4-AA65904F346B}" type="presOf" srcId="{4CDFCBFB-E017-482C-B9FE-9B9CAD5068F4}" destId="{E70C8D42-1921-474A-8EAE-865CBB77F82A}" srcOrd="1" destOrd="0" presId="urn:microsoft.com/office/officeart/2008/layout/NameandTitleOrganizationalChart"/>
    <dgm:cxn modelId="{916DF700-183F-48E4-AD32-C33334857A97}" srcId="{63D82B13-3295-4958-ACC8-47810887D505}" destId="{4CDFCBFB-E017-482C-B9FE-9B9CAD5068F4}" srcOrd="1" destOrd="0" parTransId="{7FB54A64-FB04-44AA-B6FC-92B342824EB4}" sibTransId="{18038C23-58D8-4A4B-971A-F7B0446E0A3A}"/>
    <dgm:cxn modelId="{9EA6EE39-8D03-4C08-8B15-D4648D405D6D}" srcId="{4CDFCBFB-E017-482C-B9FE-9B9CAD5068F4}" destId="{6654A3CD-AF06-47CE-AFA7-4A8ADC44E07E}" srcOrd="0" destOrd="0" parTransId="{B86E1805-1ABB-4F82-ACF6-831E7E99082F}" sibTransId="{022563CF-B2A2-4997-B712-34FB5BA82FE1}"/>
    <dgm:cxn modelId="{D2629627-C92B-4AA8-8202-2899BF8A8A6E}" type="presOf" srcId="{A8144E9A-C48F-48B8-A17A-80C95F62E595}" destId="{5EAC6BED-A25B-4056-A072-9702F8BFBA69}" srcOrd="1" destOrd="0" presId="urn:microsoft.com/office/officeart/2008/layout/NameandTitleOrganizationalChart"/>
    <dgm:cxn modelId="{A2B28907-8AA9-4538-A478-815C9698A221}" srcId="{4CDFCBFB-E017-482C-B9FE-9B9CAD5068F4}" destId="{0D9421F7-9D78-42C4-AE7A-F7F293A7FF35}" srcOrd="1" destOrd="0" parTransId="{32EC61BB-EE20-4003-8D46-1EA57F38B1DC}" sibTransId="{0E81764C-BECB-4B1C-9864-141C76825C11}"/>
    <dgm:cxn modelId="{0B28B301-F53A-4E89-AD47-9BBA6F5AD86D}" type="presOf" srcId="{32EC61BB-EE20-4003-8D46-1EA57F38B1DC}" destId="{D3553BB1-515A-4C0E-9770-A125B0559D51}" srcOrd="0" destOrd="0" presId="urn:microsoft.com/office/officeart/2008/layout/NameandTitleOrganizationalChart"/>
    <dgm:cxn modelId="{BB1948E7-10D5-48F5-A05A-5F93729E3C2E}" srcId="{4CDFCBFB-E017-482C-B9FE-9B9CAD5068F4}" destId="{FC3AD4EC-7272-4A48-970E-805BE52458F5}" srcOrd="2" destOrd="0" parTransId="{A4DC67C8-F261-4BA9-8D47-50D94B52BDEF}" sibTransId="{B53292A0-DC1A-4F0C-8B5E-6B600B6F392A}"/>
    <dgm:cxn modelId="{7336BA0D-0AB3-4000-B7D7-127E905A1268}" srcId="{63D82B13-3295-4958-ACC8-47810887D505}" destId="{A8144E9A-C48F-48B8-A17A-80C95F62E595}" srcOrd="2" destOrd="0" parTransId="{6A76A090-39E9-4A30-ACA9-03012701B793}" sibTransId="{BA5D8525-5E2E-4224-98F0-F40D789DCBFC}"/>
    <dgm:cxn modelId="{122F403A-4D51-444B-B63D-925AE453D41A}" type="presOf" srcId="{220AC3EC-E87E-461B-BD7C-A3424D5028F4}" destId="{259C3C11-7699-489E-8CFA-90B7706D17AA}" srcOrd="0" destOrd="0" presId="urn:microsoft.com/office/officeart/2008/layout/NameandTitleOrganizationalChart"/>
    <dgm:cxn modelId="{9041C0C3-9313-40EF-A41F-D73FA102823B}" type="presOf" srcId="{6654A3CD-AF06-47CE-AFA7-4A8ADC44E07E}" destId="{F7571AB7-56D0-471A-9181-DF8118509FD6}" srcOrd="0" destOrd="0" presId="urn:microsoft.com/office/officeart/2008/layout/NameandTitleOrganizationalChart"/>
    <dgm:cxn modelId="{804DBFFC-F065-4C0A-A943-6B0D21C32AAC}" type="presOf" srcId="{0E81764C-BECB-4B1C-9864-141C76825C11}" destId="{6BECAAB4-48CA-461D-B871-D591ED379BCF}" srcOrd="0" destOrd="0" presId="urn:microsoft.com/office/officeart/2008/layout/NameandTitleOrganizationalChart"/>
    <dgm:cxn modelId="{C0CC64DC-D75D-4D8E-A1AC-8A0AEEB887B4}" type="presParOf" srcId="{45C02FF3-CB76-4C2B-B8A3-8009F527C52F}" destId="{7988B199-A96C-414D-9F4F-1EB529E8BD44}" srcOrd="0" destOrd="0" presId="urn:microsoft.com/office/officeart/2008/layout/NameandTitleOrganizationalChart"/>
    <dgm:cxn modelId="{EFE713EE-0E59-46E0-B097-7353B1B8D745}" type="presParOf" srcId="{7988B199-A96C-414D-9F4F-1EB529E8BD44}" destId="{B4045270-99CE-4AEE-BCC5-3353C3988D49}" srcOrd="0" destOrd="0" presId="urn:microsoft.com/office/officeart/2008/layout/NameandTitleOrganizationalChart"/>
    <dgm:cxn modelId="{199F8C41-AF61-419E-B155-C5E542A359D1}" type="presParOf" srcId="{B4045270-99CE-4AEE-BCC5-3353C3988D49}" destId="{F827AEE8-027B-4141-A65B-1B56FBDD9F24}" srcOrd="0" destOrd="0" presId="urn:microsoft.com/office/officeart/2008/layout/NameandTitleOrganizationalChart"/>
    <dgm:cxn modelId="{8E51E514-0C8A-4A3E-9F5E-A97728EEDE21}" type="presParOf" srcId="{B4045270-99CE-4AEE-BCC5-3353C3988D49}" destId="{259C3C11-7699-489E-8CFA-90B7706D17AA}" srcOrd="1" destOrd="0" presId="urn:microsoft.com/office/officeart/2008/layout/NameandTitleOrganizationalChart"/>
    <dgm:cxn modelId="{186A4F7E-F034-46CB-B0D2-9FB2B34E2AB2}" type="presParOf" srcId="{B4045270-99CE-4AEE-BCC5-3353C3988D49}" destId="{6F526BE1-0774-4FC5-8EAB-F70ACA282123}" srcOrd="2" destOrd="0" presId="urn:microsoft.com/office/officeart/2008/layout/NameandTitleOrganizationalChart"/>
    <dgm:cxn modelId="{B9E60C81-7031-43D6-9DFF-FEBCA8B7D34E}" type="presParOf" srcId="{7988B199-A96C-414D-9F4F-1EB529E8BD44}" destId="{86C6C1C0-4FC8-4267-8AD3-D2040428A57D}" srcOrd="1" destOrd="0" presId="urn:microsoft.com/office/officeart/2008/layout/NameandTitleOrganizationalChart"/>
    <dgm:cxn modelId="{19A80FA8-7AAB-414E-8775-590A65C3FBC3}" type="presParOf" srcId="{86C6C1C0-4FC8-4267-8AD3-D2040428A57D}" destId="{57D1BC88-018C-485F-9B93-7EDDA41EA23F}" srcOrd="0" destOrd="0" presId="urn:microsoft.com/office/officeart/2008/layout/NameandTitleOrganizationalChart"/>
    <dgm:cxn modelId="{E928005B-0579-4907-BD71-43753E892369}" type="presParOf" srcId="{86C6C1C0-4FC8-4267-8AD3-D2040428A57D}" destId="{D7686609-D6DD-40EC-B950-0E43E32CBD42}" srcOrd="1" destOrd="0" presId="urn:microsoft.com/office/officeart/2008/layout/NameandTitleOrganizationalChart"/>
    <dgm:cxn modelId="{A2065672-92DF-48FC-9788-FB2906B9CB51}" type="presParOf" srcId="{D7686609-D6DD-40EC-B950-0E43E32CBD42}" destId="{D1A9647F-801A-4F15-9B26-E10D83E8741D}" srcOrd="0" destOrd="0" presId="urn:microsoft.com/office/officeart/2008/layout/NameandTitleOrganizationalChart"/>
    <dgm:cxn modelId="{CE8CD6F4-626B-4609-89BB-3DCEF597435A}" type="presParOf" srcId="{D1A9647F-801A-4F15-9B26-E10D83E8741D}" destId="{B4A258A7-F4D7-4FCA-A153-CC598D8D3D5E}" srcOrd="0" destOrd="0" presId="urn:microsoft.com/office/officeart/2008/layout/NameandTitleOrganizationalChart"/>
    <dgm:cxn modelId="{21AE5DBA-3FCF-4ACE-B71D-4C60331D4DD4}" type="presParOf" srcId="{D1A9647F-801A-4F15-9B26-E10D83E8741D}" destId="{617E3ADF-6453-4E0A-BA1B-449FCF350C63}" srcOrd="1" destOrd="0" presId="urn:microsoft.com/office/officeart/2008/layout/NameandTitleOrganizationalChart"/>
    <dgm:cxn modelId="{E741C83A-423C-4830-B05B-1CE7B4E6B8B3}" type="presParOf" srcId="{D1A9647F-801A-4F15-9B26-E10D83E8741D}" destId="{5F74122C-5643-4BB8-905F-E2232EFF382A}" srcOrd="2" destOrd="0" presId="urn:microsoft.com/office/officeart/2008/layout/NameandTitleOrganizationalChart"/>
    <dgm:cxn modelId="{9A3F9A26-5522-4AEF-B859-063CDB059080}" type="presParOf" srcId="{D7686609-D6DD-40EC-B950-0E43E32CBD42}" destId="{6A87C16E-68DC-4B67-9441-F83E17D7FFC8}" srcOrd="1" destOrd="0" presId="urn:microsoft.com/office/officeart/2008/layout/NameandTitleOrganizationalChart"/>
    <dgm:cxn modelId="{88F6F25E-B9A1-4270-8731-122108167F20}" type="presParOf" srcId="{D7686609-D6DD-40EC-B950-0E43E32CBD42}" destId="{87260241-D697-4E36-9CD6-4506B629C2FD}" srcOrd="2" destOrd="0" presId="urn:microsoft.com/office/officeart/2008/layout/NameandTitleOrganizationalChart"/>
    <dgm:cxn modelId="{BFAC4147-02A4-4FCD-B8CA-C0BF03DCA879}" type="presParOf" srcId="{86C6C1C0-4FC8-4267-8AD3-D2040428A57D}" destId="{9A2D7051-7CA4-472C-A034-009B6925C0CD}" srcOrd="2" destOrd="0" presId="urn:microsoft.com/office/officeart/2008/layout/NameandTitleOrganizationalChart"/>
    <dgm:cxn modelId="{8837BC5E-F462-4800-9EE1-D1E988334AEB}" type="presParOf" srcId="{86C6C1C0-4FC8-4267-8AD3-D2040428A57D}" destId="{6AE64DBB-B6FA-483B-BD89-69D7941D2DDC}" srcOrd="3" destOrd="0" presId="urn:microsoft.com/office/officeart/2008/layout/NameandTitleOrganizationalChart"/>
    <dgm:cxn modelId="{7C273136-1288-42B1-96FE-371E4EE6E972}" type="presParOf" srcId="{6AE64DBB-B6FA-483B-BD89-69D7941D2DDC}" destId="{EFA98FA2-3FA2-4BC9-BD91-366394508802}" srcOrd="0" destOrd="0" presId="urn:microsoft.com/office/officeart/2008/layout/NameandTitleOrganizationalChart"/>
    <dgm:cxn modelId="{B792EF44-755E-43FE-ADBD-ADF4CEC29E0B}" type="presParOf" srcId="{EFA98FA2-3FA2-4BC9-BD91-366394508802}" destId="{E374EB90-0416-4AA4-8548-9CBFB04F45F6}" srcOrd="0" destOrd="0" presId="urn:microsoft.com/office/officeart/2008/layout/NameandTitleOrganizationalChart"/>
    <dgm:cxn modelId="{570B948C-D945-4C30-8F77-328018BB6BC5}" type="presParOf" srcId="{EFA98FA2-3FA2-4BC9-BD91-366394508802}" destId="{FCBCC24A-0933-454C-B3E8-A3A68EDD20B3}" srcOrd="1" destOrd="0" presId="urn:microsoft.com/office/officeart/2008/layout/NameandTitleOrganizationalChart"/>
    <dgm:cxn modelId="{2F4C8C4C-E355-4D38-BF2E-3963226AC21C}" type="presParOf" srcId="{EFA98FA2-3FA2-4BC9-BD91-366394508802}" destId="{E70C8D42-1921-474A-8EAE-865CBB77F82A}" srcOrd="2" destOrd="0" presId="urn:microsoft.com/office/officeart/2008/layout/NameandTitleOrganizationalChart"/>
    <dgm:cxn modelId="{F9C1EF73-4AB8-4090-B81C-56E41E685D9B}" type="presParOf" srcId="{6AE64DBB-B6FA-483B-BD89-69D7941D2DDC}" destId="{46B45B68-C128-4940-858C-302AE5F90779}" srcOrd="1" destOrd="0" presId="urn:microsoft.com/office/officeart/2008/layout/NameandTitleOrganizationalChart"/>
    <dgm:cxn modelId="{DA1853DB-D35B-4894-A269-5451C27CAFFD}" type="presParOf" srcId="{46B45B68-C128-4940-858C-302AE5F90779}" destId="{BA69EFD9-CB3F-4EAB-B606-30D239B8802B}" srcOrd="0" destOrd="0" presId="urn:microsoft.com/office/officeart/2008/layout/NameandTitleOrganizationalChart"/>
    <dgm:cxn modelId="{1FBC1CE6-DF46-481D-A5E9-C0A0F3F48293}" type="presParOf" srcId="{46B45B68-C128-4940-858C-302AE5F90779}" destId="{A8F0811D-E669-4800-8D31-B47072F395F0}" srcOrd="1" destOrd="0" presId="urn:microsoft.com/office/officeart/2008/layout/NameandTitleOrganizationalChart"/>
    <dgm:cxn modelId="{6FC9F194-11B5-4DB5-A1A8-FFB7035CA077}" type="presParOf" srcId="{A8F0811D-E669-4800-8D31-B47072F395F0}" destId="{5793516F-1E23-4560-B82B-E32557031DB8}" srcOrd="0" destOrd="0" presId="urn:microsoft.com/office/officeart/2008/layout/NameandTitleOrganizationalChart"/>
    <dgm:cxn modelId="{9A348388-A669-4A9C-89CF-1B9A5CBD3B1A}" type="presParOf" srcId="{5793516F-1E23-4560-B82B-E32557031DB8}" destId="{F7571AB7-56D0-471A-9181-DF8118509FD6}" srcOrd="0" destOrd="0" presId="urn:microsoft.com/office/officeart/2008/layout/NameandTitleOrganizationalChart"/>
    <dgm:cxn modelId="{15C864CF-CA57-4148-9F43-5D28546480F9}" type="presParOf" srcId="{5793516F-1E23-4560-B82B-E32557031DB8}" destId="{70BB96E3-DF9A-4439-839E-639806CC14A0}" srcOrd="1" destOrd="0" presId="urn:microsoft.com/office/officeart/2008/layout/NameandTitleOrganizationalChart"/>
    <dgm:cxn modelId="{74AED9DD-FB47-4764-BE83-9A8D8E4547F1}" type="presParOf" srcId="{5793516F-1E23-4560-B82B-E32557031DB8}" destId="{58FAECC5-6D6A-4F1C-BA95-AE82C1B8EBB9}" srcOrd="2" destOrd="0" presId="urn:microsoft.com/office/officeart/2008/layout/NameandTitleOrganizationalChart"/>
    <dgm:cxn modelId="{E5777B12-BC45-414B-A764-54CC352E21AB}" type="presParOf" srcId="{A8F0811D-E669-4800-8D31-B47072F395F0}" destId="{F0EBC2E6-40F0-4072-A766-3CABD9103654}" srcOrd="1" destOrd="0" presId="urn:microsoft.com/office/officeart/2008/layout/NameandTitleOrganizationalChart"/>
    <dgm:cxn modelId="{BB7B1670-83B3-4F71-AFED-37E93C9C8B3B}" type="presParOf" srcId="{F0EBC2E6-40F0-4072-A766-3CABD9103654}" destId="{E953055C-48DF-4585-A195-C9DF9CA11081}" srcOrd="0" destOrd="0" presId="urn:microsoft.com/office/officeart/2008/layout/NameandTitleOrganizationalChart"/>
    <dgm:cxn modelId="{1B887C97-44D4-4462-BDA1-FD2F458DE3AA}" type="presParOf" srcId="{F0EBC2E6-40F0-4072-A766-3CABD9103654}" destId="{F82ACA70-DF10-4B0A-A749-0A9FA2EA8CA4}" srcOrd="1" destOrd="0" presId="urn:microsoft.com/office/officeart/2008/layout/NameandTitleOrganizationalChart"/>
    <dgm:cxn modelId="{70162686-534B-4E53-9477-0F1D3A0C1D38}" type="presParOf" srcId="{F82ACA70-DF10-4B0A-A749-0A9FA2EA8CA4}" destId="{D4AA74CF-DA50-4510-9436-7472B139248B}" srcOrd="0" destOrd="0" presId="urn:microsoft.com/office/officeart/2008/layout/NameandTitleOrganizationalChart"/>
    <dgm:cxn modelId="{7A049D92-69D9-4162-8A2F-218162C8432E}" type="presParOf" srcId="{D4AA74CF-DA50-4510-9436-7472B139248B}" destId="{9686C374-22BE-46D5-B70F-8D8C0C3502F9}" srcOrd="0" destOrd="0" presId="urn:microsoft.com/office/officeart/2008/layout/NameandTitleOrganizationalChart"/>
    <dgm:cxn modelId="{F3FC7884-A111-420F-92B8-E4837C38A390}" type="presParOf" srcId="{D4AA74CF-DA50-4510-9436-7472B139248B}" destId="{4EC87719-E097-4103-AE48-BDE0CC2BD634}" srcOrd="1" destOrd="0" presId="urn:microsoft.com/office/officeart/2008/layout/NameandTitleOrganizationalChart"/>
    <dgm:cxn modelId="{5819E005-8A16-46B1-AEF4-AD12D993F9AB}" type="presParOf" srcId="{D4AA74CF-DA50-4510-9436-7472B139248B}" destId="{AB51159B-72BE-4E87-81C5-510A69CADD0F}" srcOrd="2" destOrd="0" presId="urn:microsoft.com/office/officeart/2008/layout/NameandTitleOrganizationalChart"/>
    <dgm:cxn modelId="{94622A98-E9C0-4871-8967-D12667BBB93C}" type="presParOf" srcId="{F82ACA70-DF10-4B0A-A749-0A9FA2EA8CA4}" destId="{ABA65D24-DC4E-41BC-B717-A82A87F0BFA4}" srcOrd="1" destOrd="0" presId="urn:microsoft.com/office/officeart/2008/layout/NameandTitleOrganizationalChart"/>
    <dgm:cxn modelId="{D8276051-6CF8-4827-A898-1D4C5272D6EB}" type="presParOf" srcId="{F82ACA70-DF10-4B0A-A749-0A9FA2EA8CA4}" destId="{F89B2FE4-8CE6-44BE-B526-532318FE79BD}" srcOrd="2" destOrd="0" presId="urn:microsoft.com/office/officeart/2008/layout/NameandTitleOrganizationalChart"/>
    <dgm:cxn modelId="{4D3590D8-3D36-4615-89B8-F9470B9BF66A}" type="presParOf" srcId="{A8F0811D-E669-4800-8D31-B47072F395F0}" destId="{7D4D8648-BA13-4432-A9A0-4B0E84C021B0}" srcOrd="2" destOrd="0" presId="urn:microsoft.com/office/officeart/2008/layout/NameandTitleOrganizationalChart"/>
    <dgm:cxn modelId="{71B1D9D9-6C7A-4A32-AB58-80436F4BD457}" type="presParOf" srcId="{46B45B68-C128-4940-858C-302AE5F90779}" destId="{D3553BB1-515A-4C0E-9770-A125B0559D51}" srcOrd="2" destOrd="0" presId="urn:microsoft.com/office/officeart/2008/layout/NameandTitleOrganizationalChart"/>
    <dgm:cxn modelId="{7DB7854B-FA15-4C24-A382-017E31477779}" type="presParOf" srcId="{46B45B68-C128-4940-858C-302AE5F90779}" destId="{A966BB93-13F2-4880-AE43-792FD06C02B3}" srcOrd="3" destOrd="0" presId="urn:microsoft.com/office/officeart/2008/layout/NameandTitleOrganizationalChart"/>
    <dgm:cxn modelId="{0D27B94D-7932-4C1D-A453-2049D26E36F9}" type="presParOf" srcId="{A966BB93-13F2-4880-AE43-792FD06C02B3}" destId="{3CD324A6-74EA-4524-81E3-632DD8C7EE2E}" srcOrd="0" destOrd="0" presId="urn:microsoft.com/office/officeart/2008/layout/NameandTitleOrganizationalChart"/>
    <dgm:cxn modelId="{9CA6BDCD-BA29-4F00-B2AE-CF3968773861}" type="presParOf" srcId="{3CD324A6-74EA-4524-81E3-632DD8C7EE2E}" destId="{42C3BA33-16B7-476A-90CA-99AA5BA99562}" srcOrd="0" destOrd="0" presId="urn:microsoft.com/office/officeart/2008/layout/NameandTitleOrganizationalChart"/>
    <dgm:cxn modelId="{9C471773-E584-46C5-B68E-66CDA252306A}" type="presParOf" srcId="{3CD324A6-74EA-4524-81E3-632DD8C7EE2E}" destId="{6BECAAB4-48CA-461D-B871-D591ED379BCF}" srcOrd="1" destOrd="0" presId="urn:microsoft.com/office/officeart/2008/layout/NameandTitleOrganizationalChart"/>
    <dgm:cxn modelId="{333B17C7-39A7-4BAB-B9F6-83697A4E0DE9}" type="presParOf" srcId="{3CD324A6-74EA-4524-81E3-632DD8C7EE2E}" destId="{8374EF46-2572-4B04-B971-4748677A16B1}" srcOrd="2" destOrd="0" presId="urn:microsoft.com/office/officeart/2008/layout/NameandTitleOrganizationalChart"/>
    <dgm:cxn modelId="{6C9CC359-CA67-4866-99A4-C107A1F7779E}" type="presParOf" srcId="{A966BB93-13F2-4880-AE43-792FD06C02B3}" destId="{E0F34927-84B2-49A4-9761-3411D40E38DA}" srcOrd="1" destOrd="0" presId="urn:microsoft.com/office/officeart/2008/layout/NameandTitleOrganizationalChart"/>
    <dgm:cxn modelId="{EC76CC60-D8CD-48E0-87F6-60AA39BB4E16}" type="presParOf" srcId="{A966BB93-13F2-4880-AE43-792FD06C02B3}" destId="{53F11A6B-48AE-4BCC-9F9D-9A92436BC9A7}" srcOrd="2" destOrd="0" presId="urn:microsoft.com/office/officeart/2008/layout/NameandTitleOrganizationalChart"/>
    <dgm:cxn modelId="{9F57B4FB-B260-4528-A37A-46124A913EC0}" type="presParOf" srcId="{46B45B68-C128-4940-858C-302AE5F90779}" destId="{FBD45720-62DC-44F1-BFD7-545740BDC12A}" srcOrd="4" destOrd="0" presId="urn:microsoft.com/office/officeart/2008/layout/NameandTitleOrganizationalChart"/>
    <dgm:cxn modelId="{FC0D0856-EF51-4C14-B65B-6706229292F3}" type="presParOf" srcId="{46B45B68-C128-4940-858C-302AE5F90779}" destId="{4CA179D0-F8DE-4F98-BCB8-71DA8554360E}" srcOrd="5" destOrd="0" presId="urn:microsoft.com/office/officeart/2008/layout/NameandTitleOrganizationalChart"/>
    <dgm:cxn modelId="{38788069-30F0-4D9D-99E6-5B08665D2847}" type="presParOf" srcId="{4CA179D0-F8DE-4F98-BCB8-71DA8554360E}" destId="{BFB966EC-74A1-4DF7-8F45-EA322C27572C}" srcOrd="0" destOrd="0" presId="urn:microsoft.com/office/officeart/2008/layout/NameandTitleOrganizationalChart"/>
    <dgm:cxn modelId="{E065597B-26BB-4BB6-B9C9-275F39F2A4DD}" type="presParOf" srcId="{BFB966EC-74A1-4DF7-8F45-EA322C27572C}" destId="{C023F2D0-664B-48C6-8D85-553D9CCDD273}" srcOrd="0" destOrd="0" presId="urn:microsoft.com/office/officeart/2008/layout/NameandTitleOrganizationalChart"/>
    <dgm:cxn modelId="{C20DA0B0-1A32-4C4B-B569-C4EE984EE09F}" type="presParOf" srcId="{BFB966EC-74A1-4DF7-8F45-EA322C27572C}" destId="{D0C6E659-3CBD-49DD-96DC-330143D8F982}" srcOrd="1" destOrd="0" presId="urn:microsoft.com/office/officeart/2008/layout/NameandTitleOrganizationalChart"/>
    <dgm:cxn modelId="{308A7A79-A772-467C-8214-1DC1A2E5CC52}" type="presParOf" srcId="{BFB966EC-74A1-4DF7-8F45-EA322C27572C}" destId="{7BEB3079-6E16-42AB-A209-19790B1C4FC5}" srcOrd="2" destOrd="0" presId="urn:microsoft.com/office/officeart/2008/layout/NameandTitleOrganizationalChart"/>
    <dgm:cxn modelId="{0348A703-EDFA-4D73-BDE2-BFB68C64BEA3}" type="presParOf" srcId="{4CA179D0-F8DE-4F98-BCB8-71DA8554360E}" destId="{1B240766-ACC5-46AF-A2BB-D326673C5518}" srcOrd="1" destOrd="0" presId="urn:microsoft.com/office/officeart/2008/layout/NameandTitleOrganizationalChart"/>
    <dgm:cxn modelId="{7D31693B-3860-4BB5-ABB4-320337B581AE}" type="presParOf" srcId="{4CA179D0-F8DE-4F98-BCB8-71DA8554360E}" destId="{8C6B7CD2-0E62-4CC0-AA1C-9654253ABBAB}" srcOrd="2" destOrd="0" presId="urn:microsoft.com/office/officeart/2008/layout/NameandTitleOrganizationalChart"/>
    <dgm:cxn modelId="{54A3C8DE-7965-4CC7-9800-E7BE6FA5A099}" type="presParOf" srcId="{6AE64DBB-B6FA-483B-BD89-69D7941D2DDC}" destId="{03819866-77C4-456C-97CA-21CAAE609ADB}" srcOrd="2" destOrd="0" presId="urn:microsoft.com/office/officeart/2008/layout/NameandTitleOrganizationalChart"/>
    <dgm:cxn modelId="{716CEECF-742E-460E-865B-E508C376FB07}" type="presParOf" srcId="{86C6C1C0-4FC8-4267-8AD3-D2040428A57D}" destId="{A7461BB3-F02B-407C-B859-A4DEF44F1A89}" srcOrd="4" destOrd="0" presId="urn:microsoft.com/office/officeart/2008/layout/NameandTitleOrganizationalChart"/>
    <dgm:cxn modelId="{03585E85-AC8F-41F7-A4AC-C526F7330477}" type="presParOf" srcId="{86C6C1C0-4FC8-4267-8AD3-D2040428A57D}" destId="{52BA0D50-C5AD-4934-8686-2BB120E69FB4}" srcOrd="5" destOrd="0" presId="urn:microsoft.com/office/officeart/2008/layout/NameandTitleOrganizationalChart"/>
    <dgm:cxn modelId="{2C3D91A6-7229-47AB-908D-C6898B6F966E}" type="presParOf" srcId="{52BA0D50-C5AD-4934-8686-2BB120E69FB4}" destId="{347DC9F5-AF7C-46D0-9D70-2D8BF6CD8F0B}" srcOrd="0" destOrd="0" presId="urn:microsoft.com/office/officeart/2008/layout/NameandTitleOrganizationalChart"/>
    <dgm:cxn modelId="{0A96F49D-4626-4AAA-9894-73828E90A330}" type="presParOf" srcId="{347DC9F5-AF7C-46D0-9D70-2D8BF6CD8F0B}" destId="{629A4F6E-E3C5-4EE7-8CB8-B3932D6AC708}" srcOrd="0" destOrd="0" presId="urn:microsoft.com/office/officeart/2008/layout/NameandTitleOrganizationalChart"/>
    <dgm:cxn modelId="{4C5D4C43-4752-4E22-90F3-9B158DE2A1E6}" type="presParOf" srcId="{347DC9F5-AF7C-46D0-9D70-2D8BF6CD8F0B}" destId="{86A6CE1F-DB14-477F-A163-479A1B2AD900}" srcOrd="1" destOrd="0" presId="urn:microsoft.com/office/officeart/2008/layout/NameandTitleOrganizationalChart"/>
    <dgm:cxn modelId="{8B234993-37B5-4C41-9F79-2CBBA70BB03A}" type="presParOf" srcId="{347DC9F5-AF7C-46D0-9D70-2D8BF6CD8F0B}" destId="{5EAC6BED-A25B-4056-A072-9702F8BFBA69}" srcOrd="2" destOrd="0" presId="urn:microsoft.com/office/officeart/2008/layout/NameandTitleOrganizationalChart"/>
    <dgm:cxn modelId="{2F5F860D-94A4-4272-9C95-E6A116CA5893}" type="presParOf" srcId="{52BA0D50-C5AD-4934-8686-2BB120E69FB4}" destId="{041526A8-AF2C-4357-842B-D6339911789E}" srcOrd="1" destOrd="0" presId="urn:microsoft.com/office/officeart/2008/layout/NameandTitleOrganizationalChart"/>
    <dgm:cxn modelId="{92B37FA1-085C-4C02-B09D-5D4F184D9501}" type="presParOf" srcId="{52BA0D50-C5AD-4934-8686-2BB120E69FB4}" destId="{6F7FEF26-AA71-46B1-AE4D-D350439F18FC}" srcOrd="2" destOrd="0" presId="urn:microsoft.com/office/officeart/2008/layout/NameandTitleOrganizationalChart"/>
    <dgm:cxn modelId="{15986FCF-A7E8-47A5-8803-96DDC693425C}" type="presParOf" srcId="{86C6C1C0-4FC8-4267-8AD3-D2040428A57D}" destId="{D26F4A0D-BCDE-48D8-8F2D-B06668CBE79D}" srcOrd="6" destOrd="0" presId="urn:microsoft.com/office/officeart/2008/layout/NameandTitleOrganizationalChart"/>
    <dgm:cxn modelId="{5A6D7164-5D86-4F36-BBC7-E0205DD5B204}" type="presParOf" srcId="{86C6C1C0-4FC8-4267-8AD3-D2040428A57D}" destId="{F5474B0E-0E29-4EED-9664-414C2A1EBD49}" srcOrd="7" destOrd="0" presId="urn:microsoft.com/office/officeart/2008/layout/NameandTitleOrganizationalChart"/>
    <dgm:cxn modelId="{51283A91-E342-44F1-B928-E2AB90CE7A1A}" type="presParOf" srcId="{F5474B0E-0E29-4EED-9664-414C2A1EBD49}" destId="{08A49CD8-774A-49DD-A5E9-49FFD9DBB4CD}" srcOrd="0" destOrd="0" presId="urn:microsoft.com/office/officeart/2008/layout/NameandTitleOrganizationalChart"/>
    <dgm:cxn modelId="{1862359A-4D32-44B5-9C08-EBA3FA9F8781}" type="presParOf" srcId="{08A49CD8-774A-49DD-A5E9-49FFD9DBB4CD}" destId="{054398FF-202E-42E2-9149-E884BC1E7A65}" srcOrd="0" destOrd="0" presId="urn:microsoft.com/office/officeart/2008/layout/NameandTitleOrganizationalChart"/>
    <dgm:cxn modelId="{E8D81496-6C02-49C1-AC8C-95D9132CBDA1}" type="presParOf" srcId="{08A49CD8-774A-49DD-A5E9-49FFD9DBB4CD}" destId="{A6D9753A-CEBA-4793-9003-635977A9383A}" srcOrd="1" destOrd="0" presId="urn:microsoft.com/office/officeart/2008/layout/NameandTitleOrganizationalChart"/>
    <dgm:cxn modelId="{C0E6AC8E-C1F0-4F75-83E2-0AF5355A75FF}" type="presParOf" srcId="{08A49CD8-774A-49DD-A5E9-49FFD9DBB4CD}" destId="{ECC0D333-6F23-422A-8725-82C7C292923D}" srcOrd="2" destOrd="0" presId="urn:microsoft.com/office/officeart/2008/layout/NameandTitleOrganizationalChart"/>
    <dgm:cxn modelId="{AA32D947-F172-4BF1-A6D3-0CD389B2AEB9}" type="presParOf" srcId="{F5474B0E-0E29-4EED-9664-414C2A1EBD49}" destId="{E0C447BD-583C-464B-B219-3401E5B045D7}" srcOrd="1" destOrd="0" presId="urn:microsoft.com/office/officeart/2008/layout/NameandTitleOrganizationalChart"/>
    <dgm:cxn modelId="{BFA9BC6B-B72A-4E4D-B6A1-8414CF6573D1}" type="presParOf" srcId="{F5474B0E-0E29-4EED-9664-414C2A1EBD49}" destId="{7EF8BC5D-5BF1-4905-9C3F-0135B79642C6}" srcOrd="2" destOrd="0" presId="urn:microsoft.com/office/officeart/2008/layout/NameandTitleOrganizationalChart"/>
    <dgm:cxn modelId="{E8560342-9AC3-486C-9B78-8D6F68B6FE22}" type="presParOf" srcId="{7988B199-A96C-414D-9F4F-1EB529E8BD44}" destId="{960BAD75-D840-4FC2-BB6D-18F32B5D2EB6}" srcOrd="2" destOrd="0" presId="urn:microsoft.com/office/officeart/2008/layout/NameandTitleOrganizationalChart"/>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87663"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átum helye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A29B515-16A2-42C3-87BD-A78E9E6CC77A}" type="datetimeFigureOut">
              <a:rPr lang="en-GB"/>
              <a:pPr>
                <a:defRPr/>
              </a:pPr>
              <a:t>11/09/2019</a:t>
            </a:fld>
            <a:endParaRPr lang="en-GB"/>
          </a:p>
        </p:txBody>
      </p:sp>
      <p:sp>
        <p:nvSpPr>
          <p:cNvPr id="4" name="Élőláb helye 3"/>
          <p:cNvSpPr>
            <a:spLocks noGrp="1"/>
          </p:cNvSpPr>
          <p:nvPr>
            <p:ph type="ftr" sz="quarter" idx="2"/>
          </p:nvPr>
        </p:nvSpPr>
        <p:spPr>
          <a:xfrm>
            <a:off x="0" y="9428163"/>
            <a:ext cx="2887663"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Dia számának helye 4"/>
          <p:cNvSpPr>
            <a:spLocks noGrp="1"/>
          </p:cNvSpPr>
          <p:nvPr>
            <p:ph type="sldNum" sz="quarter" idx="3"/>
          </p:nvPr>
        </p:nvSpPr>
        <p:spPr>
          <a:xfrm>
            <a:off x="3773488" y="9428163"/>
            <a:ext cx="2887662"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DD41FB6-11E4-49E1-82F7-7B675C14CDEE}"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87663"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hu-HU"/>
          </a:p>
        </p:txBody>
      </p:sp>
      <p:sp>
        <p:nvSpPr>
          <p:cNvPr id="3" name="Dátum helye 2"/>
          <p:cNvSpPr>
            <a:spLocks noGrp="1"/>
          </p:cNvSpPr>
          <p:nvPr>
            <p:ph type="dt" idx="1"/>
          </p:nvPr>
        </p:nvSpPr>
        <p:spPr>
          <a:xfrm>
            <a:off x="3773488" y="0"/>
            <a:ext cx="2887662"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AFFA298-0255-4740-8F01-AAF745A34CED}" type="datetimeFigureOut">
              <a:rPr lang="hu-HU"/>
              <a:pPr>
                <a:defRPr/>
              </a:pPr>
              <a:t>2019. 09. 11.</a:t>
            </a:fld>
            <a:endParaRPr lang="hu-HU"/>
          </a:p>
        </p:txBody>
      </p:sp>
      <p:sp>
        <p:nvSpPr>
          <p:cNvPr id="4" name="Diakép helye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pPr lvl="0"/>
            <a:endParaRPr lang="hu-HU" noProof="0"/>
          </a:p>
        </p:txBody>
      </p:sp>
      <p:sp>
        <p:nvSpPr>
          <p:cNvPr id="5" name="Jegyzetek helye 4"/>
          <p:cNvSpPr>
            <a:spLocks noGrp="1"/>
          </p:cNvSpPr>
          <p:nvPr>
            <p:ph type="body" sz="quarter" idx="3"/>
          </p:nvPr>
        </p:nvSpPr>
        <p:spPr>
          <a:xfrm>
            <a:off x="666750" y="4714875"/>
            <a:ext cx="5329238" cy="4467225"/>
          </a:xfrm>
          <a:prstGeom prst="rect">
            <a:avLst/>
          </a:prstGeom>
        </p:spPr>
        <p:txBody>
          <a:bodyPr vert="horz" lIns="91440" tIns="45720" rIns="91440" bIns="45720" rtlCol="0">
            <a:normAutofit/>
          </a:bodyPr>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endParaRPr lang="hu-HU" noProof="0"/>
          </a:p>
        </p:txBody>
      </p:sp>
      <p:sp>
        <p:nvSpPr>
          <p:cNvPr id="6" name="Élőláb helye 5"/>
          <p:cNvSpPr>
            <a:spLocks noGrp="1"/>
          </p:cNvSpPr>
          <p:nvPr>
            <p:ph type="ftr" sz="quarter" idx="4"/>
          </p:nvPr>
        </p:nvSpPr>
        <p:spPr>
          <a:xfrm>
            <a:off x="0" y="9428163"/>
            <a:ext cx="2887663"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hu-HU"/>
          </a:p>
        </p:txBody>
      </p:sp>
      <p:sp>
        <p:nvSpPr>
          <p:cNvPr id="7" name="Dia számának helye 6"/>
          <p:cNvSpPr>
            <a:spLocks noGrp="1"/>
          </p:cNvSpPr>
          <p:nvPr>
            <p:ph type="sldNum" sz="quarter" idx="5"/>
          </p:nvPr>
        </p:nvSpPr>
        <p:spPr>
          <a:xfrm>
            <a:off x="3773488" y="9428163"/>
            <a:ext cx="2887662"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CD55825-FF6F-4B3B-B16D-EEC2D726D290}" type="slidenum">
              <a:rPr lang="hu-HU"/>
              <a:pPr>
                <a:defRPr/>
              </a:pPr>
              <a:t>‹#›</a:t>
            </a:fld>
            <a:endParaRPr 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iakép helye 1"/>
          <p:cNvSpPr>
            <a:spLocks noGrp="1" noRot="1" noChangeAspect="1" noTextEdit="1"/>
          </p:cNvSpPr>
          <p:nvPr>
            <p:ph type="sldImg"/>
          </p:nvPr>
        </p:nvSpPr>
        <p:spPr bwMode="auto">
          <a:noFill/>
          <a:ln>
            <a:solidFill>
              <a:srgbClr val="000000"/>
            </a:solidFill>
            <a:miter lim="800000"/>
            <a:headEnd/>
            <a:tailEnd/>
          </a:ln>
        </p:spPr>
      </p:sp>
      <p:sp>
        <p:nvSpPr>
          <p:cNvPr id="25603"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25604"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4A410E-E418-45B4-AE9F-78207D0377A3}" type="slidenum">
              <a:rPr lang="hu-HU" smtClean="0"/>
              <a:pPr fontAlgn="base">
                <a:spcBef>
                  <a:spcPct val="0"/>
                </a:spcBef>
                <a:spcAft>
                  <a:spcPct val="0"/>
                </a:spcAft>
                <a:defRPr/>
              </a:pPr>
              <a:t>1</a:t>
            </a:fld>
            <a:endParaRPr lang="hu-H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kép helye 1"/>
          <p:cNvSpPr>
            <a:spLocks noGrp="1" noRot="1" noChangeAspect="1" noTextEdit="1"/>
          </p:cNvSpPr>
          <p:nvPr>
            <p:ph type="sldImg"/>
          </p:nvPr>
        </p:nvSpPr>
        <p:spPr bwMode="auto">
          <a:noFill/>
          <a:ln>
            <a:solidFill>
              <a:srgbClr val="000000"/>
            </a:solidFill>
            <a:miter lim="800000"/>
            <a:headEnd/>
            <a:tailEnd/>
          </a:ln>
        </p:spPr>
      </p:sp>
      <p:sp>
        <p:nvSpPr>
          <p:cNvPr id="34819"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4820"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F99F9D9-1424-42FF-939F-AB954BFB2A0B}" type="slidenum">
              <a:rPr lang="hu-HU" smtClean="0"/>
              <a:pPr fontAlgn="base">
                <a:spcBef>
                  <a:spcPct val="0"/>
                </a:spcBef>
                <a:spcAft>
                  <a:spcPct val="0"/>
                </a:spcAft>
                <a:defRPr/>
              </a:pPr>
              <a:t>10</a:t>
            </a:fld>
            <a:endParaRPr lang="hu-H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iakép helye 1"/>
          <p:cNvSpPr>
            <a:spLocks noGrp="1" noRot="1" noChangeAspect="1" noTextEdit="1"/>
          </p:cNvSpPr>
          <p:nvPr>
            <p:ph type="sldImg"/>
          </p:nvPr>
        </p:nvSpPr>
        <p:spPr bwMode="auto">
          <a:noFill/>
          <a:ln>
            <a:solidFill>
              <a:srgbClr val="000000"/>
            </a:solidFill>
            <a:miter lim="800000"/>
            <a:headEnd/>
            <a:tailEnd/>
          </a:ln>
        </p:spPr>
      </p:sp>
      <p:sp>
        <p:nvSpPr>
          <p:cNvPr id="35843"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5844"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1A28B3-631B-42BB-9BCA-70CDEA8446D2}" type="slidenum">
              <a:rPr lang="hu-HU" smtClean="0"/>
              <a:pPr fontAlgn="base">
                <a:spcBef>
                  <a:spcPct val="0"/>
                </a:spcBef>
                <a:spcAft>
                  <a:spcPct val="0"/>
                </a:spcAft>
                <a:defRPr/>
              </a:pPr>
              <a:t>11</a:t>
            </a:fld>
            <a:endParaRPr lang="hu-H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iakép helye 1"/>
          <p:cNvSpPr>
            <a:spLocks noGrp="1" noRot="1" noChangeAspect="1" noTextEdit="1"/>
          </p:cNvSpPr>
          <p:nvPr>
            <p:ph type="sldImg"/>
          </p:nvPr>
        </p:nvSpPr>
        <p:spPr bwMode="auto">
          <a:noFill/>
          <a:ln>
            <a:solidFill>
              <a:srgbClr val="000000"/>
            </a:solidFill>
            <a:miter lim="800000"/>
            <a:headEnd/>
            <a:tailEnd/>
          </a:ln>
        </p:spPr>
      </p:sp>
      <p:sp>
        <p:nvSpPr>
          <p:cNvPr id="26627"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The success of EUSBSR – The 2nd is EUSDR</a:t>
            </a:r>
          </a:p>
          <a:p>
            <a:pPr eaLnBrk="1" hangingPunct="1">
              <a:spcBef>
                <a:spcPct val="0"/>
              </a:spcBef>
            </a:pPr>
            <a:r>
              <a:rPr lang="en-GB" smtClean="0"/>
              <a:t>Commissioner Hahn letter </a:t>
            </a:r>
            <a:r>
              <a:rPr lang="hu-HU" smtClean="0"/>
              <a:t>(15 March 2011) on PACs’ work</a:t>
            </a:r>
            <a:endParaRPr lang="en-GB" smtClean="0"/>
          </a:p>
        </p:txBody>
      </p:sp>
      <p:sp>
        <p:nvSpPr>
          <p:cNvPr id="26628"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3C61D8-F735-44D5-A56D-E2E78D259E63}" type="slidenum">
              <a:rPr lang="hu-HU" smtClean="0"/>
              <a:pPr fontAlgn="base">
                <a:spcBef>
                  <a:spcPct val="0"/>
                </a:spcBef>
                <a:spcAft>
                  <a:spcPct val="0"/>
                </a:spcAft>
                <a:defRPr/>
              </a:pPr>
              <a:t>2</a:t>
            </a:fld>
            <a:endParaRPr lang="hu-H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iakép helye 1"/>
          <p:cNvSpPr>
            <a:spLocks noGrp="1" noRot="1" noChangeAspect="1" noTextEdit="1"/>
          </p:cNvSpPr>
          <p:nvPr>
            <p:ph type="sldImg"/>
          </p:nvPr>
        </p:nvSpPr>
        <p:spPr bwMode="auto">
          <a:noFill/>
          <a:ln>
            <a:solidFill>
              <a:srgbClr val="000000"/>
            </a:solidFill>
            <a:miter lim="800000"/>
            <a:headEnd/>
            <a:tailEnd/>
          </a:ln>
        </p:spPr>
      </p:sp>
      <p:sp>
        <p:nvSpPr>
          <p:cNvPr id="27651"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The branch structure </a:t>
            </a:r>
          </a:p>
          <a:p>
            <a:pPr eaLnBrk="1" hangingPunct="1">
              <a:spcBef>
                <a:spcPct val="0"/>
              </a:spcBef>
            </a:pPr>
            <a:r>
              <a:rPr lang="hu-HU" smtClean="0"/>
              <a:t>Projects: on-going (are already reasonable and back up)</a:t>
            </a:r>
          </a:p>
          <a:p>
            <a:pPr eaLnBrk="1" hangingPunct="1">
              <a:spcBef>
                <a:spcPct val="0"/>
              </a:spcBef>
            </a:pPr>
            <a:r>
              <a:rPr lang="hu-HU" smtClean="0"/>
              <a:t>	planned for 2011-2013 granted by remained sources of funds</a:t>
            </a:r>
          </a:p>
          <a:p>
            <a:pPr eaLnBrk="1" hangingPunct="1">
              <a:spcBef>
                <a:spcPct val="0"/>
              </a:spcBef>
            </a:pPr>
            <a:r>
              <a:rPr lang="hu-HU" smtClean="0"/>
              <a:t>	planned for 2014-2020 granted by new sources of funds (given by banks as well)</a:t>
            </a:r>
            <a:endParaRPr lang="en-GB" smtClean="0"/>
          </a:p>
        </p:txBody>
      </p:sp>
      <p:sp>
        <p:nvSpPr>
          <p:cNvPr id="27652"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44AEA0-FFFC-4695-A4F8-4CF00DEFD5B7}" type="slidenum">
              <a:rPr lang="hu-HU" smtClean="0"/>
              <a:pPr fontAlgn="base">
                <a:spcBef>
                  <a:spcPct val="0"/>
                </a:spcBef>
                <a:spcAft>
                  <a:spcPct val="0"/>
                </a:spcAft>
                <a:defRPr/>
              </a:pPr>
              <a:t>3</a:t>
            </a:fld>
            <a:endParaRPr lang="hu-H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iakép helye 1"/>
          <p:cNvSpPr>
            <a:spLocks noGrp="1" noRot="1" noChangeAspect="1" noTextEdit="1"/>
          </p:cNvSpPr>
          <p:nvPr>
            <p:ph type="sldImg"/>
          </p:nvPr>
        </p:nvSpPr>
        <p:spPr bwMode="auto">
          <a:noFill/>
          <a:ln>
            <a:solidFill>
              <a:srgbClr val="000000"/>
            </a:solidFill>
            <a:miter lim="800000"/>
            <a:headEnd/>
            <a:tailEnd/>
          </a:ln>
        </p:spPr>
      </p:sp>
      <p:sp>
        <p:nvSpPr>
          <p:cNvPr id="28675"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Political and implementation responsibilities at the same time</a:t>
            </a:r>
          </a:p>
          <a:p>
            <a:pPr eaLnBrk="1" hangingPunct="1">
              <a:spcBef>
                <a:spcPct val="0"/>
              </a:spcBef>
            </a:pPr>
            <a:endParaRPr lang="hu-HU" smtClean="0"/>
          </a:p>
        </p:txBody>
      </p:sp>
      <p:sp>
        <p:nvSpPr>
          <p:cNvPr id="28676"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A18451-8226-47EE-A070-F08971543713}" type="slidenum">
              <a:rPr lang="hu-HU" smtClean="0"/>
              <a:pPr fontAlgn="base">
                <a:spcBef>
                  <a:spcPct val="0"/>
                </a:spcBef>
                <a:spcAft>
                  <a:spcPct val="0"/>
                </a:spcAft>
                <a:defRPr/>
              </a:pPr>
              <a:t>4</a:t>
            </a:fld>
            <a:endParaRPr lang="hu-H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iakép helye 1"/>
          <p:cNvSpPr>
            <a:spLocks noGrp="1" noRot="1" noChangeAspect="1" noTextEdit="1"/>
          </p:cNvSpPr>
          <p:nvPr>
            <p:ph type="sldImg"/>
          </p:nvPr>
        </p:nvSpPr>
        <p:spPr bwMode="auto">
          <a:noFill/>
          <a:ln>
            <a:solidFill>
              <a:srgbClr val="000000"/>
            </a:solidFill>
            <a:miter lim="800000"/>
            <a:headEnd/>
            <a:tailEnd/>
          </a:ln>
        </p:spPr>
      </p:sp>
      <p:sp>
        <p:nvSpPr>
          <p:cNvPr id="29699"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hu-HU" smtClean="0"/>
              <a:t>Revision , debate and voting by step- by step (point by point) way</a:t>
            </a:r>
            <a:endParaRPr lang="en-GB" smtClean="0"/>
          </a:p>
        </p:txBody>
      </p:sp>
      <p:sp>
        <p:nvSpPr>
          <p:cNvPr id="29700"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432A1F-E53F-4C55-9388-4A940DC88874}" type="slidenum">
              <a:rPr lang="hu-HU" smtClean="0"/>
              <a:pPr fontAlgn="base">
                <a:spcBef>
                  <a:spcPct val="0"/>
                </a:spcBef>
                <a:spcAft>
                  <a:spcPct val="0"/>
                </a:spcAft>
                <a:defRPr/>
              </a:pPr>
              <a:t>5</a:t>
            </a:fld>
            <a:endParaRPr lang="hu-H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kép helye 1"/>
          <p:cNvSpPr>
            <a:spLocks noGrp="1" noRot="1" noChangeAspect="1" noTextEdit="1"/>
          </p:cNvSpPr>
          <p:nvPr>
            <p:ph type="sldImg"/>
          </p:nvPr>
        </p:nvSpPr>
        <p:spPr bwMode="auto">
          <a:noFill/>
          <a:ln>
            <a:solidFill>
              <a:srgbClr val="000000"/>
            </a:solidFill>
            <a:miter lim="800000"/>
            <a:headEnd/>
            <a:tailEnd/>
          </a:ln>
        </p:spPr>
      </p:sp>
      <p:sp>
        <p:nvSpPr>
          <p:cNvPr id="30723"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0724"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C7CD8F-2DD6-47AC-ABE5-B338CAEFEA80}" type="slidenum">
              <a:rPr lang="hu-HU" smtClean="0"/>
              <a:pPr fontAlgn="base">
                <a:spcBef>
                  <a:spcPct val="0"/>
                </a:spcBef>
                <a:spcAft>
                  <a:spcPct val="0"/>
                </a:spcAft>
                <a:defRPr/>
              </a:pPr>
              <a:t>6</a:t>
            </a:fld>
            <a:endParaRPr lang="hu-H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iakép helye 1"/>
          <p:cNvSpPr>
            <a:spLocks noGrp="1" noRot="1" noChangeAspect="1" noTextEdit="1"/>
          </p:cNvSpPr>
          <p:nvPr>
            <p:ph type="sldImg"/>
          </p:nvPr>
        </p:nvSpPr>
        <p:spPr bwMode="auto">
          <a:noFill/>
          <a:ln>
            <a:solidFill>
              <a:srgbClr val="000000"/>
            </a:solidFill>
            <a:miter lim="800000"/>
            <a:headEnd/>
            <a:tailEnd/>
          </a:ln>
        </p:spPr>
      </p:sp>
      <p:sp>
        <p:nvSpPr>
          <p:cNvPr id="31747"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1748"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D2A567-9DF4-45CE-8DDB-17D0976F0967}" type="slidenum">
              <a:rPr lang="hu-HU" smtClean="0"/>
              <a:pPr fontAlgn="base">
                <a:spcBef>
                  <a:spcPct val="0"/>
                </a:spcBef>
                <a:spcAft>
                  <a:spcPct val="0"/>
                </a:spcAft>
                <a:defRPr/>
              </a:pPr>
              <a:t>7</a:t>
            </a:fld>
            <a:endParaRPr lang="hu-H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iakép helye 1"/>
          <p:cNvSpPr>
            <a:spLocks noGrp="1" noRot="1" noChangeAspect="1" noTextEdit="1"/>
          </p:cNvSpPr>
          <p:nvPr>
            <p:ph type="sldImg"/>
          </p:nvPr>
        </p:nvSpPr>
        <p:spPr bwMode="auto">
          <a:noFill/>
          <a:ln>
            <a:solidFill>
              <a:srgbClr val="000000"/>
            </a:solidFill>
            <a:miter lim="800000"/>
            <a:headEnd/>
            <a:tailEnd/>
          </a:ln>
        </p:spPr>
      </p:sp>
      <p:sp>
        <p:nvSpPr>
          <p:cNvPr id="32771"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2772"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8D0B0C-7E79-4F3E-A680-9B39A58E0E54}" type="slidenum">
              <a:rPr lang="hu-HU" smtClean="0"/>
              <a:pPr fontAlgn="base">
                <a:spcBef>
                  <a:spcPct val="0"/>
                </a:spcBef>
                <a:spcAft>
                  <a:spcPct val="0"/>
                </a:spcAft>
                <a:defRPr/>
              </a:pPr>
              <a:t>8</a:t>
            </a:fld>
            <a:endParaRPr lang="hu-H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iakép helye 1"/>
          <p:cNvSpPr>
            <a:spLocks noGrp="1" noRot="1" noChangeAspect="1" noTextEdit="1"/>
          </p:cNvSpPr>
          <p:nvPr>
            <p:ph type="sldImg"/>
          </p:nvPr>
        </p:nvSpPr>
        <p:spPr bwMode="auto">
          <a:noFill/>
          <a:ln>
            <a:solidFill>
              <a:srgbClr val="000000"/>
            </a:solidFill>
            <a:miter lim="800000"/>
            <a:headEnd/>
            <a:tailEnd/>
          </a:ln>
        </p:spPr>
      </p:sp>
      <p:sp>
        <p:nvSpPr>
          <p:cNvPr id="33795" name="Jegyzetek hely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33796" name="Dia számának hely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F5B261-CB6B-4427-B3B9-A69E41A8F3EC}" type="slidenum">
              <a:rPr lang="hu-HU" smtClean="0"/>
              <a:pPr fontAlgn="base">
                <a:spcBef>
                  <a:spcPct val="0"/>
                </a:spcBef>
                <a:spcAft>
                  <a:spcPct val="0"/>
                </a:spcAft>
                <a:defRPr/>
              </a:pPr>
              <a:t>9</a:t>
            </a:fld>
            <a:endParaRPr lang="hu-HU"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Ref idx="1002">
        <a:schemeClr val="bg2"/>
      </p:bgRef>
    </p:bg>
    <p:spTree>
      <p:nvGrpSpPr>
        <p:cNvPr id="1" name=""/>
        <p:cNvGrpSpPr/>
        <p:nvPr/>
      </p:nvGrpSpPr>
      <p:grpSpPr>
        <a:xfrm>
          <a:off x="0" y="0"/>
          <a:ext cx="0" cy="0"/>
          <a:chOff x="0" y="0"/>
          <a:chExt cx="0" cy="0"/>
        </a:xfrm>
      </p:grpSpPr>
      <p:sp>
        <p:nvSpPr>
          <p:cNvPr id="9" name="Cím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hu-HU" smtClean="0"/>
              <a:t>Mintacím szerkesztése</a:t>
            </a:r>
            <a:endParaRPr lang="en-US"/>
          </a:p>
        </p:txBody>
      </p:sp>
      <p:sp>
        <p:nvSpPr>
          <p:cNvPr id="17" name="Alcím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hu-HU" smtClean="0"/>
              <a:t>Alcím mintájának szerkesztése</a:t>
            </a:r>
            <a:endParaRPr lang="en-US"/>
          </a:p>
        </p:txBody>
      </p:sp>
      <p:sp>
        <p:nvSpPr>
          <p:cNvPr id="4" name="Dátum helye 29"/>
          <p:cNvSpPr>
            <a:spLocks noGrp="1"/>
          </p:cNvSpPr>
          <p:nvPr>
            <p:ph type="dt" sz="half" idx="10"/>
          </p:nvPr>
        </p:nvSpPr>
        <p:spPr/>
        <p:txBody>
          <a:bodyPr/>
          <a:lstStyle>
            <a:lvl1pPr>
              <a:defRPr/>
            </a:lvl1pPr>
          </a:lstStyle>
          <a:p>
            <a:pPr>
              <a:defRPr/>
            </a:pPr>
            <a:r>
              <a:rPr lang="hu-HU"/>
              <a:t>21/06/2011</a:t>
            </a:r>
          </a:p>
        </p:txBody>
      </p:sp>
      <p:sp>
        <p:nvSpPr>
          <p:cNvPr id="5" name="Élőláb helye 18"/>
          <p:cNvSpPr>
            <a:spLocks noGrp="1"/>
          </p:cNvSpPr>
          <p:nvPr>
            <p:ph type="ftr" sz="quarter" idx="11"/>
          </p:nvPr>
        </p:nvSpPr>
        <p:spPr/>
        <p:txBody>
          <a:bodyPr/>
          <a:lstStyle>
            <a:lvl1pPr>
              <a:defRPr/>
            </a:lvl1pPr>
          </a:lstStyle>
          <a:p>
            <a:pPr>
              <a:defRPr/>
            </a:pPr>
            <a:r>
              <a:rPr lang="hu-HU"/>
              <a:t>Kick-off Meeting</a:t>
            </a:r>
          </a:p>
        </p:txBody>
      </p:sp>
      <p:sp>
        <p:nvSpPr>
          <p:cNvPr id="6" name="Dia számának helye 26"/>
          <p:cNvSpPr>
            <a:spLocks noGrp="1"/>
          </p:cNvSpPr>
          <p:nvPr>
            <p:ph type="sldNum" sz="quarter" idx="12"/>
          </p:nvPr>
        </p:nvSpPr>
        <p:spPr/>
        <p:txBody>
          <a:bodyPr/>
          <a:lstStyle>
            <a:lvl1pPr>
              <a:defRPr/>
            </a:lvl1pPr>
          </a:lstStyle>
          <a:p>
            <a:pPr>
              <a:defRPr/>
            </a:pPr>
            <a:fld id="{B6E90B8C-CC5A-4BDF-82D8-DEC25BF6AF3D}"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9"/>
          <p:cNvSpPr>
            <a:spLocks noGrp="1"/>
          </p:cNvSpPr>
          <p:nvPr>
            <p:ph type="dt" sz="half" idx="10"/>
          </p:nvPr>
        </p:nvSpPr>
        <p:spPr/>
        <p:txBody>
          <a:bodyPr/>
          <a:lstStyle>
            <a:lvl1pPr>
              <a:defRPr/>
            </a:lvl1pPr>
          </a:lstStyle>
          <a:p>
            <a:pPr>
              <a:defRPr/>
            </a:pPr>
            <a:r>
              <a:rPr lang="hu-HU"/>
              <a:t>21/06/2011</a:t>
            </a:r>
          </a:p>
        </p:txBody>
      </p:sp>
      <p:sp>
        <p:nvSpPr>
          <p:cNvPr id="5" name="Élőláb helye 21"/>
          <p:cNvSpPr>
            <a:spLocks noGrp="1"/>
          </p:cNvSpPr>
          <p:nvPr>
            <p:ph type="ftr" sz="quarter" idx="11"/>
          </p:nvPr>
        </p:nvSpPr>
        <p:spPr/>
        <p:txBody>
          <a:bodyPr/>
          <a:lstStyle>
            <a:lvl1pPr>
              <a:defRPr/>
            </a:lvl1pPr>
          </a:lstStyle>
          <a:p>
            <a:pPr>
              <a:defRPr/>
            </a:pPr>
            <a:r>
              <a:rPr lang="hu-HU"/>
              <a:t>Kick-off Meeting</a:t>
            </a:r>
          </a:p>
        </p:txBody>
      </p:sp>
      <p:sp>
        <p:nvSpPr>
          <p:cNvPr id="6" name="Dia számának helye 17"/>
          <p:cNvSpPr>
            <a:spLocks noGrp="1"/>
          </p:cNvSpPr>
          <p:nvPr>
            <p:ph type="sldNum" sz="quarter" idx="12"/>
          </p:nvPr>
        </p:nvSpPr>
        <p:spPr/>
        <p:txBody>
          <a:bodyPr/>
          <a:lstStyle>
            <a:lvl1pPr>
              <a:defRPr/>
            </a:lvl1pPr>
          </a:lstStyle>
          <a:p>
            <a:pPr>
              <a:defRPr/>
            </a:pPr>
            <a:fld id="{A59A335F-1E29-40D6-B973-19CF9CFB6F7F}" type="slidenum">
              <a:rPr lang="hu-HU"/>
              <a:pPr>
                <a:defRPr/>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914401"/>
            <a:ext cx="2057400" cy="5211763"/>
          </a:xfrm>
        </p:spPr>
        <p:txBody>
          <a:bodyPr vert="eaVert"/>
          <a:lstStyle/>
          <a:p>
            <a:r>
              <a:rPr lang="hu-HU" smtClean="0"/>
              <a:t>Mintacím szerkesztése</a:t>
            </a:r>
            <a:endParaRPr lang="en-US"/>
          </a:p>
        </p:txBody>
      </p:sp>
      <p:sp>
        <p:nvSpPr>
          <p:cNvPr id="3" name="Függőleges szöveg helye 2"/>
          <p:cNvSpPr>
            <a:spLocks noGrp="1"/>
          </p:cNvSpPr>
          <p:nvPr>
            <p:ph type="body" orient="vert" idx="1"/>
          </p:nvPr>
        </p:nvSpPr>
        <p:spPr>
          <a:xfrm>
            <a:off x="457200" y="914401"/>
            <a:ext cx="6019800" cy="5211763"/>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9"/>
          <p:cNvSpPr>
            <a:spLocks noGrp="1"/>
          </p:cNvSpPr>
          <p:nvPr>
            <p:ph type="dt" sz="half" idx="10"/>
          </p:nvPr>
        </p:nvSpPr>
        <p:spPr/>
        <p:txBody>
          <a:bodyPr/>
          <a:lstStyle>
            <a:lvl1pPr>
              <a:defRPr/>
            </a:lvl1pPr>
          </a:lstStyle>
          <a:p>
            <a:pPr>
              <a:defRPr/>
            </a:pPr>
            <a:r>
              <a:rPr lang="hu-HU"/>
              <a:t>21/06/2011</a:t>
            </a:r>
          </a:p>
        </p:txBody>
      </p:sp>
      <p:sp>
        <p:nvSpPr>
          <p:cNvPr id="5" name="Élőláb helye 21"/>
          <p:cNvSpPr>
            <a:spLocks noGrp="1"/>
          </p:cNvSpPr>
          <p:nvPr>
            <p:ph type="ftr" sz="quarter" idx="11"/>
          </p:nvPr>
        </p:nvSpPr>
        <p:spPr/>
        <p:txBody>
          <a:bodyPr/>
          <a:lstStyle>
            <a:lvl1pPr>
              <a:defRPr/>
            </a:lvl1pPr>
          </a:lstStyle>
          <a:p>
            <a:pPr>
              <a:defRPr/>
            </a:pPr>
            <a:r>
              <a:rPr lang="hu-HU"/>
              <a:t>Kick-off Meeting</a:t>
            </a:r>
          </a:p>
        </p:txBody>
      </p:sp>
      <p:sp>
        <p:nvSpPr>
          <p:cNvPr id="6" name="Dia számának helye 17"/>
          <p:cNvSpPr>
            <a:spLocks noGrp="1"/>
          </p:cNvSpPr>
          <p:nvPr>
            <p:ph type="sldNum" sz="quarter" idx="12"/>
          </p:nvPr>
        </p:nvSpPr>
        <p:spPr/>
        <p:txBody>
          <a:bodyPr/>
          <a:lstStyle>
            <a:lvl1pPr>
              <a:defRPr/>
            </a:lvl1pPr>
          </a:lstStyle>
          <a:p>
            <a:pPr>
              <a:defRPr/>
            </a:pPr>
            <a:fld id="{B49C608F-0C52-4A80-97C3-507775B15724}" type="slidenum">
              <a:rPr lang="hu-HU"/>
              <a:pPr>
                <a:defRPr/>
              </a:pPr>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9"/>
          <p:cNvSpPr>
            <a:spLocks noGrp="1"/>
          </p:cNvSpPr>
          <p:nvPr>
            <p:ph type="dt" sz="half" idx="10"/>
          </p:nvPr>
        </p:nvSpPr>
        <p:spPr/>
        <p:txBody>
          <a:bodyPr/>
          <a:lstStyle>
            <a:lvl1pPr>
              <a:defRPr/>
            </a:lvl1pPr>
          </a:lstStyle>
          <a:p>
            <a:pPr>
              <a:defRPr/>
            </a:pPr>
            <a:r>
              <a:rPr lang="hu-HU"/>
              <a:t>21/06/2011</a:t>
            </a:r>
          </a:p>
        </p:txBody>
      </p:sp>
      <p:sp>
        <p:nvSpPr>
          <p:cNvPr id="5" name="Élőláb helye 21"/>
          <p:cNvSpPr>
            <a:spLocks noGrp="1"/>
          </p:cNvSpPr>
          <p:nvPr>
            <p:ph type="ftr" sz="quarter" idx="11"/>
          </p:nvPr>
        </p:nvSpPr>
        <p:spPr/>
        <p:txBody>
          <a:bodyPr/>
          <a:lstStyle>
            <a:lvl1pPr>
              <a:defRPr/>
            </a:lvl1pPr>
          </a:lstStyle>
          <a:p>
            <a:pPr>
              <a:defRPr/>
            </a:pPr>
            <a:r>
              <a:rPr lang="hu-HU"/>
              <a:t>Kick-off Meeting</a:t>
            </a:r>
          </a:p>
        </p:txBody>
      </p:sp>
      <p:sp>
        <p:nvSpPr>
          <p:cNvPr id="6" name="Dia számának helye 17"/>
          <p:cNvSpPr>
            <a:spLocks noGrp="1"/>
          </p:cNvSpPr>
          <p:nvPr>
            <p:ph type="sldNum" sz="quarter" idx="12"/>
          </p:nvPr>
        </p:nvSpPr>
        <p:spPr/>
        <p:txBody>
          <a:bodyPr/>
          <a:lstStyle>
            <a:lvl1pPr>
              <a:defRPr/>
            </a:lvl1pPr>
          </a:lstStyle>
          <a:p>
            <a:pPr>
              <a:defRPr/>
            </a:pPr>
            <a:fld id="{D7C64AAE-620E-4D5B-A7DB-A6B15EFC4A93}" type="slidenum">
              <a:rPr lang="hu-HU"/>
              <a:pPr>
                <a:defRPr/>
              </a:pPr>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bg>
      <p:bgRef idx="1002">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hu-HU" smtClean="0"/>
              <a:t>Mintacím szerkesztése</a:t>
            </a:r>
            <a:endParaRPr lang="en-US"/>
          </a:p>
        </p:txBody>
      </p:sp>
      <p:sp>
        <p:nvSpPr>
          <p:cNvPr id="3" name="Szöveg helye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pPr>
              <a:defRPr/>
            </a:pPr>
            <a:r>
              <a:rPr lang="hu-HU"/>
              <a:t>21/06/2011</a:t>
            </a:r>
          </a:p>
        </p:txBody>
      </p:sp>
      <p:sp>
        <p:nvSpPr>
          <p:cNvPr id="5" name="Élőláb helye 4"/>
          <p:cNvSpPr>
            <a:spLocks noGrp="1"/>
          </p:cNvSpPr>
          <p:nvPr>
            <p:ph type="ftr" sz="quarter" idx="11"/>
          </p:nvPr>
        </p:nvSpPr>
        <p:spPr/>
        <p:txBody>
          <a:bodyPr/>
          <a:lstStyle>
            <a:lvl1pPr>
              <a:defRPr/>
            </a:lvl1pPr>
          </a:lstStyle>
          <a:p>
            <a:pPr>
              <a:defRPr/>
            </a:pPr>
            <a:r>
              <a:rPr lang="hu-HU"/>
              <a:t>Kick-off Meeting</a:t>
            </a:r>
          </a:p>
        </p:txBody>
      </p:sp>
      <p:sp>
        <p:nvSpPr>
          <p:cNvPr id="6" name="Dia számának helye 5"/>
          <p:cNvSpPr>
            <a:spLocks noGrp="1"/>
          </p:cNvSpPr>
          <p:nvPr>
            <p:ph type="sldNum" sz="quarter" idx="12"/>
          </p:nvPr>
        </p:nvSpPr>
        <p:spPr/>
        <p:txBody>
          <a:bodyPr/>
          <a:lstStyle>
            <a:lvl1pPr>
              <a:defRPr/>
            </a:lvl1pPr>
          </a:lstStyle>
          <a:p>
            <a:pPr>
              <a:defRPr/>
            </a:pPr>
            <a:fld id="{581B950A-CB12-482B-8DB3-00EB403908CC}" type="slidenum">
              <a:rPr lang="hu-HU"/>
              <a:pPr>
                <a:defRPr/>
              </a:pPr>
              <a:t>‹#›</a:t>
            </a:fld>
            <a:endParaRPr lang="hu-H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p>
            <a:r>
              <a:rPr lang="hu-HU" smtClean="0"/>
              <a:t>Mintacím szerkesztése</a:t>
            </a:r>
            <a:endParaRPr lang="en-US"/>
          </a:p>
        </p:txBody>
      </p:sp>
      <p:sp>
        <p:nvSpPr>
          <p:cNvPr id="3" name="Tartalom hely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Tartalom hely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5" name="Dátum helye 9"/>
          <p:cNvSpPr>
            <a:spLocks noGrp="1"/>
          </p:cNvSpPr>
          <p:nvPr>
            <p:ph type="dt" sz="half" idx="10"/>
          </p:nvPr>
        </p:nvSpPr>
        <p:spPr/>
        <p:txBody>
          <a:bodyPr/>
          <a:lstStyle>
            <a:lvl1pPr>
              <a:defRPr/>
            </a:lvl1pPr>
          </a:lstStyle>
          <a:p>
            <a:pPr>
              <a:defRPr/>
            </a:pPr>
            <a:r>
              <a:rPr lang="hu-HU"/>
              <a:t>21/06/2011</a:t>
            </a:r>
          </a:p>
        </p:txBody>
      </p:sp>
      <p:sp>
        <p:nvSpPr>
          <p:cNvPr id="6" name="Élőláb helye 21"/>
          <p:cNvSpPr>
            <a:spLocks noGrp="1"/>
          </p:cNvSpPr>
          <p:nvPr>
            <p:ph type="ftr" sz="quarter" idx="11"/>
          </p:nvPr>
        </p:nvSpPr>
        <p:spPr/>
        <p:txBody>
          <a:bodyPr/>
          <a:lstStyle>
            <a:lvl1pPr>
              <a:defRPr/>
            </a:lvl1pPr>
          </a:lstStyle>
          <a:p>
            <a:pPr>
              <a:defRPr/>
            </a:pPr>
            <a:r>
              <a:rPr lang="hu-HU"/>
              <a:t>Kick-off Meeting</a:t>
            </a:r>
          </a:p>
        </p:txBody>
      </p:sp>
      <p:sp>
        <p:nvSpPr>
          <p:cNvPr id="7" name="Dia számának helye 17"/>
          <p:cNvSpPr>
            <a:spLocks noGrp="1"/>
          </p:cNvSpPr>
          <p:nvPr>
            <p:ph type="sldNum" sz="quarter" idx="12"/>
          </p:nvPr>
        </p:nvSpPr>
        <p:spPr/>
        <p:txBody>
          <a:bodyPr/>
          <a:lstStyle>
            <a:lvl1pPr>
              <a:defRPr/>
            </a:lvl1pPr>
          </a:lstStyle>
          <a:p>
            <a:pPr>
              <a:defRPr/>
            </a:pPr>
            <a:fld id="{1D884CF7-8E85-4A59-A721-B547464C1649}" type="slidenum">
              <a:rPr lang="hu-HU"/>
              <a:pPr>
                <a:defRPr/>
              </a:pPr>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lvl1pPr>
              <a:defRPr/>
            </a:lvl1pPr>
          </a:lstStyle>
          <a:p>
            <a:r>
              <a:rPr lang="hu-HU" smtClean="0"/>
              <a:t>Mintacím szerkesztése</a:t>
            </a:r>
            <a:endParaRPr lang="en-US"/>
          </a:p>
        </p:txBody>
      </p:sp>
      <p:sp>
        <p:nvSpPr>
          <p:cNvPr id="3" name="Szöveg hely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hu-HU" smtClean="0"/>
              <a:t>Mintaszöveg szerkesztése</a:t>
            </a:r>
          </a:p>
        </p:txBody>
      </p:sp>
      <p:sp>
        <p:nvSpPr>
          <p:cNvPr id="4" name="Szöveg hely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hu-HU" smtClean="0"/>
              <a:t>Mintaszöveg szerkesztése</a:t>
            </a:r>
          </a:p>
        </p:txBody>
      </p:sp>
      <p:sp>
        <p:nvSpPr>
          <p:cNvPr id="5" name="Tartalom hely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6" name="Tartalom hely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7" name="Dátum helye 9"/>
          <p:cNvSpPr>
            <a:spLocks noGrp="1"/>
          </p:cNvSpPr>
          <p:nvPr>
            <p:ph type="dt" sz="half" idx="10"/>
          </p:nvPr>
        </p:nvSpPr>
        <p:spPr/>
        <p:txBody>
          <a:bodyPr/>
          <a:lstStyle>
            <a:lvl1pPr>
              <a:defRPr/>
            </a:lvl1pPr>
          </a:lstStyle>
          <a:p>
            <a:pPr>
              <a:defRPr/>
            </a:pPr>
            <a:r>
              <a:rPr lang="hu-HU"/>
              <a:t>21/06/2011</a:t>
            </a:r>
          </a:p>
        </p:txBody>
      </p:sp>
      <p:sp>
        <p:nvSpPr>
          <p:cNvPr id="8" name="Élőláb helye 21"/>
          <p:cNvSpPr>
            <a:spLocks noGrp="1"/>
          </p:cNvSpPr>
          <p:nvPr>
            <p:ph type="ftr" sz="quarter" idx="11"/>
          </p:nvPr>
        </p:nvSpPr>
        <p:spPr/>
        <p:txBody>
          <a:bodyPr/>
          <a:lstStyle>
            <a:lvl1pPr>
              <a:defRPr/>
            </a:lvl1pPr>
          </a:lstStyle>
          <a:p>
            <a:pPr>
              <a:defRPr/>
            </a:pPr>
            <a:r>
              <a:rPr lang="hu-HU"/>
              <a:t>Kick-off Meeting</a:t>
            </a:r>
          </a:p>
        </p:txBody>
      </p:sp>
      <p:sp>
        <p:nvSpPr>
          <p:cNvPr id="9" name="Dia számának helye 17"/>
          <p:cNvSpPr>
            <a:spLocks noGrp="1"/>
          </p:cNvSpPr>
          <p:nvPr>
            <p:ph type="sldNum" sz="quarter" idx="12"/>
          </p:nvPr>
        </p:nvSpPr>
        <p:spPr/>
        <p:txBody>
          <a:bodyPr/>
          <a:lstStyle>
            <a:lvl1pPr>
              <a:defRPr/>
            </a:lvl1pPr>
          </a:lstStyle>
          <a:p>
            <a:pPr>
              <a:defRPr/>
            </a:pPr>
            <a:fld id="{559E21CE-CF2D-46D3-ADFB-405F19977CEC}" type="slidenum">
              <a:rPr lang="hu-HU"/>
              <a:pPr>
                <a:defRPr/>
              </a:pPr>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hu-HU" smtClean="0"/>
              <a:t>Mintacím szerkesztése</a:t>
            </a:r>
            <a:endParaRPr lang="en-US"/>
          </a:p>
        </p:txBody>
      </p:sp>
      <p:sp>
        <p:nvSpPr>
          <p:cNvPr id="3" name="Dátum helye 9"/>
          <p:cNvSpPr>
            <a:spLocks noGrp="1"/>
          </p:cNvSpPr>
          <p:nvPr>
            <p:ph type="dt" sz="half" idx="10"/>
          </p:nvPr>
        </p:nvSpPr>
        <p:spPr/>
        <p:txBody>
          <a:bodyPr/>
          <a:lstStyle>
            <a:lvl1pPr>
              <a:defRPr/>
            </a:lvl1pPr>
          </a:lstStyle>
          <a:p>
            <a:pPr>
              <a:defRPr/>
            </a:pPr>
            <a:r>
              <a:rPr lang="hu-HU"/>
              <a:t>21/06/2011</a:t>
            </a:r>
          </a:p>
        </p:txBody>
      </p:sp>
      <p:sp>
        <p:nvSpPr>
          <p:cNvPr id="4" name="Élőláb helye 21"/>
          <p:cNvSpPr>
            <a:spLocks noGrp="1"/>
          </p:cNvSpPr>
          <p:nvPr>
            <p:ph type="ftr" sz="quarter" idx="11"/>
          </p:nvPr>
        </p:nvSpPr>
        <p:spPr/>
        <p:txBody>
          <a:bodyPr/>
          <a:lstStyle>
            <a:lvl1pPr>
              <a:defRPr/>
            </a:lvl1pPr>
          </a:lstStyle>
          <a:p>
            <a:pPr>
              <a:defRPr/>
            </a:pPr>
            <a:r>
              <a:rPr lang="hu-HU"/>
              <a:t>Kick-off Meeting</a:t>
            </a:r>
          </a:p>
        </p:txBody>
      </p:sp>
      <p:sp>
        <p:nvSpPr>
          <p:cNvPr id="5" name="Dia számának helye 17"/>
          <p:cNvSpPr>
            <a:spLocks noGrp="1"/>
          </p:cNvSpPr>
          <p:nvPr>
            <p:ph type="sldNum" sz="quarter" idx="12"/>
          </p:nvPr>
        </p:nvSpPr>
        <p:spPr/>
        <p:txBody>
          <a:bodyPr/>
          <a:lstStyle>
            <a:lvl1pPr>
              <a:defRPr/>
            </a:lvl1pPr>
          </a:lstStyle>
          <a:p>
            <a:pPr>
              <a:defRPr/>
            </a:pPr>
            <a:fld id="{B3329A5B-7559-4E76-B550-0AA89ACFB158}" type="slidenum">
              <a:rPr lang="hu-HU"/>
              <a:pPr>
                <a:defRPr/>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9"/>
          <p:cNvSpPr>
            <a:spLocks noGrp="1"/>
          </p:cNvSpPr>
          <p:nvPr>
            <p:ph type="dt" sz="half" idx="10"/>
          </p:nvPr>
        </p:nvSpPr>
        <p:spPr/>
        <p:txBody>
          <a:bodyPr/>
          <a:lstStyle>
            <a:lvl1pPr>
              <a:defRPr/>
            </a:lvl1pPr>
          </a:lstStyle>
          <a:p>
            <a:pPr>
              <a:defRPr/>
            </a:pPr>
            <a:r>
              <a:rPr lang="hu-HU"/>
              <a:t>21/06/2011</a:t>
            </a:r>
          </a:p>
        </p:txBody>
      </p:sp>
      <p:sp>
        <p:nvSpPr>
          <p:cNvPr id="3" name="Élőláb helye 21"/>
          <p:cNvSpPr>
            <a:spLocks noGrp="1"/>
          </p:cNvSpPr>
          <p:nvPr>
            <p:ph type="ftr" sz="quarter" idx="11"/>
          </p:nvPr>
        </p:nvSpPr>
        <p:spPr/>
        <p:txBody>
          <a:bodyPr/>
          <a:lstStyle>
            <a:lvl1pPr>
              <a:defRPr/>
            </a:lvl1pPr>
          </a:lstStyle>
          <a:p>
            <a:pPr>
              <a:defRPr/>
            </a:pPr>
            <a:r>
              <a:rPr lang="hu-HU"/>
              <a:t>Kick-off Meeting</a:t>
            </a:r>
          </a:p>
        </p:txBody>
      </p:sp>
      <p:sp>
        <p:nvSpPr>
          <p:cNvPr id="4" name="Dia számának helye 17"/>
          <p:cNvSpPr>
            <a:spLocks noGrp="1"/>
          </p:cNvSpPr>
          <p:nvPr>
            <p:ph type="sldNum" sz="quarter" idx="12"/>
          </p:nvPr>
        </p:nvSpPr>
        <p:spPr/>
        <p:txBody>
          <a:bodyPr/>
          <a:lstStyle>
            <a:lvl1pPr>
              <a:defRPr/>
            </a:lvl1pPr>
          </a:lstStyle>
          <a:p>
            <a:pPr>
              <a:defRPr/>
            </a:pPr>
            <a:fld id="{A70BA8E3-89DA-45C1-ADFF-E9ED9DF42113}" type="slidenum">
              <a:rPr lang="hu-HU"/>
              <a:pPr>
                <a:defRPr/>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hu-HU" smtClean="0"/>
              <a:t>Mintacím szerkesztése</a:t>
            </a:r>
            <a:endParaRPr lang="en-US"/>
          </a:p>
        </p:txBody>
      </p:sp>
      <p:sp>
        <p:nvSpPr>
          <p:cNvPr id="3" name="Szöveg hely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hu-HU" smtClean="0"/>
              <a:t>Mintaszöveg szerkesztése</a:t>
            </a:r>
          </a:p>
        </p:txBody>
      </p:sp>
      <p:sp>
        <p:nvSpPr>
          <p:cNvPr id="4" name="Tartalom hely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5" name="Dátum helye 9"/>
          <p:cNvSpPr>
            <a:spLocks noGrp="1"/>
          </p:cNvSpPr>
          <p:nvPr>
            <p:ph type="dt" sz="half" idx="10"/>
          </p:nvPr>
        </p:nvSpPr>
        <p:spPr/>
        <p:txBody>
          <a:bodyPr/>
          <a:lstStyle>
            <a:lvl1pPr>
              <a:defRPr/>
            </a:lvl1pPr>
          </a:lstStyle>
          <a:p>
            <a:pPr>
              <a:defRPr/>
            </a:pPr>
            <a:r>
              <a:rPr lang="hu-HU"/>
              <a:t>21/06/2011</a:t>
            </a:r>
          </a:p>
        </p:txBody>
      </p:sp>
      <p:sp>
        <p:nvSpPr>
          <p:cNvPr id="6" name="Élőláb helye 21"/>
          <p:cNvSpPr>
            <a:spLocks noGrp="1"/>
          </p:cNvSpPr>
          <p:nvPr>
            <p:ph type="ftr" sz="quarter" idx="11"/>
          </p:nvPr>
        </p:nvSpPr>
        <p:spPr/>
        <p:txBody>
          <a:bodyPr/>
          <a:lstStyle>
            <a:lvl1pPr>
              <a:defRPr/>
            </a:lvl1pPr>
          </a:lstStyle>
          <a:p>
            <a:pPr>
              <a:defRPr/>
            </a:pPr>
            <a:r>
              <a:rPr lang="hu-HU"/>
              <a:t>Kick-off Meeting</a:t>
            </a:r>
          </a:p>
        </p:txBody>
      </p:sp>
      <p:sp>
        <p:nvSpPr>
          <p:cNvPr id="7" name="Dia számának helye 17"/>
          <p:cNvSpPr>
            <a:spLocks noGrp="1"/>
          </p:cNvSpPr>
          <p:nvPr>
            <p:ph type="sldNum" sz="quarter" idx="12"/>
          </p:nvPr>
        </p:nvSpPr>
        <p:spPr/>
        <p:txBody>
          <a:bodyPr/>
          <a:lstStyle>
            <a:lvl1pPr>
              <a:defRPr/>
            </a:lvl1pPr>
          </a:lstStyle>
          <a:p>
            <a:pPr>
              <a:defRPr/>
            </a:pPr>
            <a:fld id="{24578F94-D92F-4146-AFE3-F64B779BA17C}" type="slidenum">
              <a:rPr lang="hu-HU"/>
              <a:pPr>
                <a:defRPr/>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5" name="Egy sarkán kerekítve levágott téglalap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Derékszögű háromszög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Szabadkézi sokszög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Szabadkézi sokszög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Cím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hu-HU" smtClean="0"/>
              <a:t>Mintacím szerkesztése</a:t>
            </a:r>
            <a:endParaRPr lang="en-US"/>
          </a:p>
        </p:txBody>
      </p:sp>
      <p:sp>
        <p:nvSpPr>
          <p:cNvPr id="4" name="Szöveg helye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hu-HU" smtClean="0"/>
              <a:t>Mintaszöveg szerkesztése</a:t>
            </a:r>
          </a:p>
        </p:txBody>
      </p:sp>
      <p:sp>
        <p:nvSpPr>
          <p:cNvPr id="3" name="Kép hely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hu-HU" noProof="0" smtClean="0"/>
              <a:t>Kép beszúrásához kattintson az ikonra</a:t>
            </a:r>
            <a:endParaRPr lang="en-US" noProof="0" dirty="0"/>
          </a:p>
        </p:txBody>
      </p:sp>
      <p:sp>
        <p:nvSpPr>
          <p:cNvPr id="9" name="Dátum helye 4"/>
          <p:cNvSpPr>
            <a:spLocks noGrp="1"/>
          </p:cNvSpPr>
          <p:nvPr>
            <p:ph type="dt" sz="half" idx="10"/>
          </p:nvPr>
        </p:nvSpPr>
        <p:spPr/>
        <p:txBody>
          <a:bodyPr/>
          <a:lstStyle>
            <a:lvl1pPr>
              <a:defRPr/>
            </a:lvl1pPr>
          </a:lstStyle>
          <a:p>
            <a:pPr>
              <a:defRPr/>
            </a:pPr>
            <a:r>
              <a:rPr lang="hu-HU"/>
              <a:t>21/06/2011</a:t>
            </a:r>
          </a:p>
        </p:txBody>
      </p:sp>
      <p:sp>
        <p:nvSpPr>
          <p:cNvPr id="10" name="Élőláb helye 5"/>
          <p:cNvSpPr>
            <a:spLocks noGrp="1"/>
          </p:cNvSpPr>
          <p:nvPr>
            <p:ph type="ftr" sz="quarter" idx="11"/>
          </p:nvPr>
        </p:nvSpPr>
        <p:spPr/>
        <p:txBody>
          <a:bodyPr/>
          <a:lstStyle>
            <a:lvl1pPr>
              <a:defRPr/>
            </a:lvl1pPr>
          </a:lstStyle>
          <a:p>
            <a:pPr>
              <a:defRPr/>
            </a:pPr>
            <a:r>
              <a:rPr lang="hu-HU"/>
              <a:t>Kick-off Meeting</a:t>
            </a:r>
          </a:p>
        </p:txBody>
      </p:sp>
      <p:sp>
        <p:nvSpPr>
          <p:cNvPr id="11" name="Dia számának helye 6"/>
          <p:cNvSpPr>
            <a:spLocks noGrp="1"/>
          </p:cNvSpPr>
          <p:nvPr>
            <p:ph type="sldNum" sz="quarter" idx="12"/>
          </p:nvPr>
        </p:nvSpPr>
        <p:spPr>
          <a:xfrm>
            <a:off x="8077200" y="6356350"/>
            <a:ext cx="609600" cy="365125"/>
          </a:xfrm>
        </p:spPr>
        <p:txBody>
          <a:bodyPr/>
          <a:lstStyle>
            <a:lvl1pPr>
              <a:defRPr/>
            </a:lvl1pPr>
          </a:lstStyle>
          <a:p>
            <a:pPr>
              <a:defRPr/>
            </a:pPr>
            <a:fld id="{A6AF9EA3-3CF1-4694-A7BE-E4214181B7A9}" type="slidenum">
              <a:rPr lang="hu-HU"/>
              <a:pPr>
                <a:defRPr/>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zabadkézi sokszög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Szabadkézi sokszög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Cím helye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hu-HU" smtClean="0"/>
              <a:t>Mintacím szerkesztése</a:t>
            </a:r>
            <a:endParaRPr lang="en-US" smtClean="0"/>
          </a:p>
        </p:txBody>
      </p:sp>
      <p:sp>
        <p:nvSpPr>
          <p:cNvPr id="1029" name="Szöveg helye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smtClean="0"/>
          </a:p>
        </p:txBody>
      </p:sp>
      <p:sp>
        <p:nvSpPr>
          <p:cNvPr id="10" name="Dátum helye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r>
              <a:rPr lang="hu-HU"/>
              <a:t>21/06/2011</a:t>
            </a:r>
          </a:p>
        </p:txBody>
      </p:sp>
      <p:sp>
        <p:nvSpPr>
          <p:cNvPr id="22" name="Élőláb hely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r>
              <a:rPr lang="hu-HU"/>
              <a:t>Kick-off Meeting</a:t>
            </a:r>
          </a:p>
        </p:txBody>
      </p:sp>
      <p:sp>
        <p:nvSpPr>
          <p:cNvPr id="18" name="Dia számának hely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308321BD-A33F-4213-80FB-E512EA2BD193}" type="slidenum">
              <a:rPr lang="hu-HU"/>
              <a:pPr>
                <a:defRPr/>
              </a:pPr>
              <a:t>‹#›</a:t>
            </a:fld>
            <a:endParaRPr lang="hu-HU"/>
          </a:p>
        </p:txBody>
      </p:sp>
      <p:grpSp>
        <p:nvGrpSpPr>
          <p:cNvPr id="1033" name="Csoportba foglalás 1"/>
          <p:cNvGrpSpPr>
            <a:grpSpLocks/>
          </p:cNvGrpSpPr>
          <p:nvPr/>
        </p:nvGrpSpPr>
        <p:grpSpPr bwMode="auto">
          <a:xfrm>
            <a:off x="-19050" y="203200"/>
            <a:ext cx="9180513" cy="647700"/>
            <a:chOff x="-19045" y="216550"/>
            <a:chExt cx="9180548" cy="649224"/>
          </a:xfrm>
        </p:grpSpPr>
        <p:sp>
          <p:nvSpPr>
            <p:cNvPr id="12" name="Szabadkézi sokszö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zabadkézi sokszö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21" r:id="rId1"/>
    <p:sldLayoutId id="2147483713" r:id="rId2"/>
    <p:sldLayoutId id="2147483722" r:id="rId3"/>
    <p:sldLayoutId id="2147483714" r:id="rId4"/>
    <p:sldLayoutId id="2147483715" r:id="rId5"/>
    <p:sldLayoutId id="2147483716" r:id="rId6"/>
    <p:sldLayoutId id="2147483717" r:id="rId7"/>
    <p:sldLayoutId id="2147483718" r:id="rId8"/>
    <p:sldLayoutId id="2147483723" r:id="rId9"/>
    <p:sldLayoutId id="2147483719" r:id="rId10"/>
    <p:sldLayoutId id="2147483720" r:id="rId11"/>
  </p:sldLayoutIdLst>
  <p:hf hdr="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pPr eaLnBrk="1" fontAlgn="auto" hangingPunct="1">
              <a:spcAft>
                <a:spcPts val="0"/>
              </a:spcAft>
              <a:defRPr/>
            </a:pPr>
            <a:r>
              <a:rPr lang="en-GB" dirty="0" smtClean="0"/>
              <a:t>EU Danube Region Strategy</a:t>
            </a:r>
            <a:endParaRPr lang="hu-HU" dirty="0"/>
          </a:p>
        </p:txBody>
      </p:sp>
      <p:sp>
        <p:nvSpPr>
          <p:cNvPr id="5123" name="Alcím 2"/>
          <p:cNvSpPr>
            <a:spLocks noGrp="1"/>
          </p:cNvSpPr>
          <p:nvPr>
            <p:ph type="subTitle" idx="1"/>
          </p:nvPr>
        </p:nvSpPr>
        <p:spPr>
          <a:xfrm>
            <a:off x="533400" y="3228975"/>
            <a:ext cx="7854950" cy="1752600"/>
          </a:xfrm>
        </p:spPr>
        <p:txBody>
          <a:bodyPr/>
          <a:lstStyle/>
          <a:p>
            <a:pPr marR="0" eaLnBrk="1" hangingPunct="1"/>
            <a:r>
              <a:rPr lang="en-GB" smtClean="0"/>
              <a:t>Priority Area 4: To Restore and Maintain the  Quality of Waters</a:t>
            </a:r>
          </a:p>
          <a:p>
            <a:pPr marR="0" eaLnBrk="1" hangingPunct="1"/>
            <a:r>
              <a:rPr lang="en-US" smtClean="0"/>
              <a:t>L</a:t>
            </a:r>
            <a:r>
              <a:rPr lang="hu-HU" smtClean="0"/>
              <a:t>ászló Perger &amp; Renata Magulova</a:t>
            </a:r>
          </a:p>
          <a:p>
            <a:pPr marR="0" eaLnBrk="1" hangingPunct="1"/>
            <a:endParaRPr lang="hu-HU" smtClean="0"/>
          </a:p>
        </p:txBody>
      </p:sp>
      <p:pic>
        <p:nvPicPr>
          <p:cNvPr id="5124" name="Obrázok 1"/>
          <p:cNvPicPr>
            <a:picLocks noChangeAspect="1" noChangeArrowheads="1"/>
          </p:cNvPicPr>
          <p:nvPr/>
        </p:nvPicPr>
        <p:blipFill>
          <a:blip r:embed="rId3"/>
          <a:srcRect l="22435" t="21143" r="22502" b="46510"/>
          <a:stretch>
            <a:fillRect/>
          </a:stretch>
        </p:blipFill>
        <p:spPr bwMode="auto">
          <a:xfrm>
            <a:off x="5435600" y="5300663"/>
            <a:ext cx="3024188" cy="1368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ím 4"/>
          <p:cNvSpPr>
            <a:spLocks noGrp="1"/>
          </p:cNvSpPr>
          <p:nvPr>
            <p:ph type="title"/>
          </p:nvPr>
        </p:nvSpPr>
        <p:spPr/>
        <p:txBody>
          <a:bodyPr/>
          <a:lstStyle/>
          <a:p>
            <a:pPr algn="ctr" eaLnBrk="1" hangingPunct="1"/>
            <a:r>
              <a:rPr lang="hu-HU" smtClean="0"/>
              <a:t>Rules of Procedure (6) </a:t>
            </a:r>
          </a:p>
        </p:txBody>
      </p:sp>
      <p:sp>
        <p:nvSpPr>
          <p:cNvPr id="14339" name="Tartalom helye 10"/>
          <p:cNvSpPr>
            <a:spLocks noGrp="1"/>
          </p:cNvSpPr>
          <p:nvPr>
            <p:ph idx="1"/>
          </p:nvPr>
        </p:nvSpPr>
        <p:spPr/>
        <p:txBody>
          <a:bodyPr/>
          <a:lstStyle/>
          <a:p>
            <a:pPr eaLnBrk="1" hangingPunct="1"/>
            <a:r>
              <a:rPr lang="en-GB" b="1" i="1" smtClean="0"/>
              <a:t>6. Meetings and finance</a:t>
            </a:r>
            <a:endParaRPr lang="hu-HU" smtClean="0"/>
          </a:p>
          <a:p>
            <a:pPr lvl="1" eaLnBrk="1" hangingPunct="1"/>
            <a:r>
              <a:rPr lang="en-GB" smtClean="0"/>
              <a:t>6.1 The Steering Group holds meetings, as needed but at least twice per year.</a:t>
            </a:r>
            <a:r>
              <a:rPr lang="en-GB" i="1" smtClean="0"/>
              <a:t> </a:t>
            </a:r>
            <a:endParaRPr lang="hu-HU" smtClean="0"/>
          </a:p>
          <a:p>
            <a:pPr lvl="1" eaLnBrk="1" hangingPunct="1"/>
            <a:r>
              <a:rPr lang="en-GB" smtClean="0"/>
              <a:t>6.2 Participants may bring interpreters at their own expense.  </a:t>
            </a:r>
            <a:endParaRPr lang="hu-HU" smtClean="0"/>
          </a:p>
          <a:p>
            <a:pPr lvl="1" eaLnBrk="1" hangingPunct="1"/>
            <a:r>
              <a:rPr lang="en-GB" smtClean="0"/>
              <a:t>6.3 The host of meetings bears the costs connected with the meeting.</a:t>
            </a:r>
            <a:endParaRPr lang="hu-HU" smtClean="0"/>
          </a:p>
          <a:p>
            <a:pPr lvl="1" eaLnBrk="1" hangingPunct="1"/>
            <a:r>
              <a:rPr lang="en-GB" smtClean="0"/>
              <a:t>6.4 Participants in the meetings cover their respective travel and accommodation expenses.  </a:t>
            </a:r>
            <a:endParaRPr lang="hu-HU" smtClean="0"/>
          </a:p>
          <a:p>
            <a:pPr eaLnBrk="1" hangingPunct="1"/>
            <a:endParaRPr lang="hu-HU" smtClean="0"/>
          </a:p>
        </p:txBody>
      </p:sp>
      <p:pic>
        <p:nvPicPr>
          <p:cNvPr id="14340"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736A5A1F-AB99-4497-87C4-1FE9D292E2F3}" type="slidenum">
              <a:rPr lang="hu-HU"/>
              <a:pPr>
                <a:defRPr/>
              </a:pPr>
              <a:t>10</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ím 4"/>
          <p:cNvSpPr>
            <a:spLocks noGrp="1"/>
          </p:cNvSpPr>
          <p:nvPr>
            <p:ph type="title"/>
          </p:nvPr>
        </p:nvSpPr>
        <p:spPr>
          <a:xfrm>
            <a:off x="468313" y="765175"/>
            <a:ext cx="8229600" cy="1143000"/>
          </a:xfrm>
        </p:spPr>
        <p:txBody>
          <a:bodyPr/>
          <a:lstStyle/>
          <a:p>
            <a:pPr algn="ctr" eaLnBrk="1" hangingPunct="1"/>
            <a:r>
              <a:rPr lang="hu-HU" sz="4000" smtClean="0"/>
              <a:t>Task of Steering Group Members on targets</a:t>
            </a:r>
          </a:p>
        </p:txBody>
      </p:sp>
      <p:sp>
        <p:nvSpPr>
          <p:cNvPr id="11" name="Tartalom helye 10"/>
          <p:cNvSpPr>
            <a:spLocks noGrp="1"/>
          </p:cNvSpPr>
          <p:nvPr>
            <p:ph idx="1"/>
          </p:nvPr>
        </p:nvSpPr>
        <p:spPr>
          <a:xfrm>
            <a:off x="457200" y="2133600"/>
            <a:ext cx="8229600" cy="4191000"/>
          </a:xfrm>
        </p:spPr>
        <p:txBody>
          <a:bodyPr>
            <a:normAutofit fontScale="77500" lnSpcReduction="20000"/>
          </a:bodyPr>
          <a:lstStyle/>
          <a:p>
            <a:pPr marL="274320" indent="-274320" eaLnBrk="1" fontAlgn="auto" hangingPunct="1">
              <a:spcAft>
                <a:spcPts val="0"/>
              </a:spcAft>
              <a:buClr>
                <a:schemeClr val="accent3"/>
              </a:buClr>
              <a:buFont typeface="Wingdings 2"/>
              <a:buChar char=""/>
              <a:defRPr/>
            </a:pPr>
            <a:r>
              <a:rPr lang="en-GB" dirty="0" smtClean="0"/>
              <a:t>To finalize the targets revision by June 2011, as asked by the Commission, we would like to take discussion on the revised and new targets concerned on water quality by contribution of all Steering Group members in 21</a:t>
            </a:r>
            <a:r>
              <a:rPr lang="en-GB" baseline="30000" dirty="0" smtClean="0"/>
              <a:t>st</a:t>
            </a:r>
            <a:r>
              <a:rPr lang="en-GB" dirty="0" smtClean="0"/>
              <a:t> of June, 2011, in order to synthesize, finalize and </a:t>
            </a:r>
            <a:r>
              <a:rPr lang="hu-HU" dirty="0" err="1" smtClean="0"/>
              <a:t>may</a:t>
            </a:r>
            <a:r>
              <a:rPr lang="hu-HU" dirty="0" smtClean="0"/>
              <a:t> </a:t>
            </a:r>
            <a:r>
              <a:rPr lang="en-GB" dirty="0" smtClean="0"/>
              <a:t>present them by the end of the kick-off meeting (the first SG meeting).</a:t>
            </a:r>
            <a:endParaRPr lang="hu-HU" dirty="0" smtClean="0"/>
          </a:p>
          <a:p>
            <a:pPr marL="274320" indent="-274320" eaLnBrk="1" fontAlgn="auto" hangingPunct="1">
              <a:spcAft>
                <a:spcPts val="0"/>
              </a:spcAft>
              <a:buClr>
                <a:schemeClr val="accent3"/>
              </a:buClr>
              <a:buFont typeface="Wingdings 2"/>
              <a:buChar char=""/>
              <a:defRPr/>
            </a:pPr>
            <a:r>
              <a:rPr lang="en-GB" dirty="0" smtClean="0"/>
              <a:t>When proposing targets please remember that they should be realistic, feasible and possible to be used also for communication purposes. Furthermore they shall be in line with the main objective of the 2</a:t>
            </a:r>
            <a:r>
              <a:rPr lang="en-GB" baseline="30000" dirty="0" smtClean="0"/>
              <a:t>nd</a:t>
            </a:r>
            <a:r>
              <a:rPr lang="en-GB" dirty="0" smtClean="0"/>
              <a:t> Pillar of the EUSDR, as well as with the specific objectives set  for Priority Area 4 considering the PA5 and 6,as well.</a:t>
            </a:r>
            <a:endParaRPr lang="hu-HU" dirty="0" smtClean="0"/>
          </a:p>
          <a:p>
            <a:pPr marL="274320" indent="-274320" eaLnBrk="1" fontAlgn="auto" hangingPunct="1">
              <a:spcAft>
                <a:spcPts val="0"/>
              </a:spcAft>
              <a:buClr>
                <a:schemeClr val="accent3"/>
              </a:buClr>
              <a:buFont typeface="Wingdings 2"/>
              <a:buChar char=""/>
              <a:defRPr/>
            </a:pPr>
            <a:r>
              <a:rPr lang="en-GB" dirty="0" smtClean="0"/>
              <a:t>In most of the cases they shall be achieved through concrete projects, the so-called Flagships, and they might be also required by already existing legislation or other regional/international commitments.</a:t>
            </a:r>
            <a:endParaRPr lang="hu-HU" dirty="0" smtClean="0"/>
          </a:p>
          <a:p>
            <a:pPr marL="274320" indent="-274320" eaLnBrk="1" fontAlgn="auto" hangingPunct="1">
              <a:spcAft>
                <a:spcPts val="0"/>
              </a:spcAft>
              <a:buClr>
                <a:schemeClr val="accent3"/>
              </a:buClr>
              <a:buFont typeface="Wingdings 2"/>
              <a:buChar char=""/>
              <a:defRPr/>
            </a:pPr>
            <a:endParaRPr lang="hu-HU" dirty="0"/>
          </a:p>
        </p:txBody>
      </p:sp>
      <p:pic>
        <p:nvPicPr>
          <p:cNvPr id="15364"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56399892-A87E-4923-B030-0CC59D448B40}" type="slidenum">
              <a:rPr lang="hu-HU"/>
              <a:pPr>
                <a:defRPr/>
              </a:pPr>
              <a:t>11</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ím 4"/>
          <p:cNvSpPr>
            <a:spLocks noGrp="1"/>
          </p:cNvSpPr>
          <p:nvPr>
            <p:ph type="title"/>
          </p:nvPr>
        </p:nvSpPr>
        <p:spPr>
          <a:xfrm>
            <a:off x="457200" y="704850"/>
            <a:ext cx="8229600" cy="995363"/>
          </a:xfrm>
        </p:spPr>
        <p:txBody>
          <a:bodyPr/>
          <a:lstStyle/>
          <a:p>
            <a:pPr algn="ctr" eaLnBrk="1" hangingPunct="1"/>
            <a:r>
              <a:rPr lang="hu-HU" smtClean="0"/>
              <a:t>Targets for PA4</a:t>
            </a:r>
          </a:p>
        </p:txBody>
      </p:sp>
      <p:sp>
        <p:nvSpPr>
          <p:cNvPr id="16387" name="Tartalom helye 10"/>
          <p:cNvSpPr>
            <a:spLocks noGrp="1"/>
          </p:cNvSpPr>
          <p:nvPr>
            <p:ph idx="1"/>
          </p:nvPr>
        </p:nvSpPr>
        <p:spPr/>
        <p:txBody>
          <a:bodyPr/>
          <a:lstStyle/>
          <a:p>
            <a:pPr eaLnBrk="1" hangingPunct="1">
              <a:lnSpc>
                <a:spcPct val="80000"/>
              </a:lnSpc>
            </a:pPr>
            <a:r>
              <a:rPr lang="en-GB" sz="1800" b="1" smtClean="0"/>
              <a:t>Achieve the </a:t>
            </a:r>
            <a:r>
              <a:rPr lang="sk-SK" sz="1800" b="1" smtClean="0">
                <a:solidFill>
                  <a:srgbClr val="FF3300"/>
                </a:solidFill>
                <a:latin typeface="Arial" charset="0"/>
              </a:rPr>
              <a:t>management objectives</a:t>
            </a:r>
            <a:r>
              <a:rPr lang="en-GB" sz="1800" b="1" smtClean="0"/>
              <a:t> set out in the Danube River Basin Management Plan;</a:t>
            </a:r>
            <a:endParaRPr lang="hu-HU" sz="1800" smtClean="0"/>
          </a:p>
          <a:p>
            <a:pPr eaLnBrk="1" hangingPunct="1">
              <a:lnSpc>
                <a:spcPct val="80000"/>
              </a:lnSpc>
            </a:pPr>
            <a:r>
              <a:rPr lang="en-GB" sz="1800" b="1" smtClean="0"/>
              <a:t>Reduce the nutrient levels in the Danube River</a:t>
            </a:r>
            <a:r>
              <a:rPr lang="en-GB" sz="1800" b="1" smtClean="0">
                <a:solidFill>
                  <a:srgbClr val="FF0000"/>
                </a:solidFill>
              </a:rPr>
              <a:t> </a:t>
            </a:r>
            <a:r>
              <a:rPr lang="en-GB" sz="1800" b="1" smtClean="0"/>
              <a:t>to allow the recovery of the Black Sea ecosystems to conditions similar to 1960</a:t>
            </a:r>
            <a:r>
              <a:rPr lang="sk-SK" sz="1800" b="1" smtClean="0">
                <a:solidFill>
                  <a:srgbClr val="FF3300"/>
                </a:solidFill>
                <a:latin typeface="Arial" charset="0"/>
              </a:rPr>
              <a:t>s</a:t>
            </a:r>
            <a:r>
              <a:rPr lang="en-GB" sz="1800" b="1" smtClean="0"/>
              <a:t>;</a:t>
            </a:r>
            <a:endParaRPr lang="hu-HU" sz="1800" smtClean="0"/>
          </a:p>
          <a:p>
            <a:pPr eaLnBrk="1" hangingPunct="1">
              <a:lnSpc>
                <a:spcPct val="80000"/>
              </a:lnSpc>
            </a:pPr>
            <a:r>
              <a:rPr lang="sk-SK" sz="1800" b="1" smtClean="0">
                <a:solidFill>
                  <a:srgbClr val="FF3300"/>
                </a:solidFill>
                <a:latin typeface="Arial" charset="0"/>
              </a:rPr>
              <a:t>Elaborate a Da</a:t>
            </a:r>
            <a:r>
              <a:rPr lang="en-US" sz="1800" b="1" smtClean="0">
                <a:solidFill>
                  <a:srgbClr val="FF3300"/>
                </a:solidFill>
                <a:latin typeface="Arial" charset="0"/>
              </a:rPr>
              <a:t>n</a:t>
            </a:r>
            <a:r>
              <a:rPr lang="sk-SK" sz="1800" b="1" smtClean="0">
                <a:solidFill>
                  <a:srgbClr val="FF3300"/>
                </a:solidFill>
                <a:latin typeface="Arial" charset="0"/>
              </a:rPr>
              <a:t>ube Delta Analysis Report by </a:t>
            </a:r>
            <a:r>
              <a:rPr lang="en-US" sz="1800" b="1" smtClean="0">
                <a:solidFill>
                  <a:srgbClr val="FF3300"/>
                </a:solidFill>
                <a:latin typeface="Arial" charset="0"/>
              </a:rPr>
              <a:t>2013 as a step towards </a:t>
            </a:r>
            <a:r>
              <a:rPr lang="en-GB" sz="1800" b="1" smtClean="0">
                <a:solidFill>
                  <a:srgbClr val="FF3300"/>
                </a:solidFill>
              </a:rPr>
              <a:t>completion of  the Delta management Plan, which shall be adopted by 2015;</a:t>
            </a:r>
          </a:p>
          <a:p>
            <a:pPr eaLnBrk="1" hangingPunct="1">
              <a:lnSpc>
                <a:spcPct val="80000"/>
              </a:lnSpc>
            </a:pPr>
            <a:r>
              <a:rPr lang="en-GB" sz="1800" b="1" smtClean="0">
                <a:solidFill>
                  <a:srgbClr val="FF3300"/>
                </a:solidFill>
              </a:rPr>
              <a:t>Elaborate, adopt and implement sub basin management plans, such as Sava, Tisza and Prut sub basins</a:t>
            </a:r>
          </a:p>
          <a:p>
            <a:pPr eaLnBrk="1" hangingPunct="1">
              <a:lnSpc>
                <a:spcPct val="80000"/>
              </a:lnSpc>
            </a:pPr>
            <a:r>
              <a:rPr lang="en-GB" sz="1800" smtClean="0">
                <a:solidFill>
                  <a:srgbClr val="FF3300"/>
                </a:solidFill>
              </a:rPr>
              <a:t>Secure viable populations of Danube sturgeon species (to be discussed with PA6)</a:t>
            </a:r>
            <a:endParaRPr lang="hu-HU" sz="1800" smtClean="0"/>
          </a:p>
          <a:p>
            <a:pPr eaLnBrk="1" hangingPunct="1">
              <a:lnSpc>
                <a:spcPct val="80000"/>
              </a:lnSpc>
            </a:pPr>
            <a:endParaRPr lang="hu-HU" sz="1800" smtClean="0"/>
          </a:p>
          <a:p>
            <a:pPr eaLnBrk="1" hangingPunct="1">
              <a:lnSpc>
                <a:spcPct val="80000"/>
              </a:lnSpc>
              <a:buFont typeface="Wingdings 2" pitchFamily="18" charset="2"/>
              <a:buNone/>
            </a:pPr>
            <a:endParaRPr lang="hu-HU" sz="1800" smtClean="0"/>
          </a:p>
          <a:p>
            <a:pPr eaLnBrk="1" hangingPunct="1">
              <a:lnSpc>
                <a:spcPct val="80000"/>
              </a:lnSpc>
            </a:pPr>
            <a:endParaRPr lang="hu-HU" sz="1800" smtClean="0"/>
          </a:p>
        </p:txBody>
      </p:sp>
      <p:pic>
        <p:nvPicPr>
          <p:cNvPr id="16388"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BDC6C4D1-A5A6-46DF-AE61-1886724E7D8B}" type="slidenum">
              <a:rPr lang="hu-HU"/>
              <a:pPr>
                <a:defRPr/>
              </a:pPr>
              <a:t>12</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ím 4"/>
          <p:cNvSpPr>
            <a:spLocks noGrp="1"/>
          </p:cNvSpPr>
          <p:nvPr>
            <p:ph type="title"/>
          </p:nvPr>
        </p:nvSpPr>
        <p:spPr/>
        <p:txBody>
          <a:bodyPr/>
          <a:lstStyle/>
          <a:p>
            <a:pPr algn="ctr" eaLnBrk="1" hangingPunct="1"/>
            <a:r>
              <a:rPr lang="en-US" smtClean="0"/>
              <a:t>Actions in PA4</a:t>
            </a:r>
            <a:r>
              <a:rPr lang="hu-HU" smtClean="0"/>
              <a:t> (</a:t>
            </a:r>
            <a:r>
              <a:rPr lang="en-GB" smtClean="0"/>
              <a:t>to leadership)</a:t>
            </a:r>
            <a:endParaRPr lang="hu-HU" smtClean="0"/>
          </a:p>
        </p:txBody>
      </p:sp>
      <p:graphicFrame>
        <p:nvGraphicFramePr>
          <p:cNvPr id="6" name="Tartalom helye 5"/>
          <p:cNvGraphicFramePr>
            <a:graphicFrameLocks noGrp="1"/>
          </p:cNvGraphicFramePr>
          <p:nvPr>
            <p:ph idx="1"/>
          </p:nvPr>
        </p:nvGraphicFramePr>
        <p:xfrm>
          <a:off x="457200" y="1935162"/>
          <a:ext cx="8229600" cy="4446166"/>
        </p:xfrm>
        <a:graphic>
          <a:graphicData uri="http://schemas.openxmlformats.org/drawingml/2006/table">
            <a:tbl>
              <a:tblPr firstRow="1" bandRow="1">
                <a:tableStyleId>{5C22544A-7EE6-4342-B048-85BDC9FD1C3A}</a:tableStyleId>
              </a:tblPr>
              <a:tblGrid>
                <a:gridCol w="802432"/>
                <a:gridCol w="2880320"/>
                <a:gridCol w="1255008"/>
                <a:gridCol w="1645920"/>
                <a:gridCol w="1645920"/>
              </a:tblGrid>
              <a:tr h="1149010">
                <a:tc>
                  <a:txBody>
                    <a:bodyPr/>
                    <a:lstStyle/>
                    <a:p>
                      <a:pPr algn="ctr">
                        <a:lnSpc>
                          <a:spcPct val="115000"/>
                        </a:lnSpc>
                        <a:spcAft>
                          <a:spcPts val="0"/>
                        </a:spcAft>
                      </a:pPr>
                      <a:r>
                        <a:rPr lang="sk-SK" sz="1100" b="1" dirty="0">
                          <a:solidFill>
                            <a:schemeClr val="bg1"/>
                          </a:solidFill>
                          <a:latin typeface="Times New Roman"/>
                          <a:ea typeface="Times New Roman"/>
                          <a:cs typeface="Times New Roman"/>
                        </a:rPr>
                        <a:t>No</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i="1" dirty="0">
                          <a:latin typeface="Times New Roman"/>
                          <a:ea typeface="Calibri"/>
                          <a:cs typeface="Times New Roman"/>
                        </a:rPr>
                        <a:t>ACTIONS</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Sharing of political</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responsibility</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between PACs</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 (already done)</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PACs‘ proposal to technical responsibility of actions implementation </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only </a:t>
                      </a:r>
                      <a:r>
                        <a:rPr lang="sk-SK" sz="1000" b="1" dirty="0" smtClean="0">
                          <a:solidFill>
                            <a:schemeClr val="bg1"/>
                          </a:solidFill>
                          <a:latin typeface="Times New Roman"/>
                          <a:ea typeface="Times New Roman"/>
                          <a:cs typeface="Times New Roman"/>
                        </a:rPr>
                        <a:t>one</a:t>
                      </a:r>
                      <a:r>
                        <a:rPr lang="en-US" sz="1000" b="1" dirty="0" smtClean="0">
                          <a:solidFill>
                            <a:schemeClr val="bg1"/>
                          </a:solidFill>
                          <a:latin typeface="Times New Roman"/>
                          <a:ea typeface="Times New Roman"/>
                          <a:cs typeface="Times New Roman"/>
                        </a:rPr>
                        <a:t>  responsible</a:t>
                      </a:r>
                      <a:r>
                        <a:rPr lang="sk-SK" sz="1000" b="1" dirty="0" smtClean="0">
                          <a:solidFill>
                            <a:schemeClr val="bg1"/>
                          </a:solidFill>
                          <a:latin typeface="Times New Roman"/>
                          <a:ea typeface="Times New Roman"/>
                          <a:cs typeface="Times New Roman"/>
                        </a:rPr>
                        <a:t>!)</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Interested </a:t>
                      </a:r>
                      <a:r>
                        <a:rPr lang="sk-SK" sz="1000" b="1" dirty="0" smtClean="0">
                          <a:solidFill>
                            <a:schemeClr val="bg1"/>
                          </a:solidFill>
                          <a:latin typeface="Times New Roman"/>
                          <a:ea typeface="Times New Roman"/>
                          <a:cs typeface="Times New Roman"/>
                        </a:rPr>
                        <a:t>countries</a:t>
                      </a:r>
                      <a:r>
                        <a:rPr lang="hu-HU" sz="1000" b="1" dirty="0" smtClean="0">
                          <a:solidFill>
                            <a:schemeClr val="bg1"/>
                          </a:solidFill>
                          <a:latin typeface="Times New Roman"/>
                          <a:ea typeface="Times New Roman"/>
                          <a:cs typeface="Times New Roman"/>
                        </a:rPr>
                        <a:t>/</a:t>
                      </a:r>
                      <a:r>
                        <a:rPr lang="hu-HU" sz="1000" b="1" dirty="0" err="1" smtClean="0">
                          <a:solidFill>
                            <a:schemeClr val="bg1"/>
                          </a:solidFill>
                          <a:latin typeface="Times New Roman"/>
                          <a:ea typeface="Times New Roman"/>
                          <a:cs typeface="Times New Roman"/>
                        </a:rPr>
                        <a:t>organization</a:t>
                      </a:r>
                      <a:r>
                        <a:rPr lang="sk-SK" sz="1000" b="1" dirty="0" smtClean="0">
                          <a:solidFill>
                            <a:schemeClr val="bg1"/>
                          </a:solidFill>
                          <a:latin typeface="Times New Roman"/>
                          <a:ea typeface="Times New Roman"/>
                          <a:cs typeface="Times New Roman"/>
                        </a:rPr>
                        <a:t> </a:t>
                      </a:r>
                      <a:r>
                        <a:rPr lang="sk-SK" sz="1000" b="1" dirty="0">
                          <a:solidFill>
                            <a:schemeClr val="bg1"/>
                          </a:solidFill>
                          <a:latin typeface="Times New Roman"/>
                          <a:ea typeface="Times New Roman"/>
                          <a:cs typeface="Times New Roman"/>
                        </a:rPr>
                        <a:t>in technical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(may vary depending of projects and project proposals)</a:t>
                      </a:r>
                      <a:endParaRPr lang="hu-HU" sz="1000" dirty="0">
                        <a:solidFill>
                          <a:schemeClr val="bg1"/>
                        </a:solidFill>
                        <a:latin typeface="Arial"/>
                        <a:ea typeface="Calibri"/>
                        <a:cs typeface="Times New Roman"/>
                      </a:endParaRPr>
                    </a:p>
                  </a:txBody>
                  <a:tcPr marL="44450" marR="44450" marT="0" marB="0"/>
                </a:tc>
              </a:tr>
              <a:tr h="486247">
                <a:tc>
                  <a:txBody>
                    <a:bodyPr/>
                    <a:lstStyle/>
                    <a:p>
                      <a:pPr algn="ctr">
                        <a:lnSpc>
                          <a:spcPct val="115000"/>
                        </a:lnSpc>
                        <a:spcAft>
                          <a:spcPts val="0"/>
                        </a:spcAft>
                      </a:pPr>
                      <a:r>
                        <a:rPr lang="sk-SK" sz="1100" b="1">
                          <a:solidFill>
                            <a:srgbClr val="000000"/>
                          </a:solidFill>
                          <a:latin typeface="Times New Roman"/>
                          <a:ea typeface="Times New Roman"/>
                          <a:cs typeface="Times New Roman"/>
                        </a:rPr>
                        <a:t>1</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implement fully the Danube River Basin Management Plan”</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SK/HU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486247">
                <a:tc>
                  <a:txBody>
                    <a:bodyPr/>
                    <a:lstStyle/>
                    <a:p>
                      <a:pPr algn="ctr">
                        <a:lnSpc>
                          <a:spcPct val="115000"/>
                        </a:lnSpc>
                        <a:spcAft>
                          <a:spcPts val="0"/>
                        </a:spcAft>
                      </a:pPr>
                      <a:r>
                        <a:rPr lang="sk-SK" sz="1100" b="1">
                          <a:solidFill>
                            <a:srgbClr val="000000"/>
                          </a:solidFill>
                          <a:latin typeface="Times New Roman"/>
                          <a:ea typeface="Times New Roman"/>
                          <a:cs typeface="Times New Roman"/>
                        </a:rPr>
                        <a:t>2</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greatly strengthen cooperation at sub-basin level</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486247">
                <a:tc>
                  <a:txBody>
                    <a:bodyPr/>
                    <a:lstStyle/>
                    <a:p>
                      <a:pPr algn="ctr">
                        <a:lnSpc>
                          <a:spcPct val="115000"/>
                        </a:lnSpc>
                        <a:spcAft>
                          <a:spcPts val="0"/>
                        </a:spcAft>
                      </a:pPr>
                      <a:r>
                        <a:rPr lang="sk-SK" sz="1100" b="1">
                          <a:solidFill>
                            <a:srgbClr val="000000"/>
                          </a:solidFill>
                          <a:latin typeface="Times New Roman"/>
                          <a:ea typeface="Times New Roman"/>
                          <a:cs typeface="Times New Roman"/>
                        </a:rPr>
                        <a:t>3</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continue to invest in and support the information collection systems already developed by 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SK/HU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1149010">
                <a:tc>
                  <a:txBody>
                    <a:bodyPr/>
                    <a:lstStyle/>
                    <a:p>
                      <a:pPr algn="ctr">
                        <a:lnSpc>
                          <a:spcPct val="115000"/>
                        </a:lnSpc>
                        <a:spcAft>
                          <a:spcPts val="0"/>
                        </a:spcAft>
                      </a:pPr>
                      <a:r>
                        <a:rPr lang="sk-SK" sz="1100" b="1">
                          <a:solidFill>
                            <a:srgbClr val="000000"/>
                          </a:solidFill>
                          <a:latin typeface="Times New Roman"/>
                          <a:ea typeface="Times New Roman"/>
                          <a:cs typeface="Times New Roman"/>
                        </a:rPr>
                        <a:t>4</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continue boosting major investments in building and upgrading urban wastewater treatment facilities across the Danube Basin, including measures to build capacity at the regional and local level for the design of such infrastructure</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689405">
                <a:tc>
                  <a:txBody>
                    <a:bodyPr/>
                    <a:lstStyle/>
                    <a:p>
                      <a:pPr algn="ctr">
                        <a:lnSpc>
                          <a:spcPct val="115000"/>
                        </a:lnSpc>
                        <a:spcAft>
                          <a:spcPts val="0"/>
                        </a:spcAft>
                      </a:pPr>
                      <a:r>
                        <a:rPr lang="sk-SK" sz="1100" b="1">
                          <a:solidFill>
                            <a:srgbClr val="000000"/>
                          </a:solidFill>
                          <a:latin typeface="Times New Roman"/>
                          <a:ea typeface="Times New Roman"/>
                          <a:cs typeface="Times New Roman"/>
                        </a:rPr>
                        <a:t>5</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establish buffer strips along the rivers to retain nutrients and to promote alternative collection and treatment of waste in small rural settlements</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dirty="0">
                        <a:latin typeface="Arial"/>
                        <a:ea typeface="Calibri"/>
                        <a:cs typeface="Times New Roman"/>
                      </a:endParaRPr>
                    </a:p>
                  </a:txBody>
                  <a:tcPr marL="44450" marR="44450" marT="0" marB="0"/>
                </a:tc>
              </a:tr>
            </a:tbl>
          </a:graphicData>
        </a:graphic>
      </p:graphicFrame>
      <p:pic>
        <p:nvPicPr>
          <p:cNvPr id="17412"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7" name="Dátum helye 6"/>
          <p:cNvSpPr>
            <a:spLocks noGrp="1"/>
          </p:cNvSpPr>
          <p:nvPr>
            <p:ph type="dt" sz="quarter" idx="10"/>
          </p:nvPr>
        </p:nvSpPr>
        <p:spPr/>
        <p:txBody>
          <a:bodyPr/>
          <a:lstStyle/>
          <a:p>
            <a:pPr>
              <a:defRPr/>
            </a:pPr>
            <a:r>
              <a:rPr lang="hu-HU"/>
              <a:t>21/06/2011</a:t>
            </a:r>
          </a:p>
        </p:txBody>
      </p:sp>
      <p:sp>
        <p:nvSpPr>
          <p:cNvPr id="8" name="Dia számának helye 7"/>
          <p:cNvSpPr>
            <a:spLocks noGrp="1"/>
          </p:cNvSpPr>
          <p:nvPr>
            <p:ph type="sldNum" sz="quarter" idx="12"/>
          </p:nvPr>
        </p:nvSpPr>
        <p:spPr/>
        <p:txBody>
          <a:bodyPr/>
          <a:lstStyle/>
          <a:p>
            <a:pPr>
              <a:defRPr/>
            </a:pPr>
            <a:fld id="{80DE945B-43F2-435D-8583-FA95E2BDFBC7}" type="slidenum">
              <a:rPr lang="hu-HU"/>
              <a:pPr>
                <a:defRPr/>
              </a:pPr>
              <a:t>13</a:t>
            </a:fld>
            <a:endParaRPr lang="hu-HU"/>
          </a:p>
        </p:txBody>
      </p:sp>
      <p:sp>
        <p:nvSpPr>
          <p:cNvPr id="9" name="Élőláb helye 8"/>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ím 4"/>
          <p:cNvSpPr>
            <a:spLocks noGrp="1"/>
          </p:cNvSpPr>
          <p:nvPr>
            <p:ph type="title"/>
          </p:nvPr>
        </p:nvSpPr>
        <p:spPr>
          <a:xfrm>
            <a:off x="457200" y="704850"/>
            <a:ext cx="8229600" cy="923925"/>
          </a:xfrm>
        </p:spPr>
        <p:txBody>
          <a:bodyPr/>
          <a:lstStyle/>
          <a:p>
            <a:pPr algn="ctr" eaLnBrk="1" hangingPunct="1"/>
            <a:r>
              <a:rPr lang="en-US" smtClean="0"/>
              <a:t>Actions in PA4</a:t>
            </a:r>
            <a:endParaRPr lang="hu-HU" smtClean="0"/>
          </a:p>
        </p:txBody>
      </p:sp>
      <p:graphicFrame>
        <p:nvGraphicFramePr>
          <p:cNvPr id="8" name="Tartalom helye 7"/>
          <p:cNvGraphicFramePr>
            <a:graphicFrameLocks noGrp="1"/>
          </p:cNvGraphicFramePr>
          <p:nvPr>
            <p:ph idx="1"/>
          </p:nvPr>
        </p:nvGraphicFramePr>
        <p:xfrm>
          <a:off x="457201" y="1700809"/>
          <a:ext cx="8219255" cy="4842051"/>
        </p:xfrm>
        <a:graphic>
          <a:graphicData uri="http://schemas.openxmlformats.org/drawingml/2006/table">
            <a:tbl>
              <a:tblPr firstRow="1" bandRow="1">
                <a:tableStyleId>{5C22544A-7EE6-4342-B048-85BDC9FD1C3A}</a:tableStyleId>
              </a:tblPr>
              <a:tblGrid>
                <a:gridCol w="730423"/>
                <a:gridCol w="2557279"/>
                <a:gridCol w="1643851"/>
                <a:gridCol w="1643851"/>
                <a:gridCol w="1643851"/>
              </a:tblGrid>
              <a:tr h="1080119">
                <a:tc>
                  <a:txBody>
                    <a:bodyPr/>
                    <a:lstStyle/>
                    <a:p>
                      <a:pPr algn="ctr">
                        <a:lnSpc>
                          <a:spcPct val="115000"/>
                        </a:lnSpc>
                        <a:spcAft>
                          <a:spcPts val="0"/>
                        </a:spcAft>
                      </a:pPr>
                      <a:r>
                        <a:rPr lang="sk-SK" sz="1100" b="1" dirty="0">
                          <a:solidFill>
                            <a:schemeClr val="bg1"/>
                          </a:solidFill>
                          <a:latin typeface="Times New Roman"/>
                          <a:ea typeface="Times New Roman"/>
                          <a:cs typeface="Times New Roman"/>
                        </a:rPr>
                        <a:t>No</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i="1" dirty="0">
                          <a:latin typeface="Times New Roman"/>
                          <a:ea typeface="Calibri"/>
                          <a:cs typeface="Times New Roman"/>
                        </a:rPr>
                        <a:t>ACTIONS</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Sharing of political</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responsibility</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between PACs</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 (already done)</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PACs‘ proposal to technical responsibility of actions implementation </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only </a:t>
                      </a:r>
                      <a:r>
                        <a:rPr lang="sk-SK" sz="1000" b="1" dirty="0" smtClean="0">
                          <a:solidFill>
                            <a:schemeClr val="bg1"/>
                          </a:solidFill>
                          <a:latin typeface="Times New Roman"/>
                          <a:ea typeface="Times New Roman"/>
                          <a:cs typeface="Times New Roman"/>
                        </a:rPr>
                        <a:t>one</a:t>
                      </a:r>
                      <a:r>
                        <a:rPr lang="en-US" sz="1000" b="1" dirty="0" smtClean="0">
                          <a:solidFill>
                            <a:schemeClr val="bg1"/>
                          </a:solidFill>
                          <a:latin typeface="Times New Roman"/>
                          <a:ea typeface="Times New Roman"/>
                          <a:cs typeface="Times New Roman"/>
                        </a:rPr>
                        <a:t> </a:t>
                      </a:r>
                      <a:r>
                        <a:rPr lang="hu-HU" sz="1000" b="1" baseline="0" dirty="0" smtClean="0">
                          <a:solidFill>
                            <a:schemeClr val="bg1"/>
                          </a:solidFill>
                          <a:latin typeface="Times New Roman"/>
                          <a:ea typeface="Times New Roman"/>
                          <a:cs typeface="Times New Roman"/>
                        </a:rPr>
                        <a:t> </a:t>
                      </a:r>
                      <a:r>
                        <a:rPr lang="hu-HU" sz="1000" b="1" baseline="0" dirty="0" err="1" smtClean="0">
                          <a:solidFill>
                            <a:schemeClr val="bg1"/>
                          </a:solidFill>
                          <a:latin typeface="Times New Roman"/>
                          <a:ea typeface="Times New Roman"/>
                          <a:cs typeface="Times New Roman"/>
                        </a:rPr>
                        <a:t>responsible</a:t>
                      </a:r>
                      <a:r>
                        <a:rPr lang="sk-SK" sz="1000" b="1" dirty="0" smtClean="0">
                          <a:solidFill>
                            <a:schemeClr val="bg1"/>
                          </a:solidFill>
                          <a:latin typeface="Times New Roman"/>
                          <a:ea typeface="Times New Roman"/>
                          <a:cs typeface="Times New Roman"/>
                        </a:rPr>
                        <a:t>!)</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Interested </a:t>
                      </a:r>
                      <a:r>
                        <a:rPr lang="sk-SK" sz="1000" b="1" dirty="0" smtClean="0">
                          <a:solidFill>
                            <a:schemeClr val="bg1"/>
                          </a:solidFill>
                          <a:latin typeface="Times New Roman"/>
                          <a:ea typeface="Times New Roman"/>
                          <a:cs typeface="Times New Roman"/>
                        </a:rPr>
                        <a:t>countries/organization in </a:t>
                      </a:r>
                      <a:r>
                        <a:rPr lang="sk-SK" sz="1000" b="1" dirty="0">
                          <a:solidFill>
                            <a:schemeClr val="bg1"/>
                          </a:solidFill>
                          <a:latin typeface="Times New Roman"/>
                          <a:ea typeface="Times New Roman"/>
                          <a:cs typeface="Times New Roman"/>
                        </a:rPr>
                        <a:t>technical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(may vary depending of projects and project proposals)</a:t>
                      </a:r>
                      <a:endParaRPr lang="hu-HU" sz="1000" dirty="0">
                        <a:solidFill>
                          <a:schemeClr val="bg1"/>
                        </a:solidFill>
                        <a:latin typeface="Arial"/>
                        <a:ea typeface="Calibri"/>
                        <a:cs typeface="Times New Roman"/>
                      </a:endParaRPr>
                    </a:p>
                  </a:txBody>
                  <a:tcPr marL="44450" marR="44450" marT="0" marB="0"/>
                </a:tc>
              </a:tr>
              <a:tr h="1030063">
                <a:tc>
                  <a:txBody>
                    <a:bodyPr/>
                    <a:lstStyle/>
                    <a:p>
                      <a:pPr algn="ctr">
                        <a:lnSpc>
                          <a:spcPct val="115000"/>
                        </a:lnSpc>
                        <a:spcAft>
                          <a:spcPts val="0"/>
                        </a:spcAft>
                      </a:pPr>
                      <a:r>
                        <a:rPr lang="sk-SK" sz="1100" b="1" dirty="0">
                          <a:solidFill>
                            <a:srgbClr val="000000"/>
                          </a:solidFill>
                          <a:latin typeface="Times New Roman"/>
                          <a:ea typeface="Times New Roman"/>
                          <a:cs typeface="Times New Roman"/>
                        </a:rPr>
                        <a:t>6</a:t>
                      </a:r>
                      <a:endParaRPr lang="hu-HU" sz="1000" dirty="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foster and develop an active process of dialogue and cooperation between authorities responsible for agriculture and environment to ensure that measures are taken to address agricultural pollution</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rgbClr val="000000"/>
                          </a:solidFill>
                          <a:latin typeface="Times New Roman"/>
                          <a:ea typeface="Times New Roman"/>
                          <a:cs typeface="Times New Roman"/>
                        </a:rPr>
                        <a:t>SK/HU</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457806">
                <a:tc>
                  <a:txBody>
                    <a:bodyPr/>
                    <a:lstStyle/>
                    <a:p>
                      <a:pPr algn="ctr">
                        <a:lnSpc>
                          <a:spcPct val="115000"/>
                        </a:lnSpc>
                        <a:spcAft>
                          <a:spcPts val="0"/>
                        </a:spcAft>
                      </a:pPr>
                      <a:r>
                        <a:rPr lang="sk-SK" sz="1100" b="1">
                          <a:solidFill>
                            <a:srgbClr val="000000"/>
                          </a:solidFill>
                          <a:latin typeface="Times New Roman"/>
                          <a:ea typeface="Times New Roman"/>
                          <a:cs typeface="Times New Roman"/>
                        </a:rPr>
                        <a:t>7</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legislate at the appropriate level to limit the presence of phosphates in detergents</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1144514">
                <a:tc>
                  <a:txBody>
                    <a:bodyPr/>
                    <a:lstStyle/>
                    <a:p>
                      <a:pPr algn="ctr">
                        <a:lnSpc>
                          <a:spcPct val="115000"/>
                        </a:lnSpc>
                        <a:spcAft>
                          <a:spcPts val="0"/>
                        </a:spcAft>
                      </a:pPr>
                      <a:r>
                        <a:rPr lang="sk-SK" sz="1100" b="1">
                          <a:solidFill>
                            <a:srgbClr val="000000"/>
                          </a:solidFill>
                          <a:latin typeface="Times New Roman"/>
                          <a:ea typeface="Times New Roman"/>
                          <a:cs typeface="Times New Roman"/>
                        </a:rPr>
                        <a:t>8</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treat hazardous substances and contaminated sludge with the newest and best available technology and to develop and promote remediation measures for hazardous producing or abandoned industrial sites and waste deposits</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572258">
                <a:tc>
                  <a:txBody>
                    <a:bodyPr/>
                    <a:lstStyle/>
                    <a:p>
                      <a:pPr algn="ctr">
                        <a:lnSpc>
                          <a:spcPct val="115000"/>
                        </a:lnSpc>
                        <a:spcAft>
                          <a:spcPts val="0"/>
                        </a:spcAft>
                      </a:pPr>
                      <a:r>
                        <a:rPr lang="sk-SK" sz="1100" b="1">
                          <a:solidFill>
                            <a:srgbClr val="000000"/>
                          </a:solidFill>
                          <a:latin typeface="Times New Roman"/>
                          <a:ea typeface="Times New Roman"/>
                          <a:cs typeface="Times New Roman"/>
                        </a:rPr>
                        <a:t>9</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assure the proper control and progressive substitution of substances that are considered problematic for Danube Region</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SK/HU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557291">
                <a:tc>
                  <a:txBody>
                    <a:bodyPr/>
                    <a:lstStyle/>
                    <a:p>
                      <a:pPr algn="ctr">
                        <a:lnSpc>
                          <a:spcPct val="115000"/>
                        </a:lnSpc>
                        <a:spcAft>
                          <a:spcPts val="0"/>
                        </a:spcAft>
                      </a:pPr>
                      <a:r>
                        <a:rPr lang="sk-SK" sz="1100" b="1">
                          <a:solidFill>
                            <a:srgbClr val="000000"/>
                          </a:solidFill>
                          <a:latin typeface="Times New Roman"/>
                          <a:ea typeface="Times New Roman"/>
                          <a:cs typeface="Times New Roman"/>
                        </a:rPr>
                        <a:t>10</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reduce existing water continuity interruption for fish migration in the Danube river basin</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SK/HU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dirty="0">
                        <a:latin typeface="Arial"/>
                        <a:ea typeface="Calibri"/>
                        <a:cs typeface="Times New Roman"/>
                      </a:endParaRPr>
                    </a:p>
                  </a:txBody>
                  <a:tcPr marL="44450" marR="44450" marT="0" marB="0"/>
                </a:tc>
              </a:tr>
            </a:tbl>
          </a:graphicData>
        </a:graphic>
      </p:graphicFrame>
      <p:pic>
        <p:nvPicPr>
          <p:cNvPr id="18436"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7C6B213C-E72B-44A7-AD7D-14518D246638}" type="slidenum">
              <a:rPr lang="hu-HU"/>
              <a:pPr>
                <a:defRPr/>
              </a:pPr>
              <a:t>14</a:t>
            </a:fld>
            <a:endParaRPr lang="hu-HU"/>
          </a:p>
        </p:txBody>
      </p:sp>
      <p:sp>
        <p:nvSpPr>
          <p:cNvPr id="9" name="Élőláb helye 8"/>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ím 4"/>
          <p:cNvSpPr>
            <a:spLocks noGrp="1"/>
          </p:cNvSpPr>
          <p:nvPr>
            <p:ph type="title"/>
          </p:nvPr>
        </p:nvSpPr>
        <p:spPr/>
        <p:txBody>
          <a:bodyPr/>
          <a:lstStyle/>
          <a:p>
            <a:pPr algn="ctr" eaLnBrk="1" hangingPunct="1"/>
            <a:r>
              <a:rPr lang="en-US" smtClean="0"/>
              <a:t>Actions in PA4</a:t>
            </a:r>
            <a:endParaRPr lang="hu-HU" smtClean="0"/>
          </a:p>
        </p:txBody>
      </p:sp>
      <p:graphicFrame>
        <p:nvGraphicFramePr>
          <p:cNvPr id="6" name="Tartalom helye 5"/>
          <p:cNvGraphicFramePr>
            <a:graphicFrameLocks noGrp="1"/>
          </p:cNvGraphicFramePr>
          <p:nvPr>
            <p:ph idx="1"/>
          </p:nvPr>
        </p:nvGraphicFramePr>
        <p:xfrm>
          <a:off x="467543" y="1916833"/>
          <a:ext cx="8219257" cy="4648408"/>
        </p:xfrm>
        <a:graphic>
          <a:graphicData uri="http://schemas.openxmlformats.org/drawingml/2006/table">
            <a:tbl>
              <a:tblPr firstRow="1" bandRow="1">
                <a:tableStyleId>{5C22544A-7EE6-4342-B048-85BDC9FD1C3A}</a:tableStyleId>
              </a:tblPr>
              <a:tblGrid>
                <a:gridCol w="741269"/>
                <a:gridCol w="2503229"/>
                <a:gridCol w="1658253"/>
                <a:gridCol w="1658253"/>
                <a:gridCol w="1658253"/>
              </a:tblGrid>
              <a:tr h="936103">
                <a:tc>
                  <a:txBody>
                    <a:bodyPr/>
                    <a:lstStyle/>
                    <a:p>
                      <a:pPr algn="ctr">
                        <a:lnSpc>
                          <a:spcPct val="115000"/>
                        </a:lnSpc>
                        <a:spcAft>
                          <a:spcPts val="0"/>
                        </a:spcAft>
                      </a:pPr>
                      <a:r>
                        <a:rPr lang="sk-SK" sz="1100" b="1" dirty="0">
                          <a:solidFill>
                            <a:schemeClr val="bg1"/>
                          </a:solidFill>
                          <a:latin typeface="Times New Roman"/>
                          <a:ea typeface="Times New Roman"/>
                          <a:cs typeface="Times New Roman"/>
                        </a:rPr>
                        <a:t>No</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i="1" dirty="0">
                          <a:latin typeface="Times New Roman"/>
                          <a:ea typeface="Calibri"/>
                          <a:cs typeface="Times New Roman"/>
                        </a:rPr>
                        <a:t>ACTIONS</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Sharing of political</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responsibility</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between PACs</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 (already done)</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PACs‘ proposal to technical responsibility of actions implementation </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(on only </a:t>
                      </a:r>
                      <a:r>
                        <a:rPr lang="sk-SK" sz="1000" b="1" dirty="0" smtClean="0">
                          <a:solidFill>
                            <a:schemeClr val="bg1"/>
                          </a:solidFill>
                          <a:latin typeface="Times New Roman"/>
                          <a:ea typeface="Times New Roman"/>
                          <a:cs typeface="Times New Roman"/>
                        </a:rPr>
                        <a:t>one responsible!)</a:t>
                      </a:r>
                      <a:endParaRPr lang="hu-HU" sz="1000" dirty="0">
                        <a:solidFill>
                          <a:schemeClr val="bg1"/>
                        </a:solidFill>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chemeClr val="bg1"/>
                          </a:solidFill>
                          <a:latin typeface="Times New Roman"/>
                          <a:ea typeface="Times New Roman"/>
                          <a:cs typeface="Times New Roman"/>
                        </a:rPr>
                        <a:t>Interested </a:t>
                      </a:r>
                      <a:r>
                        <a:rPr lang="sk-SK" sz="1000" b="1" dirty="0" smtClean="0">
                          <a:solidFill>
                            <a:schemeClr val="bg1"/>
                          </a:solidFill>
                          <a:latin typeface="Times New Roman"/>
                          <a:ea typeface="Times New Roman"/>
                          <a:cs typeface="Times New Roman"/>
                        </a:rPr>
                        <a:t>countries/organization </a:t>
                      </a:r>
                      <a:r>
                        <a:rPr lang="sk-SK" sz="1000" b="1" dirty="0">
                          <a:solidFill>
                            <a:schemeClr val="bg1"/>
                          </a:solidFill>
                          <a:latin typeface="Times New Roman"/>
                          <a:ea typeface="Times New Roman"/>
                          <a:cs typeface="Times New Roman"/>
                        </a:rPr>
                        <a:t>in technical implementation</a:t>
                      </a:r>
                      <a:endParaRPr lang="hu-HU" sz="1000" dirty="0">
                        <a:solidFill>
                          <a:schemeClr val="bg1"/>
                        </a:solidFill>
                        <a:latin typeface="Arial"/>
                        <a:ea typeface="Calibri"/>
                        <a:cs typeface="Times New Roman"/>
                      </a:endParaRPr>
                    </a:p>
                    <a:p>
                      <a:pPr algn="ctr">
                        <a:lnSpc>
                          <a:spcPct val="115000"/>
                        </a:lnSpc>
                        <a:spcAft>
                          <a:spcPts val="0"/>
                        </a:spcAft>
                      </a:pPr>
                      <a:r>
                        <a:rPr lang="sk-SK" sz="1000" b="1" dirty="0">
                          <a:solidFill>
                            <a:schemeClr val="bg1"/>
                          </a:solidFill>
                          <a:latin typeface="Times New Roman"/>
                          <a:ea typeface="Times New Roman"/>
                          <a:cs typeface="Times New Roman"/>
                        </a:rPr>
                        <a:t>(may vary depending of projects and project proposals)</a:t>
                      </a:r>
                      <a:endParaRPr lang="hu-HU" sz="1000" dirty="0">
                        <a:solidFill>
                          <a:schemeClr val="bg1"/>
                        </a:solidFill>
                        <a:latin typeface="Arial"/>
                        <a:ea typeface="Calibri"/>
                        <a:cs typeface="Times New Roman"/>
                      </a:endParaRPr>
                    </a:p>
                  </a:txBody>
                  <a:tcPr marL="44450" marR="44450" marT="0" marB="0"/>
                </a:tc>
              </a:tr>
              <a:tr h="327173">
                <a:tc>
                  <a:txBody>
                    <a:bodyPr/>
                    <a:lstStyle/>
                    <a:p>
                      <a:pPr algn="ctr">
                        <a:lnSpc>
                          <a:spcPct val="115000"/>
                        </a:lnSpc>
                        <a:spcAft>
                          <a:spcPts val="0"/>
                        </a:spcAft>
                      </a:pPr>
                      <a:r>
                        <a:rPr lang="sk-SK" sz="1100" b="1" dirty="0">
                          <a:solidFill>
                            <a:srgbClr val="000000"/>
                          </a:solidFill>
                          <a:latin typeface="Times New Roman"/>
                          <a:ea typeface="Times New Roman"/>
                          <a:cs typeface="Times New Roman"/>
                        </a:rPr>
                        <a:t>11</a:t>
                      </a:r>
                      <a:endParaRPr lang="hu-HU" sz="1000" dirty="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promote measures to limit water abstraction</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dirty="0">
                        <a:latin typeface="Arial"/>
                        <a:ea typeface="Calibri"/>
                        <a:cs typeface="Times New Roman"/>
                      </a:endParaRPr>
                    </a:p>
                  </a:txBody>
                  <a:tcPr marL="44450" marR="44450" marT="0" marB="0"/>
                </a:tc>
              </a:tr>
              <a:tr h="1270302">
                <a:tc>
                  <a:txBody>
                    <a:bodyPr/>
                    <a:lstStyle/>
                    <a:p>
                      <a:pPr algn="ctr">
                        <a:lnSpc>
                          <a:spcPct val="115000"/>
                        </a:lnSpc>
                        <a:spcAft>
                          <a:spcPts val="0"/>
                        </a:spcAft>
                      </a:pPr>
                      <a:r>
                        <a:rPr lang="sk-SK" sz="1100" b="1" dirty="0">
                          <a:solidFill>
                            <a:srgbClr val="000000"/>
                          </a:solidFill>
                          <a:latin typeface="Times New Roman"/>
                          <a:ea typeface="Times New Roman"/>
                          <a:cs typeface="Times New Roman"/>
                        </a:rPr>
                        <a:t>12</a:t>
                      </a:r>
                      <a:endParaRPr lang="hu-HU" sz="1000" dirty="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dirty="0">
                          <a:latin typeface="Times New Roman"/>
                          <a:ea typeface="Calibri"/>
                          <a:cs typeface="Times New Roman"/>
                        </a:rPr>
                        <a:t>To strengthen general awareness and facilitate exchange of good practice in integrated water management issues in the Danube Basin among decision-makers at all</a:t>
                      </a:r>
                      <a:endParaRPr lang="hu-HU" sz="1000" dirty="0">
                        <a:latin typeface="Arial"/>
                        <a:ea typeface="Calibri"/>
                        <a:cs typeface="Times New Roman"/>
                      </a:endParaRPr>
                    </a:p>
                    <a:p>
                      <a:pPr>
                        <a:lnSpc>
                          <a:spcPct val="115000"/>
                        </a:lnSpc>
                        <a:spcAft>
                          <a:spcPts val="0"/>
                        </a:spcAft>
                      </a:pPr>
                      <a:r>
                        <a:rPr lang="sk-SK" sz="1000" b="1" i="1" dirty="0">
                          <a:latin typeface="Times New Roman"/>
                          <a:ea typeface="Calibri"/>
                          <a:cs typeface="Times New Roman"/>
                        </a:rPr>
                        <a:t>levels and among the population of the Region</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latin typeface="Times New Roman"/>
                          <a:ea typeface="Times New Roman"/>
                          <a:cs typeface="Times New Roman"/>
                        </a:rPr>
                        <a:t>HU/SK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988013">
                <a:tc>
                  <a:txBody>
                    <a:bodyPr/>
                    <a:lstStyle/>
                    <a:p>
                      <a:pPr algn="ctr">
                        <a:lnSpc>
                          <a:spcPct val="115000"/>
                        </a:lnSpc>
                        <a:spcAft>
                          <a:spcPts val="0"/>
                        </a:spcAft>
                      </a:pPr>
                      <a:r>
                        <a:rPr lang="sk-SK" sz="1100" b="1">
                          <a:solidFill>
                            <a:srgbClr val="000000"/>
                          </a:solidFill>
                          <a:latin typeface="Times New Roman"/>
                          <a:ea typeface="Times New Roman"/>
                          <a:cs typeface="Times New Roman"/>
                        </a:rPr>
                        <a:t>13</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promote measures aimed at reducing knowledge deficits, developing and transferring tools, methods and guidelines concerning the safeguarding of drinking water supply</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endParaRPr lang="hu-HU" sz="1000">
                        <a:latin typeface="Arial"/>
                        <a:ea typeface="Calibri"/>
                        <a:cs typeface="Times New Roman"/>
                      </a:endParaRPr>
                    </a:p>
                    <a:p>
                      <a:pPr algn="ctr">
                        <a:lnSpc>
                          <a:spcPct val="115000"/>
                        </a:lnSpc>
                        <a:spcAft>
                          <a:spcPts val="0"/>
                        </a:spcAft>
                      </a:pPr>
                      <a:r>
                        <a:rPr lang="sk-SK" sz="1000" b="1">
                          <a:solidFill>
                            <a:srgbClr val="000000"/>
                          </a:solidFill>
                          <a:latin typeface="Times New Roman"/>
                          <a:ea typeface="Times New Roman"/>
                          <a:cs typeface="Times New Roman"/>
                        </a:rPr>
                        <a:t>SK/HU</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SK</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a:latin typeface="Arial"/>
                        <a:ea typeface="Calibri"/>
                        <a:cs typeface="Times New Roman"/>
                      </a:endParaRPr>
                    </a:p>
                  </a:txBody>
                  <a:tcPr marL="44450" marR="44450" marT="0" marB="0"/>
                </a:tc>
              </a:tr>
              <a:tr h="988013">
                <a:tc>
                  <a:txBody>
                    <a:bodyPr/>
                    <a:lstStyle/>
                    <a:p>
                      <a:pPr algn="ctr">
                        <a:lnSpc>
                          <a:spcPct val="115000"/>
                        </a:lnSpc>
                        <a:spcAft>
                          <a:spcPts val="0"/>
                        </a:spcAft>
                      </a:pPr>
                      <a:r>
                        <a:rPr lang="sk-SK" sz="1100" b="1">
                          <a:solidFill>
                            <a:srgbClr val="000000"/>
                          </a:solidFill>
                          <a:latin typeface="Times New Roman"/>
                          <a:ea typeface="Times New Roman"/>
                          <a:cs typeface="Times New Roman"/>
                        </a:rPr>
                        <a:t>14</a:t>
                      </a:r>
                      <a:endParaRPr lang="hu-HU" sz="1000">
                        <a:latin typeface="Arial"/>
                        <a:ea typeface="Calibri"/>
                        <a:cs typeface="Times New Roman"/>
                      </a:endParaRPr>
                    </a:p>
                  </a:txBody>
                  <a:tcPr marL="44450" marR="44450" marT="0" marB="0" anchor="ctr"/>
                </a:tc>
                <a:tc>
                  <a:txBody>
                    <a:bodyPr/>
                    <a:lstStyle/>
                    <a:p>
                      <a:pPr>
                        <a:lnSpc>
                          <a:spcPct val="115000"/>
                        </a:lnSpc>
                        <a:spcAft>
                          <a:spcPts val="0"/>
                        </a:spcAft>
                      </a:pPr>
                      <a:r>
                        <a:rPr lang="sk-SK" sz="1000" b="1" i="1">
                          <a:latin typeface="Times New Roman"/>
                          <a:ea typeface="Calibri"/>
                          <a:cs typeface="Times New Roman"/>
                        </a:rPr>
                        <a:t>To further strengthen Integrated Coastal Zone Management (ICZM) and Maritime Spatial Planning (MSP) practices on the Western shores of the Black Sea</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dirty="0">
                          <a:solidFill>
                            <a:srgbClr val="000000"/>
                          </a:solidFill>
                          <a:latin typeface="Times New Roman"/>
                          <a:ea typeface="Times New Roman"/>
                          <a:cs typeface="Times New Roman"/>
                        </a:rPr>
                        <a:t>SK/HU</a:t>
                      </a:r>
                      <a:endParaRPr lang="hu-HU" sz="1000" dirty="0">
                        <a:latin typeface="Arial"/>
                        <a:ea typeface="Calibri"/>
                        <a:cs typeface="Times New Roman"/>
                      </a:endParaRPr>
                    </a:p>
                  </a:txBody>
                  <a:tcPr marL="44450" marR="44450" marT="0" marB="0" anchor="ctr"/>
                </a:tc>
                <a:tc>
                  <a:txBody>
                    <a:bodyPr/>
                    <a:lstStyle/>
                    <a:p>
                      <a:pPr algn="ctr">
                        <a:lnSpc>
                          <a:spcPct val="115000"/>
                        </a:lnSpc>
                        <a:spcAft>
                          <a:spcPts val="0"/>
                        </a:spcAft>
                      </a:pPr>
                      <a:r>
                        <a:rPr lang="sk-SK" sz="1000" b="1">
                          <a:solidFill>
                            <a:srgbClr val="000000"/>
                          </a:solidFill>
                          <a:highlight>
                            <a:srgbClr val="FFFF00"/>
                          </a:highlight>
                          <a:latin typeface="Times New Roman"/>
                          <a:ea typeface="Times New Roman"/>
                          <a:cs typeface="Times New Roman"/>
                        </a:rPr>
                        <a:t>ICPDR</a:t>
                      </a:r>
                      <a:endParaRPr lang="hu-HU" sz="1000">
                        <a:latin typeface="Arial"/>
                        <a:ea typeface="Calibri"/>
                        <a:cs typeface="Times New Roman"/>
                      </a:endParaRPr>
                    </a:p>
                  </a:txBody>
                  <a:tcPr marL="44450" marR="44450" marT="0" marB="0" anchor="ctr"/>
                </a:tc>
                <a:tc>
                  <a:txBody>
                    <a:bodyPr/>
                    <a:lstStyle/>
                    <a:p>
                      <a:pPr algn="ctr">
                        <a:lnSpc>
                          <a:spcPct val="115000"/>
                        </a:lnSpc>
                        <a:spcAft>
                          <a:spcPts val="0"/>
                        </a:spcAft>
                      </a:pPr>
                      <a:endParaRPr lang="hu-HU" sz="1000" dirty="0">
                        <a:latin typeface="Arial"/>
                        <a:ea typeface="Calibri"/>
                        <a:cs typeface="Times New Roman"/>
                      </a:endParaRPr>
                    </a:p>
                  </a:txBody>
                  <a:tcPr marL="44450" marR="44450" marT="0" marB="0"/>
                </a:tc>
              </a:tr>
            </a:tbl>
          </a:graphicData>
        </a:graphic>
      </p:graphicFrame>
      <p:pic>
        <p:nvPicPr>
          <p:cNvPr id="19460"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7" name="Dátum helye 6"/>
          <p:cNvSpPr>
            <a:spLocks noGrp="1"/>
          </p:cNvSpPr>
          <p:nvPr>
            <p:ph type="dt" sz="quarter" idx="10"/>
          </p:nvPr>
        </p:nvSpPr>
        <p:spPr/>
        <p:txBody>
          <a:bodyPr/>
          <a:lstStyle/>
          <a:p>
            <a:pPr>
              <a:defRPr/>
            </a:pPr>
            <a:r>
              <a:rPr lang="hu-HU"/>
              <a:t>21/06/2011</a:t>
            </a:r>
          </a:p>
        </p:txBody>
      </p:sp>
      <p:sp>
        <p:nvSpPr>
          <p:cNvPr id="8" name="Dia számának helye 7"/>
          <p:cNvSpPr>
            <a:spLocks noGrp="1"/>
          </p:cNvSpPr>
          <p:nvPr>
            <p:ph type="sldNum" sz="quarter" idx="12"/>
          </p:nvPr>
        </p:nvSpPr>
        <p:spPr/>
        <p:txBody>
          <a:bodyPr/>
          <a:lstStyle/>
          <a:p>
            <a:pPr>
              <a:defRPr/>
            </a:pPr>
            <a:fld id="{4FA0AF83-9184-4A79-B9DB-F826EAD26114}" type="slidenum">
              <a:rPr lang="hu-HU"/>
              <a:pPr>
                <a:defRPr/>
              </a:pPr>
              <a:t>15</a:t>
            </a:fld>
            <a:endParaRPr lang="hu-HU"/>
          </a:p>
        </p:txBody>
      </p:sp>
      <p:sp>
        <p:nvSpPr>
          <p:cNvPr id="9" name="Élőláb helye 8"/>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ím 4"/>
          <p:cNvSpPr>
            <a:spLocks noGrp="1"/>
          </p:cNvSpPr>
          <p:nvPr>
            <p:ph type="title"/>
          </p:nvPr>
        </p:nvSpPr>
        <p:spPr>
          <a:xfrm>
            <a:off x="457200" y="704850"/>
            <a:ext cx="8229600" cy="779463"/>
          </a:xfrm>
        </p:spPr>
        <p:txBody>
          <a:bodyPr/>
          <a:lstStyle/>
          <a:p>
            <a:pPr algn="ctr" eaLnBrk="1" hangingPunct="1"/>
            <a:r>
              <a:rPr lang="hu-HU" sz="3600" smtClean="0"/>
              <a:t>Project Sheet … (task for Action Leaders)</a:t>
            </a:r>
          </a:p>
        </p:txBody>
      </p:sp>
      <p:graphicFrame>
        <p:nvGraphicFramePr>
          <p:cNvPr id="10" name="Tartalom helye 9"/>
          <p:cNvGraphicFramePr>
            <a:graphicFrameLocks noGrp="1"/>
          </p:cNvGraphicFramePr>
          <p:nvPr>
            <p:ph idx="1"/>
          </p:nvPr>
        </p:nvGraphicFramePr>
        <p:xfrm>
          <a:off x="457200" y="1773238"/>
          <a:ext cx="8147050" cy="4652962"/>
        </p:xfrm>
        <a:graphic>
          <a:graphicData uri="http://schemas.openxmlformats.org/drawingml/2006/table">
            <a:tbl>
              <a:tblPr firstRow="1" bandRow="1">
                <a:tableStyleId>{5C22544A-7EE6-4342-B048-85BDC9FD1C3A}</a:tableStyleId>
              </a:tblPr>
              <a:tblGrid>
                <a:gridCol w="1018406"/>
                <a:gridCol w="1018406"/>
                <a:gridCol w="1018406"/>
                <a:gridCol w="1018406"/>
                <a:gridCol w="1018406"/>
                <a:gridCol w="1018406"/>
                <a:gridCol w="1018406"/>
                <a:gridCol w="1018406"/>
              </a:tblGrid>
              <a:tr h="336557">
                <a:tc rowSpan="3">
                  <a:txBody>
                    <a:bodyPr/>
                    <a:lstStyle/>
                    <a:p>
                      <a:pPr algn="ctr" fontAlgn="ctr"/>
                      <a:r>
                        <a:rPr lang="hu-HU" sz="1100" b="1" i="0" u="none" strike="noStrike" dirty="0">
                          <a:solidFill>
                            <a:schemeClr val="bg1"/>
                          </a:solidFill>
                          <a:latin typeface="Calibri"/>
                        </a:rPr>
                        <a:t>PILLAR B/</a:t>
                      </a:r>
                      <a:r>
                        <a:rPr lang="hu-HU" sz="1100" b="1" i="0" u="none" strike="noStrike" dirty="0" err="1">
                          <a:solidFill>
                            <a:schemeClr val="bg1"/>
                          </a:solidFill>
                          <a:latin typeface="Calibri"/>
                        </a:rPr>
                        <a:t>Priority</a:t>
                      </a:r>
                      <a:r>
                        <a:rPr lang="hu-HU" sz="1100" b="1" i="0" u="none" strike="noStrike" dirty="0">
                          <a:solidFill>
                            <a:schemeClr val="bg1"/>
                          </a:solidFill>
                          <a:latin typeface="Calibri"/>
                        </a:rPr>
                        <a:t> </a:t>
                      </a:r>
                      <a:r>
                        <a:rPr lang="hu-HU" sz="1100" b="1" i="0" u="none" strike="noStrike" dirty="0" err="1">
                          <a:solidFill>
                            <a:schemeClr val="bg1"/>
                          </a:solidFill>
                          <a:latin typeface="Calibri"/>
                        </a:rPr>
                        <a:t>Area</a:t>
                      </a:r>
                      <a:r>
                        <a:rPr lang="hu-HU" sz="1100" b="1" i="0" u="none" strike="noStrike" dirty="0">
                          <a:solidFill>
                            <a:schemeClr val="bg1"/>
                          </a:solidFill>
                          <a:latin typeface="Calibri"/>
                        </a:rPr>
                        <a:t> 4</a:t>
                      </a:r>
                    </a:p>
                  </a:txBody>
                  <a:tcPr marL="9525" marR="9525" marT="9525" marB="0" anchor="ctr"/>
                </a:tc>
                <a:tc gridSpan="4">
                  <a:txBody>
                    <a:bodyPr/>
                    <a:lstStyle/>
                    <a:p>
                      <a:pPr algn="ctr" fontAlgn="ctr"/>
                      <a:r>
                        <a:rPr lang="hu-HU" sz="1100" b="1" i="0" u="none" strike="noStrike" dirty="0" err="1">
                          <a:solidFill>
                            <a:schemeClr val="bg1"/>
                          </a:solidFill>
                          <a:latin typeface="Calibri"/>
                        </a:rPr>
                        <a:t>Danube</a:t>
                      </a:r>
                      <a:r>
                        <a:rPr lang="hu-HU" sz="1100" b="1" i="0" u="none" strike="noStrike" dirty="0">
                          <a:solidFill>
                            <a:schemeClr val="bg1"/>
                          </a:solidFill>
                          <a:latin typeface="Calibri"/>
                        </a:rPr>
                        <a:t> </a:t>
                      </a:r>
                      <a:r>
                        <a:rPr lang="hu-HU" sz="1100" b="1" i="0" u="none" strike="noStrike" dirty="0" err="1">
                          <a:solidFill>
                            <a:schemeClr val="bg1"/>
                          </a:solidFill>
                          <a:latin typeface="Calibri"/>
                        </a:rPr>
                        <a:t>Startegy</a:t>
                      </a:r>
                      <a:r>
                        <a:rPr lang="hu-HU" sz="1100" b="1" i="0" u="none" strike="noStrike" dirty="0">
                          <a:solidFill>
                            <a:schemeClr val="bg1"/>
                          </a:solidFill>
                          <a:latin typeface="Calibri"/>
                        </a:rPr>
                        <a:t> Action </a:t>
                      </a:r>
                      <a:r>
                        <a:rPr lang="hu-HU" sz="1100" b="1" i="0" u="none" strike="noStrike" dirty="0" err="1">
                          <a:solidFill>
                            <a:schemeClr val="bg1"/>
                          </a:solidFill>
                          <a:latin typeface="Calibri"/>
                        </a:rPr>
                        <a:t>Plan</a:t>
                      </a:r>
                      <a:endParaRPr lang="hu-HU" sz="1100" b="1" i="0" u="none" strike="noStrike" dirty="0">
                        <a:solidFill>
                          <a:schemeClr val="bg1"/>
                        </a:solidFill>
                        <a:latin typeface="Calibri"/>
                      </a:endParaRPr>
                    </a:p>
                  </a:txBody>
                  <a:tcPr marL="9525" marR="9525" marT="9525" marB="0" anchor="ctr"/>
                </a:tc>
                <a:tc hMerge="1">
                  <a:txBody>
                    <a:bodyPr/>
                    <a:lstStyle/>
                    <a:p>
                      <a:endParaRPr lang="hu-HU"/>
                    </a:p>
                  </a:txBody>
                  <a:tcPr/>
                </a:tc>
                <a:tc hMerge="1">
                  <a:txBody>
                    <a:bodyPr/>
                    <a:lstStyle/>
                    <a:p>
                      <a:endParaRPr lang="hu-HU"/>
                    </a:p>
                  </a:txBody>
                  <a:tcPr/>
                </a:tc>
                <a:tc hMerge="1">
                  <a:txBody>
                    <a:bodyPr/>
                    <a:lstStyle/>
                    <a:p>
                      <a:endParaRPr lang="hu-HU"/>
                    </a:p>
                  </a:txBody>
                  <a:tcPr/>
                </a:tc>
                <a:tc rowSpan="3">
                  <a:txBody>
                    <a:bodyPr/>
                    <a:lstStyle/>
                    <a:p>
                      <a:pPr algn="ctr" fontAlgn="ctr"/>
                      <a:r>
                        <a:rPr lang="en-US" sz="1100" b="0" i="0" u="none" strike="noStrike" dirty="0">
                          <a:solidFill>
                            <a:schemeClr val="bg1"/>
                          </a:solidFill>
                          <a:latin typeface="Calibri"/>
                        </a:rPr>
                        <a:t>Funding sources</a:t>
                      </a:r>
                      <a:br>
                        <a:rPr lang="en-US" sz="1100" b="0" i="0" u="none" strike="noStrike" dirty="0">
                          <a:solidFill>
                            <a:schemeClr val="bg1"/>
                          </a:solidFill>
                          <a:latin typeface="Calibri"/>
                        </a:rPr>
                      </a:br>
                      <a:r>
                        <a:rPr lang="hu-HU" sz="1100" b="0" i="0" u="none" strike="noStrike" dirty="0" smtClean="0">
                          <a:solidFill>
                            <a:schemeClr val="bg1"/>
                          </a:solidFill>
                          <a:latin typeface="Calibri"/>
                        </a:rPr>
                        <a:t>ERDF</a:t>
                      </a:r>
                      <a:r>
                        <a:rPr lang="en-US" sz="1100" b="0" i="0" u="none" strike="noStrike" dirty="0" smtClean="0">
                          <a:solidFill>
                            <a:schemeClr val="bg1"/>
                          </a:solidFill>
                          <a:latin typeface="Calibri"/>
                        </a:rPr>
                        <a:t>, </a:t>
                      </a:r>
                      <a:r>
                        <a:rPr lang="en-US" sz="1100" b="0" i="0" u="none" strike="noStrike" dirty="0">
                          <a:solidFill>
                            <a:schemeClr val="bg1"/>
                          </a:solidFill>
                          <a:latin typeface="Calibri"/>
                        </a:rPr>
                        <a:t>INTERREG, </a:t>
                      </a:r>
                      <a:r>
                        <a:rPr lang="en-US" sz="1100" b="0" i="0" u="none" strike="noStrike" dirty="0" smtClean="0">
                          <a:solidFill>
                            <a:schemeClr val="bg1"/>
                          </a:solidFill>
                          <a:latin typeface="Calibri"/>
                        </a:rPr>
                        <a:t>EA</a:t>
                      </a:r>
                      <a:r>
                        <a:rPr lang="hu-HU" sz="1100" b="0" i="0" u="none" strike="noStrike" dirty="0" smtClean="0">
                          <a:solidFill>
                            <a:schemeClr val="bg1"/>
                          </a:solidFill>
                          <a:latin typeface="Calibri"/>
                        </a:rPr>
                        <a:t>F</a:t>
                      </a:r>
                      <a:r>
                        <a:rPr lang="en-US" sz="1100" b="0" i="0" u="none" strike="noStrike" dirty="0" smtClean="0">
                          <a:solidFill>
                            <a:schemeClr val="bg1"/>
                          </a:solidFill>
                          <a:latin typeface="Calibri"/>
                        </a:rPr>
                        <a:t>RD</a:t>
                      </a:r>
                      <a:r>
                        <a:rPr lang="en-US" sz="1100" b="0" i="0" u="none" strike="noStrike" dirty="0">
                          <a:solidFill>
                            <a:schemeClr val="bg1"/>
                          </a:solidFill>
                          <a:latin typeface="Calibri"/>
                        </a:rPr>
                        <a:t>, LIFE+, others (please state)</a:t>
                      </a:r>
                    </a:p>
                  </a:txBody>
                  <a:tcPr marL="9525" marR="9525" marT="9525" marB="0" anchor="ctr"/>
                </a:tc>
                <a:tc rowSpan="3">
                  <a:txBody>
                    <a:bodyPr/>
                    <a:lstStyle/>
                    <a:p>
                      <a:pPr algn="ctr" fontAlgn="ctr"/>
                      <a:r>
                        <a:rPr lang="hu-HU" sz="1100" b="0" i="0" u="none" strike="noStrike" dirty="0" err="1">
                          <a:solidFill>
                            <a:schemeClr val="bg1"/>
                          </a:solidFill>
                          <a:latin typeface="Calibri"/>
                        </a:rPr>
                        <a:t>Flagship</a:t>
                      </a:r>
                      <a:r>
                        <a:rPr lang="hu-HU" sz="1100" b="0" i="0" u="none" strike="noStrike" dirty="0">
                          <a:solidFill>
                            <a:schemeClr val="bg1"/>
                          </a:solidFill>
                          <a:latin typeface="Calibri"/>
                        </a:rPr>
                        <a:t> project</a:t>
                      </a:r>
                      <a:br>
                        <a:rPr lang="hu-HU" sz="1100" b="0" i="0" u="none" strike="noStrike" dirty="0">
                          <a:solidFill>
                            <a:schemeClr val="bg1"/>
                          </a:solidFill>
                          <a:latin typeface="Calibri"/>
                        </a:rPr>
                      </a:br>
                      <a:r>
                        <a:rPr lang="hu-HU" sz="1100" b="0" i="0" u="none" strike="noStrike" dirty="0" err="1">
                          <a:solidFill>
                            <a:schemeClr val="bg1"/>
                          </a:solidFill>
                          <a:latin typeface="Calibri"/>
                        </a:rPr>
                        <a:t>proposal</a:t>
                      </a:r>
                      <a:r>
                        <a:rPr lang="hu-HU" sz="1100" b="0" i="0" u="none" strike="noStrike" dirty="0">
                          <a:solidFill>
                            <a:schemeClr val="bg1"/>
                          </a:solidFill>
                          <a:latin typeface="Calibri"/>
                        </a:rPr>
                        <a:t>(s)</a:t>
                      </a:r>
                    </a:p>
                  </a:txBody>
                  <a:tcPr marL="9525" marR="9525" marT="9525" marB="0" anchor="ctr"/>
                </a:tc>
                <a:tc>
                  <a:txBody>
                    <a:bodyPr/>
                    <a:lstStyle/>
                    <a:p>
                      <a:pPr algn="ctr"/>
                      <a:r>
                        <a:rPr lang="hu-HU" sz="1100" b="0" dirty="0" err="1" smtClean="0">
                          <a:latin typeface="+mj-lt"/>
                        </a:rPr>
                        <a:t>Remarks</a:t>
                      </a:r>
                      <a:endParaRPr lang="hu-HU" sz="1100" b="0" dirty="0">
                        <a:latin typeface="+mj-lt"/>
                      </a:endParaRPr>
                    </a:p>
                  </a:txBody>
                  <a:tcPr/>
                </a:tc>
              </a:tr>
              <a:tr h="581063">
                <a:tc vMerge="1">
                  <a:txBody>
                    <a:bodyPr/>
                    <a:lstStyle/>
                    <a:p>
                      <a:endParaRPr lang="hu-HU"/>
                    </a:p>
                  </a:txBody>
                  <a:tcPr/>
                </a:tc>
                <a:tc rowSpan="2">
                  <a:txBody>
                    <a:bodyPr/>
                    <a:lstStyle/>
                    <a:p>
                      <a:pPr algn="ctr" fontAlgn="ctr"/>
                      <a:r>
                        <a:rPr lang="hu-HU" sz="1100" b="0" i="0" u="none" strike="noStrike" dirty="0" err="1">
                          <a:solidFill>
                            <a:srgbClr val="000000"/>
                          </a:solidFill>
                          <a:latin typeface="Calibri"/>
                        </a:rPr>
                        <a:t>Actions</a:t>
                      </a:r>
                      <a:endParaRPr lang="hu-HU" sz="1100" b="0" i="0" u="none" strike="noStrike" dirty="0">
                        <a:solidFill>
                          <a:srgbClr val="000000"/>
                        </a:solidFill>
                        <a:latin typeface="Calibri"/>
                      </a:endParaRPr>
                    </a:p>
                  </a:txBody>
                  <a:tcPr marL="9525" marR="9525" marT="9525" marB="0" anchor="ctr"/>
                </a:tc>
                <a:tc gridSpan="3">
                  <a:txBody>
                    <a:bodyPr/>
                    <a:lstStyle/>
                    <a:p>
                      <a:pPr algn="ctr" fontAlgn="ctr"/>
                      <a:r>
                        <a:rPr lang="hu-HU" sz="1100" b="0" i="0" u="none" strike="noStrike" dirty="0">
                          <a:solidFill>
                            <a:srgbClr val="000000"/>
                          </a:solidFill>
                          <a:latin typeface="Calibri"/>
                        </a:rPr>
                        <a:t>Project </a:t>
                      </a:r>
                      <a:r>
                        <a:rPr lang="hu-HU" sz="1100" b="0" i="0" u="none" strike="noStrike" dirty="0" err="1">
                          <a:solidFill>
                            <a:srgbClr val="000000"/>
                          </a:solidFill>
                          <a:latin typeface="Calibri"/>
                        </a:rPr>
                        <a:t>titles</a:t>
                      </a:r>
                      <a:endParaRPr lang="hu-HU" sz="1100" b="0" i="0" u="none" strike="noStrike" dirty="0">
                        <a:solidFill>
                          <a:srgbClr val="000000"/>
                        </a:solidFill>
                        <a:latin typeface="Calibri"/>
                      </a:endParaRPr>
                    </a:p>
                  </a:txBody>
                  <a:tcPr marL="9525" marR="9525" marT="9525" marB="0" anchor="ctr"/>
                </a:tc>
                <a:tc hMerge="1">
                  <a:txBody>
                    <a:bodyPr/>
                    <a:lstStyle/>
                    <a:p>
                      <a:endParaRPr lang="hu-HU"/>
                    </a:p>
                  </a:txBody>
                  <a:tcPr/>
                </a:tc>
                <a:tc hMerge="1">
                  <a:txBody>
                    <a:bodyPr/>
                    <a:lstStyle/>
                    <a:p>
                      <a:endParaRPr lang="hu-HU"/>
                    </a:p>
                  </a:txBody>
                  <a:tcPr/>
                </a:tc>
                <a:tc vMerge="1">
                  <a:txBody>
                    <a:bodyPr/>
                    <a:lstStyle/>
                    <a:p>
                      <a:endParaRPr lang="hu-HU"/>
                    </a:p>
                  </a:txBody>
                  <a:tcPr/>
                </a:tc>
                <a:tc vMerge="1">
                  <a:txBody>
                    <a:bodyPr/>
                    <a:lstStyle/>
                    <a:p>
                      <a:endParaRPr lang="hu-HU"/>
                    </a:p>
                  </a:txBody>
                  <a:tcPr/>
                </a:tc>
                <a:tc>
                  <a:txBody>
                    <a:bodyPr/>
                    <a:lstStyle/>
                    <a:p>
                      <a:r>
                        <a:rPr lang="hu-HU" sz="1100" dirty="0" smtClean="0">
                          <a:solidFill>
                            <a:schemeClr val="bg1"/>
                          </a:solidFill>
                          <a:latin typeface="+mj-lt"/>
                        </a:rPr>
                        <a:t>(The</a:t>
                      </a:r>
                      <a:r>
                        <a:rPr lang="hu-HU" sz="1100" baseline="0" dirty="0" smtClean="0">
                          <a:solidFill>
                            <a:schemeClr val="bg1"/>
                          </a:solidFill>
                          <a:latin typeface="+mj-lt"/>
                        </a:rPr>
                        <a:t> </a:t>
                      </a:r>
                      <a:r>
                        <a:rPr lang="hu-HU" sz="1100" baseline="0" dirty="0" err="1" smtClean="0">
                          <a:solidFill>
                            <a:schemeClr val="bg1"/>
                          </a:solidFill>
                          <a:latin typeface="+mj-lt"/>
                        </a:rPr>
                        <a:t>first</a:t>
                      </a:r>
                      <a:r>
                        <a:rPr lang="hu-HU" sz="1100" baseline="0" dirty="0" smtClean="0">
                          <a:solidFill>
                            <a:schemeClr val="bg1"/>
                          </a:solidFill>
                          <a:latin typeface="+mj-lt"/>
                        </a:rPr>
                        <a:t> </a:t>
                      </a:r>
                      <a:r>
                        <a:rPr lang="hu-HU" sz="1100" baseline="0" dirty="0" err="1" smtClean="0">
                          <a:solidFill>
                            <a:schemeClr val="bg1"/>
                          </a:solidFill>
                          <a:latin typeface="+mj-lt"/>
                        </a:rPr>
                        <a:t>proposed</a:t>
                      </a:r>
                      <a:r>
                        <a:rPr lang="hu-HU" sz="1100" baseline="0" dirty="0" smtClean="0">
                          <a:solidFill>
                            <a:schemeClr val="bg1"/>
                          </a:solidFill>
                          <a:latin typeface="+mj-lt"/>
                        </a:rPr>
                        <a:t> </a:t>
                      </a:r>
                      <a:r>
                        <a:rPr lang="hu-HU" sz="1100" baseline="0" dirty="0" err="1" smtClean="0">
                          <a:solidFill>
                            <a:schemeClr val="bg1"/>
                          </a:solidFill>
                          <a:latin typeface="+mj-lt"/>
                        </a:rPr>
                        <a:t>deadline</a:t>
                      </a:r>
                      <a:r>
                        <a:rPr lang="hu-HU" sz="1100" baseline="0" dirty="0" smtClean="0">
                          <a:solidFill>
                            <a:schemeClr val="bg1"/>
                          </a:solidFill>
                          <a:latin typeface="+mj-lt"/>
                        </a:rPr>
                        <a:t>:</a:t>
                      </a:r>
                      <a:endParaRPr lang="hu-HU" sz="1100" dirty="0">
                        <a:solidFill>
                          <a:schemeClr val="bg1"/>
                        </a:solidFill>
                        <a:latin typeface="+mj-lt"/>
                      </a:endParaRPr>
                    </a:p>
                  </a:txBody>
                  <a:tcPr>
                    <a:solidFill>
                      <a:schemeClr val="accent1"/>
                    </a:solidFill>
                  </a:tcPr>
                </a:tc>
              </a:tr>
              <a:tr h="337091">
                <a:tc vMerge="1">
                  <a:txBody>
                    <a:bodyPr/>
                    <a:lstStyle/>
                    <a:p>
                      <a:endParaRPr lang="hu-HU"/>
                    </a:p>
                  </a:txBody>
                  <a:tcPr/>
                </a:tc>
                <a:tc vMerge="1">
                  <a:txBody>
                    <a:bodyPr/>
                    <a:lstStyle/>
                    <a:p>
                      <a:endParaRPr lang="hu-HU"/>
                    </a:p>
                  </a:txBody>
                  <a:tcPr/>
                </a:tc>
                <a:tc>
                  <a:txBody>
                    <a:bodyPr/>
                    <a:lstStyle/>
                    <a:p>
                      <a:pPr algn="ctr" fontAlgn="ctr"/>
                      <a:r>
                        <a:rPr lang="hu-HU" sz="1100" b="0" i="0" u="none" strike="noStrike">
                          <a:solidFill>
                            <a:srgbClr val="000000"/>
                          </a:solidFill>
                          <a:latin typeface="Calibri"/>
                        </a:rPr>
                        <a:t>Ongoing</a:t>
                      </a:r>
                    </a:p>
                  </a:txBody>
                  <a:tcPr marL="9525" marR="9525" marT="9525" marB="0" anchor="ctr"/>
                </a:tc>
                <a:tc>
                  <a:txBody>
                    <a:bodyPr/>
                    <a:lstStyle/>
                    <a:p>
                      <a:pPr algn="ctr" fontAlgn="ctr"/>
                      <a:r>
                        <a:rPr lang="hu-HU" sz="1100" b="0" i="0" u="none" strike="noStrike">
                          <a:solidFill>
                            <a:srgbClr val="000000"/>
                          </a:solidFill>
                          <a:latin typeface="Calibri"/>
                        </a:rPr>
                        <a:t>Planned</a:t>
                      </a:r>
                      <a:br>
                        <a:rPr lang="hu-HU" sz="1100" b="0" i="0" u="none" strike="noStrike">
                          <a:solidFill>
                            <a:srgbClr val="000000"/>
                          </a:solidFill>
                          <a:latin typeface="Calibri"/>
                        </a:rPr>
                      </a:br>
                      <a:r>
                        <a:rPr lang="hu-HU" sz="1100" b="0" i="0" u="none" strike="noStrike">
                          <a:solidFill>
                            <a:srgbClr val="000000"/>
                          </a:solidFill>
                          <a:latin typeface="Calibri"/>
                        </a:rPr>
                        <a:t>2011-13</a:t>
                      </a:r>
                    </a:p>
                  </a:txBody>
                  <a:tcPr marL="9525" marR="9525" marT="9525" marB="0" anchor="ctr"/>
                </a:tc>
                <a:tc>
                  <a:txBody>
                    <a:bodyPr/>
                    <a:lstStyle/>
                    <a:p>
                      <a:pPr algn="ctr" fontAlgn="ctr"/>
                      <a:r>
                        <a:rPr lang="hu-HU" sz="1100" b="0" i="0" u="none" strike="noStrike">
                          <a:solidFill>
                            <a:srgbClr val="000000"/>
                          </a:solidFill>
                          <a:latin typeface="Calibri"/>
                        </a:rPr>
                        <a:t>Planned</a:t>
                      </a:r>
                      <a:br>
                        <a:rPr lang="hu-HU" sz="1100" b="0" i="0" u="none" strike="noStrike">
                          <a:solidFill>
                            <a:srgbClr val="000000"/>
                          </a:solidFill>
                          <a:latin typeface="Calibri"/>
                        </a:rPr>
                      </a:br>
                      <a:r>
                        <a:rPr lang="hu-HU" sz="1100" b="0" i="0" u="none" strike="noStrike">
                          <a:solidFill>
                            <a:srgbClr val="000000"/>
                          </a:solidFill>
                          <a:latin typeface="Calibri"/>
                        </a:rPr>
                        <a:t>2014-20</a:t>
                      </a:r>
                    </a:p>
                  </a:txBody>
                  <a:tcPr marL="9525" marR="9525" marT="9525" marB="0" anchor="ctr"/>
                </a:tc>
                <a:tc vMerge="1">
                  <a:txBody>
                    <a:bodyPr/>
                    <a:lstStyle/>
                    <a:p>
                      <a:endParaRPr lang="hu-HU"/>
                    </a:p>
                  </a:txBody>
                  <a:tcPr/>
                </a:tc>
                <a:tc vMerge="1">
                  <a:txBody>
                    <a:bodyPr/>
                    <a:lstStyle/>
                    <a:p>
                      <a:endParaRPr lang="hu-HU"/>
                    </a:p>
                  </a:txBody>
                  <a:tcPr/>
                </a:tc>
                <a:tc>
                  <a:txBody>
                    <a:bodyPr/>
                    <a:lstStyle/>
                    <a:p>
                      <a:r>
                        <a:rPr lang="hu-HU" sz="1100" dirty="0" smtClean="0">
                          <a:solidFill>
                            <a:schemeClr val="tx1"/>
                          </a:solidFill>
                          <a:latin typeface="+mj-lt"/>
                        </a:rPr>
                        <a:t>30/09/2011</a:t>
                      </a:r>
                      <a:endParaRPr lang="hu-HU" sz="1100" dirty="0">
                        <a:solidFill>
                          <a:schemeClr val="tx1"/>
                        </a:solidFill>
                        <a:latin typeface="+mj-lt"/>
                      </a:endParaRPr>
                    </a:p>
                  </a:txBody>
                  <a:tcPr>
                    <a:solidFill>
                      <a:srgbClr val="FFFF00"/>
                    </a:solidFill>
                  </a:tcPr>
                </a:tc>
              </a:tr>
              <a:tr h="357578">
                <a:tc gridSpan="7">
                  <a:txBody>
                    <a:bodyPr/>
                    <a:lstStyle/>
                    <a:p>
                      <a:pPr algn="l" fontAlgn="ctr"/>
                      <a:r>
                        <a:rPr lang="en-US" sz="1100" b="1" i="0" u="none" strike="noStrike" dirty="0">
                          <a:solidFill>
                            <a:schemeClr val="tx1"/>
                          </a:solidFill>
                          <a:latin typeface="Calibri"/>
                        </a:rPr>
                        <a:t>PROTECTING THE ENVIRONMENT IN THE DANUBE REGION</a:t>
                      </a:r>
                    </a:p>
                  </a:txBody>
                  <a:tcPr marL="9525" marR="9525" marT="9525" marB="0" anchor="ct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hMerge="1">
                  <a:txBody>
                    <a:bodyPr/>
                    <a:lstStyle/>
                    <a:p>
                      <a:endParaRPr lang="hu-HU"/>
                    </a:p>
                  </a:txBody>
                  <a:tcPr/>
                </a:tc>
                <a:tc>
                  <a:txBody>
                    <a:bodyPr/>
                    <a:lstStyle/>
                    <a:p>
                      <a:endParaRPr lang="hu-HU"/>
                    </a:p>
                  </a:txBody>
                  <a:tcPr/>
                </a:tc>
              </a:tr>
              <a:tr h="934293">
                <a:tc rowSpan="3">
                  <a:txBody>
                    <a:bodyPr/>
                    <a:lstStyle/>
                    <a:p>
                      <a:pPr algn="l" fontAlgn="ctr"/>
                      <a:r>
                        <a:rPr lang="en-US" sz="1100" b="1" i="0" u="none" strike="noStrike" dirty="0">
                          <a:solidFill>
                            <a:srgbClr val="000000"/>
                          </a:solidFill>
                          <a:latin typeface="Calibri"/>
                        </a:rPr>
                        <a:t>4) To restore and maintain the quality of waters</a:t>
                      </a:r>
                    </a:p>
                  </a:txBody>
                  <a:tcPr marL="9525" marR="9525" marT="9525" marB="0" anchor="ctr"/>
                </a:tc>
                <a:tc>
                  <a:txBody>
                    <a:bodyPr/>
                    <a:lstStyle/>
                    <a:p>
                      <a:pPr algn="l" fontAlgn="ctr"/>
                      <a:r>
                        <a:rPr lang="en-US" sz="1100" b="0" i="0" u="none" strike="noStrike">
                          <a:solidFill>
                            <a:srgbClr val="000000"/>
                          </a:solidFill>
                          <a:latin typeface="Calibri"/>
                        </a:rPr>
                        <a:t>1. To implement fully the Danube River Basin Management Plan</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endParaRPr lang="hu-HU"/>
                    </a:p>
                  </a:txBody>
                  <a:tcPr/>
                </a:tc>
              </a:tr>
              <a:tr h="664871">
                <a:tc vMerge="1">
                  <a:txBody>
                    <a:bodyPr/>
                    <a:lstStyle/>
                    <a:p>
                      <a:endParaRPr lang="hu-HU"/>
                    </a:p>
                  </a:txBody>
                  <a:tcPr/>
                </a:tc>
                <a:tc>
                  <a:txBody>
                    <a:bodyPr/>
                    <a:lstStyle/>
                    <a:p>
                      <a:pPr algn="l" fontAlgn="ctr"/>
                      <a:r>
                        <a:rPr lang="en-US" sz="1100" b="0" i="0" u="none" strike="noStrike">
                          <a:solidFill>
                            <a:srgbClr val="000000"/>
                          </a:solidFill>
                          <a:latin typeface="Calibri"/>
                        </a:rPr>
                        <a:t>2. To greatly strengthen cooperation at sub-basin level</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endParaRPr lang="hu-HU"/>
                    </a:p>
                  </a:txBody>
                  <a:tcPr/>
                </a:tc>
              </a:tr>
              <a:tr h="1397058">
                <a:tc vMerge="1">
                  <a:txBody>
                    <a:bodyPr/>
                    <a:lstStyle/>
                    <a:p>
                      <a:endParaRPr lang="hu-HU"/>
                    </a:p>
                  </a:txBody>
                  <a:tcPr/>
                </a:tc>
                <a:tc>
                  <a:txBody>
                    <a:bodyPr/>
                    <a:lstStyle/>
                    <a:p>
                      <a:pPr algn="l" fontAlgn="ctr"/>
                      <a:r>
                        <a:rPr lang="en-US" sz="1100" b="0" i="0" u="none" strike="noStrike">
                          <a:solidFill>
                            <a:srgbClr val="000000"/>
                          </a:solidFill>
                          <a:latin typeface="Calibri"/>
                        </a:rPr>
                        <a:t>3. To continue to invest in and support the information collection systems already</a:t>
                      </a:r>
                      <a:br>
                        <a:rPr lang="en-US" sz="1100" b="0" i="0" u="none" strike="noStrike">
                          <a:solidFill>
                            <a:srgbClr val="000000"/>
                          </a:solidFill>
                          <a:latin typeface="Calibri"/>
                        </a:rPr>
                      </a:br>
                      <a:r>
                        <a:rPr lang="en-US" sz="1100" b="0" i="0" u="none" strike="noStrike">
                          <a:solidFill>
                            <a:srgbClr val="000000"/>
                          </a:solidFill>
                          <a:latin typeface="Calibri"/>
                        </a:rPr>
                        <a:t>developed by ICPDR</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a:solidFill>
                            <a:srgbClr val="000000"/>
                          </a:solidFill>
                          <a:latin typeface="Calibri"/>
                        </a:rPr>
                        <a:t> </a:t>
                      </a:r>
                    </a:p>
                  </a:txBody>
                  <a:tcPr marL="9525" marR="9525" marT="9525" marB="0" anchor="ctr"/>
                </a:tc>
                <a:tc>
                  <a:txBody>
                    <a:bodyPr/>
                    <a:lstStyle/>
                    <a:p>
                      <a:pPr algn="l" fontAlgn="ctr"/>
                      <a:r>
                        <a:rPr lang="hu-HU" sz="1100" b="0" i="0" u="none" strike="noStrike" dirty="0">
                          <a:solidFill>
                            <a:srgbClr val="000000"/>
                          </a:solidFill>
                          <a:latin typeface="Calibri"/>
                        </a:rPr>
                        <a:t> </a:t>
                      </a:r>
                    </a:p>
                  </a:txBody>
                  <a:tcPr marL="9525" marR="9525" marT="9525" marB="0" anchor="ctr"/>
                </a:tc>
                <a:tc>
                  <a:txBody>
                    <a:bodyPr/>
                    <a:lstStyle/>
                    <a:p>
                      <a:pPr algn="l" fontAlgn="ctr"/>
                      <a:r>
                        <a:rPr lang="hu-HU" sz="1100" b="0" i="0" u="none" strike="noStrike" dirty="0">
                          <a:solidFill>
                            <a:srgbClr val="000000"/>
                          </a:solidFill>
                          <a:latin typeface="Calibri"/>
                        </a:rPr>
                        <a:t> </a:t>
                      </a:r>
                    </a:p>
                  </a:txBody>
                  <a:tcPr marL="9525" marR="9525" marT="9525" marB="0" anchor="ctr"/>
                </a:tc>
                <a:tc>
                  <a:txBody>
                    <a:bodyPr/>
                    <a:lstStyle/>
                    <a:p>
                      <a:endParaRPr lang="hu-HU" dirty="0"/>
                    </a:p>
                  </a:txBody>
                  <a:tcPr/>
                </a:tc>
              </a:tr>
            </a:tbl>
          </a:graphicData>
        </a:graphic>
      </p:graphicFrame>
      <p:pic>
        <p:nvPicPr>
          <p:cNvPr id="20552"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CC9A10BC-F0C7-4844-8893-8EC107E43E3A}" type="slidenum">
              <a:rPr lang="hu-HU"/>
              <a:pPr>
                <a:defRPr/>
              </a:pPr>
              <a:t>16</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a:xfrm>
            <a:off x="457200" y="765175"/>
            <a:ext cx="8229600" cy="1079500"/>
          </a:xfrm>
        </p:spPr>
        <p:txBody>
          <a:bodyPr>
            <a:normAutofit fontScale="90000"/>
          </a:bodyPr>
          <a:lstStyle/>
          <a:p>
            <a:pPr algn="ctr" eaLnBrk="1" fontAlgn="auto" hangingPunct="1">
              <a:spcAft>
                <a:spcPts val="0"/>
              </a:spcAft>
              <a:defRPr/>
            </a:pPr>
            <a:r>
              <a:rPr lang="hu-HU" dirty="0" err="1" smtClean="0"/>
              <a:t>Criteria</a:t>
            </a:r>
            <a:r>
              <a:rPr lang="hu-HU" dirty="0" smtClean="0"/>
              <a:t> </a:t>
            </a:r>
            <a:r>
              <a:rPr lang="hu-HU" dirty="0" err="1" smtClean="0"/>
              <a:t>for</a:t>
            </a:r>
            <a:r>
              <a:rPr lang="hu-HU" dirty="0" smtClean="0"/>
              <a:t> </a:t>
            </a:r>
            <a:r>
              <a:rPr lang="hu-HU" dirty="0" err="1" smtClean="0"/>
              <a:t>flagship</a:t>
            </a:r>
            <a:r>
              <a:rPr lang="hu-HU" dirty="0" smtClean="0"/>
              <a:t> </a:t>
            </a:r>
            <a:r>
              <a:rPr lang="hu-HU" dirty="0" err="1" smtClean="0"/>
              <a:t>labelling</a:t>
            </a:r>
            <a:r>
              <a:rPr lang="hu-HU" dirty="0" smtClean="0"/>
              <a:t> </a:t>
            </a:r>
            <a:br>
              <a:rPr lang="hu-HU" dirty="0" smtClean="0"/>
            </a:br>
            <a:r>
              <a:rPr lang="hu-HU" sz="3600" dirty="0" smtClean="0"/>
              <a:t>(</a:t>
            </a:r>
            <a:r>
              <a:rPr lang="hu-HU" sz="3600" dirty="0" err="1" smtClean="0"/>
              <a:t>proposal</a:t>
            </a:r>
            <a:r>
              <a:rPr lang="hu-HU" sz="3600" dirty="0" smtClean="0"/>
              <a:t>)</a:t>
            </a:r>
            <a:endParaRPr lang="hu-HU" dirty="0"/>
          </a:p>
        </p:txBody>
      </p:sp>
      <p:sp>
        <p:nvSpPr>
          <p:cNvPr id="11" name="Tartalom helye 10"/>
          <p:cNvSpPr>
            <a:spLocks noGrp="1"/>
          </p:cNvSpPr>
          <p:nvPr>
            <p:ph idx="1"/>
          </p:nvPr>
        </p:nvSpPr>
        <p:spPr/>
        <p:txBody>
          <a:bodyPr>
            <a:normAutofit fontScale="92500" lnSpcReduction="10000"/>
          </a:bodyPr>
          <a:lstStyle/>
          <a:p>
            <a:pPr marL="274320" indent="-274320" algn="ctr" eaLnBrk="1" fontAlgn="auto" hangingPunct="1">
              <a:spcAft>
                <a:spcPts val="0"/>
              </a:spcAft>
              <a:buClr>
                <a:schemeClr val="accent3"/>
              </a:buClr>
              <a:buFont typeface="Wingdings 2"/>
              <a:buNone/>
              <a:defRPr/>
            </a:pPr>
            <a:r>
              <a:rPr lang="hu-HU" dirty="0" err="1" smtClean="0"/>
              <a:t>Flagship</a:t>
            </a:r>
            <a:r>
              <a:rPr lang="hu-HU" dirty="0" smtClean="0"/>
              <a:t> project </a:t>
            </a:r>
            <a:r>
              <a:rPr lang="hu-HU" dirty="0" err="1" smtClean="0"/>
              <a:t>shall</a:t>
            </a:r>
            <a:endParaRPr lang="hu-HU" dirty="0" smtClean="0"/>
          </a:p>
          <a:p>
            <a:pPr marL="274320" indent="-274320" algn="ctr" eaLnBrk="1" fontAlgn="auto" hangingPunct="1">
              <a:spcAft>
                <a:spcPts val="0"/>
              </a:spcAft>
              <a:buClr>
                <a:schemeClr val="accent3"/>
              </a:buClr>
              <a:buFont typeface="Wingdings 2"/>
              <a:buNone/>
              <a:defRPr/>
            </a:pPr>
            <a:endParaRPr lang="hu-HU" dirty="0" smtClean="0"/>
          </a:p>
          <a:p>
            <a:pPr marL="274320" indent="-274320" eaLnBrk="1" fontAlgn="auto" hangingPunct="1">
              <a:spcAft>
                <a:spcPts val="0"/>
              </a:spcAft>
              <a:buClr>
                <a:schemeClr val="accent3"/>
              </a:buClr>
              <a:buFont typeface="Wingdings 2"/>
              <a:buChar char=""/>
              <a:defRPr/>
            </a:pPr>
            <a:r>
              <a:rPr lang="hu-HU" dirty="0" err="1" smtClean="0"/>
              <a:t>meet</a:t>
            </a:r>
            <a:r>
              <a:rPr lang="hu-HU" dirty="0" smtClean="0"/>
              <a:t> </a:t>
            </a:r>
            <a:r>
              <a:rPr lang="hu-HU" dirty="0" err="1" smtClean="0"/>
              <a:t>the</a:t>
            </a:r>
            <a:r>
              <a:rPr lang="hu-HU" dirty="0" smtClean="0"/>
              <a:t> </a:t>
            </a:r>
            <a:r>
              <a:rPr lang="hu-HU" dirty="0" err="1" smtClean="0"/>
              <a:t>targets</a:t>
            </a:r>
            <a:r>
              <a:rPr lang="hu-HU" dirty="0" smtClean="0"/>
              <a:t> of </a:t>
            </a:r>
            <a:r>
              <a:rPr lang="hu-HU" dirty="0" err="1" smtClean="0"/>
              <a:t>the</a:t>
            </a:r>
            <a:r>
              <a:rPr lang="hu-HU" dirty="0" smtClean="0"/>
              <a:t> </a:t>
            </a:r>
            <a:r>
              <a:rPr lang="hu-HU" dirty="0" err="1" smtClean="0"/>
              <a:t>relevant</a:t>
            </a:r>
            <a:r>
              <a:rPr lang="hu-HU" dirty="0" smtClean="0"/>
              <a:t> </a:t>
            </a:r>
            <a:r>
              <a:rPr lang="hu-HU" dirty="0" err="1" smtClean="0"/>
              <a:t>Priority</a:t>
            </a:r>
            <a:r>
              <a:rPr lang="hu-HU" dirty="0" smtClean="0"/>
              <a:t> </a:t>
            </a:r>
            <a:r>
              <a:rPr lang="hu-HU" dirty="0" err="1" smtClean="0"/>
              <a:t>Area</a:t>
            </a:r>
            <a:r>
              <a:rPr lang="hu-HU" dirty="0" smtClean="0"/>
              <a:t>(s),</a:t>
            </a:r>
          </a:p>
          <a:p>
            <a:pPr marL="274320" indent="-274320" eaLnBrk="1" fontAlgn="auto" hangingPunct="1">
              <a:spcAft>
                <a:spcPts val="0"/>
              </a:spcAft>
              <a:buClr>
                <a:schemeClr val="accent3"/>
              </a:buClr>
              <a:buFont typeface="Wingdings 2"/>
              <a:buChar char=""/>
              <a:defRPr/>
            </a:pPr>
            <a:r>
              <a:rPr lang="hu-HU" dirty="0" smtClean="0"/>
              <a:t>be </a:t>
            </a:r>
            <a:r>
              <a:rPr lang="hu-HU" dirty="0" err="1" smtClean="0"/>
              <a:t>realistic</a:t>
            </a:r>
            <a:r>
              <a:rPr lang="hu-HU" dirty="0" smtClean="0"/>
              <a:t> (</a:t>
            </a:r>
            <a:r>
              <a:rPr lang="hu-HU" dirty="0" err="1" smtClean="0"/>
              <a:t>technically</a:t>
            </a:r>
            <a:r>
              <a:rPr lang="hu-HU" dirty="0" smtClean="0"/>
              <a:t> </a:t>
            </a:r>
            <a:r>
              <a:rPr lang="hu-HU" dirty="0" err="1" smtClean="0"/>
              <a:t>feasible</a:t>
            </a:r>
            <a:r>
              <a:rPr lang="hu-HU" dirty="0" smtClean="0"/>
              <a:t>),</a:t>
            </a:r>
          </a:p>
          <a:p>
            <a:pPr marL="274320" indent="-274320" eaLnBrk="1" fontAlgn="auto" hangingPunct="1">
              <a:spcAft>
                <a:spcPts val="0"/>
              </a:spcAft>
              <a:buClr>
                <a:schemeClr val="accent3"/>
              </a:buClr>
              <a:buFont typeface="Wingdings 2"/>
              <a:buChar char=""/>
              <a:defRPr/>
            </a:pPr>
            <a:r>
              <a:rPr lang="en-GB" dirty="0" smtClean="0"/>
              <a:t>provide</a:t>
            </a:r>
            <a:r>
              <a:rPr lang="hu-HU" dirty="0" smtClean="0"/>
              <a:t> </a:t>
            </a:r>
            <a:r>
              <a:rPr lang="hu-HU" dirty="0" err="1" smtClean="0"/>
              <a:t>added</a:t>
            </a:r>
            <a:r>
              <a:rPr lang="hu-HU" dirty="0" smtClean="0"/>
              <a:t> </a:t>
            </a:r>
            <a:r>
              <a:rPr lang="hu-HU" dirty="0" err="1" smtClean="0"/>
              <a:t>value</a:t>
            </a:r>
            <a:r>
              <a:rPr lang="hu-HU" dirty="0" smtClean="0"/>
              <a:t> </a:t>
            </a:r>
            <a:r>
              <a:rPr lang="hu-HU" dirty="0" err="1" smtClean="0"/>
              <a:t>to</a:t>
            </a:r>
            <a:r>
              <a:rPr lang="hu-HU" dirty="0" smtClean="0"/>
              <a:t> </a:t>
            </a:r>
            <a:r>
              <a:rPr lang="hu-HU" dirty="0" err="1" smtClean="0"/>
              <a:t>the</a:t>
            </a:r>
            <a:r>
              <a:rPr lang="hu-HU" dirty="0" smtClean="0"/>
              <a:t> </a:t>
            </a:r>
            <a:r>
              <a:rPr lang="hu-HU" dirty="0" err="1" smtClean="0"/>
              <a:t>Strategy</a:t>
            </a:r>
            <a:r>
              <a:rPr lang="hu-HU" dirty="0" smtClean="0"/>
              <a:t>,</a:t>
            </a:r>
          </a:p>
          <a:p>
            <a:pPr marL="274320" indent="-274320" eaLnBrk="1" fontAlgn="auto" hangingPunct="1">
              <a:spcAft>
                <a:spcPts val="0"/>
              </a:spcAft>
              <a:buClr>
                <a:schemeClr val="accent3"/>
              </a:buClr>
              <a:buFont typeface="Wingdings 2"/>
              <a:buChar char=""/>
              <a:defRPr/>
            </a:pPr>
            <a:r>
              <a:rPr lang="hu-HU" dirty="0" err="1" smtClean="0"/>
              <a:t>provide</a:t>
            </a:r>
            <a:r>
              <a:rPr lang="hu-HU" dirty="0" smtClean="0"/>
              <a:t> a </a:t>
            </a:r>
            <a:r>
              <a:rPr lang="hu-HU" dirty="0" err="1" smtClean="0"/>
              <a:t>win-win</a:t>
            </a:r>
            <a:r>
              <a:rPr lang="hu-HU" dirty="0" smtClean="0"/>
              <a:t> </a:t>
            </a:r>
            <a:r>
              <a:rPr lang="hu-HU" dirty="0" err="1" smtClean="0"/>
              <a:t>solution</a:t>
            </a:r>
            <a:r>
              <a:rPr lang="hu-HU" dirty="0" smtClean="0"/>
              <a:t>,</a:t>
            </a:r>
          </a:p>
          <a:p>
            <a:pPr marL="274320" indent="-274320" eaLnBrk="1" fontAlgn="auto" hangingPunct="1">
              <a:spcAft>
                <a:spcPts val="0"/>
              </a:spcAft>
              <a:buClr>
                <a:schemeClr val="accent3"/>
              </a:buClr>
              <a:buFont typeface="Wingdings 2"/>
              <a:buChar char=""/>
              <a:defRPr/>
            </a:pPr>
            <a:r>
              <a:rPr lang="hu-HU" dirty="0" smtClean="0"/>
              <a:t>be an </a:t>
            </a:r>
            <a:r>
              <a:rPr lang="hu-HU" dirty="0" err="1" smtClean="0"/>
              <a:t>on-going</a:t>
            </a:r>
            <a:r>
              <a:rPr lang="hu-HU" dirty="0" smtClean="0"/>
              <a:t> project </a:t>
            </a:r>
            <a:r>
              <a:rPr lang="hu-HU" dirty="0" err="1" smtClean="0"/>
              <a:t>with</a:t>
            </a:r>
            <a:r>
              <a:rPr lang="hu-HU" dirty="0" smtClean="0"/>
              <a:t> </a:t>
            </a:r>
            <a:r>
              <a:rPr lang="hu-HU" dirty="0" err="1" smtClean="0"/>
              <a:t>macro-regional</a:t>
            </a:r>
            <a:r>
              <a:rPr lang="hu-HU" dirty="0" smtClean="0"/>
              <a:t> </a:t>
            </a:r>
            <a:r>
              <a:rPr lang="hu-HU" dirty="0" err="1" smtClean="0"/>
              <a:t>effect</a:t>
            </a:r>
            <a:r>
              <a:rPr lang="hu-HU" dirty="0" smtClean="0"/>
              <a:t>/</a:t>
            </a:r>
            <a:r>
              <a:rPr lang="hu-HU" dirty="0" err="1" smtClean="0"/>
              <a:t>relevance</a:t>
            </a:r>
            <a:r>
              <a:rPr lang="hu-HU" dirty="0" smtClean="0"/>
              <a:t>,</a:t>
            </a:r>
          </a:p>
          <a:p>
            <a:pPr marL="274320" indent="-274320" eaLnBrk="1" fontAlgn="auto" hangingPunct="1">
              <a:spcAft>
                <a:spcPts val="0"/>
              </a:spcAft>
              <a:buClr>
                <a:schemeClr val="accent3"/>
              </a:buClr>
              <a:buFont typeface="Wingdings 2"/>
              <a:buChar char=""/>
              <a:defRPr/>
            </a:pPr>
            <a:r>
              <a:rPr lang="hu-HU" dirty="0" smtClean="0"/>
              <a:t>be </a:t>
            </a:r>
            <a:r>
              <a:rPr lang="hu-HU" dirty="0" err="1" smtClean="0"/>
              <a:t>potentially</a:t>
            </a:r>
            <a:r>
              <a:rPr lang="hu-HU" dirty="0" smtClean="0"/>
              <a:t> </a:t>
            </a:r>
            <a:r>
              <a:rPr lang="hu-HU" dirty="0" err="1" smtClean="0"/>
              <a:t>bankable</a:t>
            </a:r>
            <a:r>
              <a:rPr lang="hu-HU" dirty="0" smtClean="0"/>
              <a:t> </a:t>
            </a:r>
            <a:r>
              <a:rPr lang="hu-HU" dirty="0" err="1" smtClean="0"/>
              <a:t>as</a:t>
            </a:r>
            <a:r>
              <a:rPr lang="hu-HU" dirty="0" smtClean="0"/>
              <a:t> </a:t>
            </a:r>
            <a:r>
              <a:rPr lang="hu-HU" dirty="0" err="1" smtClean="0"/>
              <a:t>planned</a:t>
            </a:r>
            <a:r>
              <a:rPr lang="hu-HU" dirty="0" smtClean="0"/>
              <a:t> project (ha</a:t>
            </a:r>
            <a:r>
              <a:rPr lang="en-US" dirty="0" smtClean="0"/>
              <a:t>s</a:t>
            </a:r>
            <a:r>
              <a:rPr lang="hu-HU" dirty="0" smtClean="0"/>
              <a:t> project </a:t>
            </a:r>
            <a:r>
              <a:rPr lang="hu-HU" dirty="0" err="1" smtClean="0"/>
              <a:t>leader</a:t>
            </a:r>
            <a:r>
              <a:rPr lang="hu-HU" dirty="0" smtClean="0"/>
              <a:t>, </a:t>
            </a:r>
            <a:r>
              <a:rPr lang="hu-HU" dirty="0" err="1" smtClean="0"/>
              <a:t>deadline</a:t>
            </a:r>
            <a:r>
              <a:rPr lang="hu-HU" dirty="0" smtClean="0"/>
              <a:t>, </a:t>
            </a:r>
            <a:r>
              <a:rPr lang="hu-HU" dirty="0" err="1" smtClean="0"/>
              <a:t>partners</a:t>
            </a:r>
            <a:r>
              <a:rPr lang="en-US" dirty="0" smtClean="0"/>
              <a:t> and budget</a:t>
            </a:r>
            <a:r>
              <a:rPr lang="hu-HU" dirty="0" smtClean="0"/>
              <a:t>),</a:t>
            </a:r>
          </a:p>
          <a:p>
            <a:pPr marL="274320" indent="-274320" eaLnBrk="1" fontAlgn="auto" hangingPunct="1">
              <a:spcAft>
                <a:spcPts val="0"/>
              </a:spcAft>
              <a:buClr>
                <a:schemeClr val="accent3"/>
              </a:buClr>
              <a:buFont typeface="Wingdings 2"/>
              <a:buChar char=""/>
              <a:defRPr/>
            </a:pPr>
            <a:r>
              <a:rPr lang="hu-HU" dirty="0" smtClean="0"/>
              <a:t>be </a:t>
            </a:r>
            <a:r>
              <a:rPr lang="hu-HU" dirty="0" err="1" smtClean="0"/>
              <a:t>approved</a:t>
            </a:r>
            <a:r>
              <a:rPr lang="hu-HU" dirty="0" smtClean="0"/>
              <a:t> </a:t>
            </a:r>
            <a:r>
              <a:rPr lang="hu-HU" dirty="0" err="1" smtClean="0"/>
              <a:t>by</a:t>
            </a:r>
            <a:r>
              <a:rPr lang="hu-HU" dirty="0" smtClean="0"/>
              <a:t> </a:t>
            </a:r>
            <a:r>
              <a:rPr lang="hu-HU" dirty="0" err="1" smtClean="0"/>
              <a:t>the</a:t>
            </a:r>
            <a:r>
              <a:rPr lang="hu-HU" dirty="0" smtClean="0"/>
              <a:t> </a:t>
            </a:r>
            <a:r>
              <a:rPr lang="hu-HU" dirty="0" err="1" smtClean="0"/>
              <a:t>Steering</a:t>
            </a:r>
            <a:r>
              <a:rPr lang="hu-HU" dirty="0" smtClean="0"/>
              <a:t> Group</a:t>
            </a:r>
          </a:p>
          <a:p>
            <a:pPr marL="274320" indent="-274320" eaLnBrk="1" fontAlgn="auto" hangingPunct="1">
              <a:spcAft>
                <a:spcPts val="0"/>
              </a:spcAft>
              <a:buClr>
                <a:schemeClr val="accent3"/>
              </a:buClr>
              <a:buFont typeface="Wingdings 2"/>
              <a:buChar char=""/>
              <a:defRPr/>
            </a:pPr>
            <a:endParaRPr lang="hu-HU" dirty="0" smtClean="0"/>
          </a:p>
          <a:p>
            <a:pPr marL="274320" indent="-274320" eaLnBrk="1" fontAlgn="auto" hangingPunct="1">
              <a:spcAft>
                <a:spcPts val="0"/>
              </a:spcAft>
              <a:buClr>
                <a:schemeClr val="accent3"/>
              </a:buClr>
              <a:buFont typeface="Wingdings 2"/>
              <a:buChar char=""/>
              <a:defRPr/>
            </a:pPr>
            <a:endParaRPr lang="hu-HU" dirty="0" smtClean="0"/>
          </a:p>
          <a:p>
            <a:pPr marL="274320" indent="-274320" eaLnBrk="1" fontAlgn="auto" hangingPunct="1">
              <a:spcAft>
                <a:spcPts val="0"/>
              </a:spcAft>
              <a:buClr>
                <a:schemeClr val="accent3"/>
              </a:buClr>
              <a:buFont typeface="Wingdings 2"/>
              <a:buChar char=""/>
              <a:defRPr/>
            </a:pPr>
            <a:endParaRPr lang="hu-HU" dirty="0"/>
          </a:p>
        </p:txBody>
      </p:sp>
      <p:pic>
        <p:nvPicPr>
          <p:cNvPr id="21508"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4463BC94-9930-4584-8083-D8A6EFCF59C9}" type="slidenum">
              <a:rPr lang="hu-HU"/>
              <a:pPr>
                <a:defRPr/>
              </a:pPr>
              <a:t>17</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ím 4"/>
          <p:cNvSpPr>
            <a:spLocks noGrp="1"/>
          </p:cNvSpPr>
          <p:nvPr>
            <p:ph type="title"/>
          </p:nvPr>
        </p:nvSpPr>
        <p:spPr/>
        <p:txBody>
          <a:bodyPr/>
          <a:lstStyle/>
          <a:p>
            <a:pPr algn="ctr" eaLnBrk="1" hangingPunct="1"/>
            <a:r>
              <a:rPr lang="hu-HU" smtClean="0"/>
              <a:t>Next steps (by the end of 2011)</a:t>
            </a:r>
          </a:p>
        </p:txBody>
      </p:sp>
      <p:sp>
        <p:nvSpPr>
          <p:cNvPr id="11" name="Tartalom helye 10"/>
          <p:cNvSpPr>
            <a:spLocks noGrp="1"/>
          </p:cNvSpPr>
          <p:nvPr>
            <p:ph idx="1"/>
          </p:nvPr>
        </p:nvSpPr>
        <p:spPr>
          <a:xfrm>
            <a:off x="571500" y="1928813"/>
            <a:ext cx="8229600" cy="4389437"/>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hu-HU" dirty="0" err="1" smtClean="0"/>
              <a:t>Finalization</a:t>
            </a:r>
            <a:r>
              <a:rPr lang="hu-HU" dirty="0" smtClean="0"/>
              <a:t> of </a:t>
            </a:r>
            <a:r>
              <a:rPr lang="hu-HU" dirty="0" err="1" smtClean="0"/>
              <a:t>targets</a:t>
            </a:r>
            <a:r>
              <a:rPr lang="hu-HU" dirty="0" smtClean="0"/>
              <a:t> </a:t>
            </a:r>
            <a:r>
              <a:rPr lang="hu-HU" dirty="0" err="1" smtClean="0"/>
              <a:t>by</a:t>
            </a:r>
            <a:r>
              <a:rPr lang="hu-HU" dirty="0" smtClean="0"/>
              <a:t> </a:t>
            </a:r>
            <a:r>
              <a:rPr lang="hu-HU" dirty="0" err="1" smtClean="0"/>
              <a:t>the</a:t>
            </a:r>
            <a:r>
              <a:rPr lang="hu-HU" dirty="0" smtClean="0"/>
              <a:t> end of </a:t>
            </a:r>
            <a:r>
              <a:rPr lang="hu-HU" dirty="0" err="1" smtClean="0"/>
              <a:t>June</a:t>
            </a:r>
            <a:r>
              <a:rPr lang="hu-HU" dirty="0" smtClean="0"/>
              <a:t>,</a:t>
            </a:r>
          </a:p>
          <a:p>
            <a:pPr marL="274320" indent="-274320" eaLnBrk="1" fontAlgn="auto" hangingPunct="1">
              <a:spcAft>
                <a:spcPts val="0"/>
              </a:spcAft>
              <a:buClr>
                <a:schemeClr val="accent3"/>
              </a:buClr>
              <a:buFont typeface="Wingdings 2"/>
              <a:buChar char=""/>
              <a:defRPr/>
            </a:pPr>
            <a:r>
              <a:rPr lang="hu-HU" dirty="0" err="1" smtClean="0"/>
              <a:t>Finalization</a:t>
            </a:r>
            <a:r>
              <a:rPr lang="hu-HU" dirty="0" smtClean="0"/>
              <a:t> of </a:t>
            </a:r>
            <a:r>
              <a:rPr lang="hu-HU" dirty="0" err="1" smtClean="0"/>
              <a:t>flagship</a:t>
            </a:r>
            <a:r>
              <a:rPr lang="hu-HU" dirty="0" smtClean="0"/>
              <a:t> </a:t>
            </a:r>
            <a:r>
              <a:rPr lang="hu-HU" dirty="0" err="1" smtClean="0"/>
              <a:t>labelling</a:t>
            </a:r>
            <a:r>
              <a:rPr lang="hu-HU" dirty="0" smtClean="0"/>
              <a:t> </a:t>
            </a:r>
            <a:r>
              <a:rPr lang="hu-HU" dirty="0" err="1" smtClean="0"/>
              <a:t>criteria</a:t>
            </a:r>
            <a:r>
              <a:rPr lang="hu-HU" dirty="0" smtClean="0"/>
              <a:t> </a:t>
            </a:r>
            <a:r>
              <a:rPr lang="hu-HU" dirty="0" err="1" smtClean="0"/>
              <a:t>by</a:t>
            </a:r>
            <a:r>
              <a:rPr lang="hu-HU" dirty="0" smtClean="0"/>
              <a:t> </a:t>
            </a:r>
            <a:r>
              <a:rPr lang="hu-HU" dirty="0" err="1" smtClean="0"/>
              <a:t>the</a:t>
            </a:r>
            <a:r>
              <a:rPr lang="hu-HU" dirty="0" smtClean="0"/>
              <a:t> end of </a:t>
            </a:r>
            <a:r>
              <a:rPr lang="hu-HU" dirty="0" err="1" smtClean="0"/>
              <a:t>June</a:t>
            </a:r>
            <a:r>
              <a:rPr lang="hu-HU" dirty="0" smtClean="0"/>
              <a:t>,</a:t>
            </a:r>
          </a:p>
          <a:p>
            <a:pPr marL="274320" indent="-274320" eaLnBrk="1" fontAlgn="auto" hangingPunct="1">
              <a:spcAft>
                <a:spcPts val="0"/>
              </a:spcAft>
              <a:buClr>
                <a:schemeClr val="accent3"/>
              </a:buClr>
              <a:buFont typeface="Wingdings 2"/>
              <a:buChar char=""/>
              <a:defRPr/>
            </a:pPr>
            <a:r>
              <a:rPr lang="hu-HU" dirty="0" err="1" smtClean="0"/>
              <a:t>Sending</a:t>
            </a:r>
            <a:r>
              <a:rPr lang="hu-HU" dirty="0" smtClean="0"/>
              <a:t> </a:t>
            </a:r>
            <a:r>
              <a:rPr lang="hu-HU" dirty="0" err="1" smtClean="0"/>
              <a:t>the</a:t>
            </a:r>
            <a:r>
              <a:rPr lang="hu-HU" dirty="0" smtClean="0"/>
              <a:t> PA4 </a:t>
            </a:r>
            <a:r>
              <a:rPr lang="hu-HU" dirty="0" err="1" smtClean="0"/>
              <a:t>relevant</a:t>
            </a:r>
            <a:r>
              <a:rPr lang="hu-HU" dirty="0" smtClean="0"/>
              <a:t> </a:t>
            </a:r>
            <a:r>
              <a:rPr lang="hu-HU" dirty="0" err="1" smtClean="0"/>
              <a:t>on-going</a:t>
            </a:r>
            <a:r>
              <a:rPr lang="hu-HU" dirty="0" smtClean="0"/>
              <a:t> </a:t>
            </a:r>
            <a:r>
              <a:rPr lang="hu-HU" dirty="0" err="1" smtClean="0"/>
              <a:t>project’s</a:t>
            </a:r>
            <a:r>
              <a:rPr lang="hu-HU" dirty="0" smtClean="0"/>
              <a:t> </a:t>
            </a:r>
            <a:r>
              <a:rPr lang="hu-HU" dirty="0" err="1" smtClean="0"/>
              <a:t>sheet</a:t>
            </a:r>
            <a:r>
              <a:rPr lang="hu-HU" dirty="0" smtClean="0"/>
              <a:t> </a:t>
            </a:r>
            <a:r>
              <a:rPr lang="hu-HU" dirty="0" err="1" smtClean="0"/>
              <a:t>to</a:t>
            </a:r>
            <a:r>
              <a:rPr lang="hu-HU" dirty="0" smtClean="0"/>
              <a:t> PACs4 </a:t>
            </a:r>
            <a:r>
              <a:rPr lang="hu-HU" dirty="0" err="1" smtClean="0"/>
              <a:t>by</a:t>
            </a:r>
            <a:r>
              <a:rPr lang="hu-HU" dirty="0" smtClean="0"/>
              <a:t> </a:t>
            </a:r>
            <a:r>
              <a:rPr lang="hu-HU" dirty="0" err="1" smtClean="0"/>
              <a:t>the</a:t>
            </a:r>
            <a:r>
              <a:rPr lang="hu-HU" dirty="0" smtClean="0"/>
              <a:t> end of </a:t>
            </a:r>
            <a:r>
              <a:rPr lang="hu-HU" dirty="0" err="1" smtClean="0"/>
              <a:t>September</a:t>
            </a:r>
            <a:r>
              <a:rPr lang="hu-HU" dirty="0" smtClean="0"/>
              <a:t>,</a:t>
            </a:r>
          </a:p>
          <a:p>
            <a:pPr marL="274320" indent="-274320" eaLnBrk="1" fontAlgn="auto" hangingPunct="1">
              <a:spcAft>
                <a:spcPts val="0"/>
              </a:spcAft>
              <a:buClr>
                <a:schemeClr val="accent3"/>
              </a:buClr>
              <a:buFont typeface="Wingdings 2"/>
              <a:buChar char=""/>
              <a:defRPr/>
            </a:pPr>
            <a:r>
              <a:rPr lang="hu-HU" dirty="0" smtClean="0"/>
              <a:t> </a:t>
            </a:r>
            <a:r>
              <a:rPr lang="hu-HU" dirty="0" err="1" smtClean="0"/>
              <a:t>Sending</a:t>
            </a:r>
            <a:r>
              <a:rPr lang="hu-HU" dirty="0" smtClean="0"/>
              <a:t> </a:t>
            </a:r>
            <a:r>
              <a:rPr lang="hu-HU" dirty="0" err="1" smtClean="0"/>
              <a:t>the</a:t>
            </a:r>
            <a:r>
              <a:rPr lang="hu-HU" dirty="0" smtClean="0"/>
              <a:t> PA4 </a:t>
            </a:r>
            <a:r>
              <a:rPr lang="hu-HU" dirty="0" err="1" smtClean="0"/>
              <a:t>planned</a:t>
            </a:r>
            <a:r>
              <a:rPr lang="hu-HU" dirty="0" smtClean="0"/>
              <a:t> </a:t>
            </a:r>
            <a:r>
              <a:rPr lang="hu-HU" dirty="0" err="1" smtClean="0"/>
              <a:t>project’s</a:t>
            </a:r>
            <a:r>
              <a:rPr lang="hu-HU" dirty="0" smtClean="0"/>
              <a:t> </a:t>
            </a:r>
            <a:r>
              <a:rPr lang="hu-HU" dirty="0" err="1" smtClean="0"/>
              <a:t>sheet</a:t>
            </a:r>
            <a:r>
              <a:rPr lang="hu-HU" dirty="0" smtClean="0"/>
              <a:t> (2011-13) </a:t>
            </a:r>
            <a:r>
              <a:rPr lang="hu-HU" dirty="0" err="1" smtClean="0"/>
              <a:t>outlooking</a:t>
            </a:r>
            <a:r>
              <a:rPr lang="hu-HU" dirty="0" smtClean="0"/>
              <a:t> </a:t>
            </a:r>
            <a:r>
              <a:rPr lang="hu-HU" dirty="0" err="1" smtClean="0"/>
              <a:t>to</a:t>
            </a:r>
            <a:r>
              <a:rPr lang="hu-HU" dirty="0" smtClean="0"/>
              <a:t> PA5 and PA6 </a:t>
            </a:r>
            <a:r>
              <a:rPr lang="hu-HU" dirty="0" err="1" smtClean="0"/>
              <a:t>to</a:t>
            </a:r>
            <a:r>
              <a:rPr lang="hu-HU" dirty="0" smtClean="0"/>
              <a:t> PACs4 </a:t>
            </a:r>
            <a:r>
              <a:rPr lang="hu-HU" dirty="0" err="1" smtClean="0"/>
              <a:t>by</a:t>
            </a:r>
            <a:r>
              <a:rPr lang="hu-HU" dirty="0" smtClean="0"/>
              <a:t> end of </a:t>
            </a:r>
            <a:r>
              <a:rPr lang="hu-HU" dirty="0" err="1" smtClean="0"/>
              <a:t>July</a:t>
            </a:r>
            <a:r>
              <a:rPr lang="hu-HU" dirty="0" smtClean="0"/>
              <a:t> (</a:t>
            </a:r>
            <a:r>
              <a:rPr lang="hu-HU" dirty="0" err="1" smtClean="0">
                <a:solidFill>
                  <a:srgbClr val="FF0000"/>
                </a:solidFill>
              </a:rPr>
              <a:t>living</a:t>
            </a:r>
            <a:r>
              <a:rPr lang="hu-HU" dirty="0" smtClean="0">
                <a:solidFill>
                  <a:srgbClr val="FF0000"/>
                </a:solidFill>
              </a:rPr>
              <a:t> </a:t>
            </a:r>
            <a:r>
              <a:rPr lang="hu-HU" dirty="0" err="1" smtClean="0">
                <a:solidFill>
                  <a:srgbClr val="FF0000"/>
                </a:solidFill>
              </a:rPr>
              <a:t>sheets</a:t>
            </a:r>
            <a:r>
              <a:rPr lang="hu-HU" dirty="0" smtClean="0"/>
              <a:t>),</a:t>
            </a:r>
          </a:p>
          <a:p>
            <a:pPr marL="274320" indent="-274320" eaLnBrk="1" fontAlgn="auto" hangingPunct="1">
              <a:spcAft>
                <a:spcPts val="0"/>
              </a:spcAft>
              <a:buClr>
                <a:schemeClr val="accent3"/>
              </a:buClr>
              <a:buFont typeface="Wingdings 2"/>
              <a:buChar char=""/>
              <a:defRPr/>
            </a:pPr>
            <a:r>
              <a:rPr lang="hu-HU" dirty="0" smtClean="0"/>
              <a:t>The </a:t>
            </a:r>
            <a:r>
              <a:rPr lang="hu-HU" dirty="0" err="1" smtClean="0"/>
              <a:t>first</a:t>
            </a:r>
            <a:r>
              <a:rPr lang="hu-HU" dirty="0" smtClean="0"/>
              <a:t> </a:t>
            </a:r>
            <a:r>
              <a:rPr lang="hu-HU" dirty="0" err="1" smtClean="0"/>
              <a:t>selection</a:t>
            </a:r>
            <a:r>
              <a:rPr lang="hu-HU" dirty="0" smtClean="0"/>
              <a:t> of </a:t>
            </a:r>
            <a:r>
              <a:rPr lang="hu-HU" dirty="0" err="1" smtClean="0"/>
              <a:t>flagship</a:t>
            </a:r>
            <a:r>
              <a:rPr lang="hu-HU" dirty="0" smtClean="0"/>
              <a:t> </a:t>
            </a:r>
            <a:r>
              <a:rPr lang="hu-HU" dirty="0" err="1" smtClean="0"/>
              <a:t>projects</a:t>
            </a:r>
            <a:r>
              <a:rPr lang="hu-HU" dirty="0" smtClean="0"/>
              <a:t> (</a:t>
            </a:r>
            <a:r>
              <a:rPr lang="hu-HU" dirty="0" err="1" smtClean="0"/>
              <a:t>proposal</a:t>
            </a:r>
            <a:r>
              <a:rPr lang="hu-HU" dirty="0" smtClean="0"/>
              <a:t> </a:t>
            </a:r>
            <a:r>
              <a:rPr lang="hu-HU" dirty="0" err="1" smtClean="0"/>
              <a:t>from</a:t>
            </a:r>
            <a:r>
              <a:rPr lang="hu-HU" dirty="0" smtClean="0"/>
              <a:t> Action </a:t>
            </a:r>
            <a:r>
              <a:rPr lang="hu-HU" dirty="0" err="1" smtClean="0"/>
              <a:t>Leaders</a:t>
            </a:r>
            <a:r>
              <a:rPr lang="hu-HU" dirty="0" smtClean="0"/>
              <a:t> and be </a:t>
            </a:r>
            <a:r>
              <a:rPr lang="hu-HU" dirty="0" err="1" smtClean="0"/>
              <a:t>sent</a:t>
            </a:r>
            <a:r>
              <a:rPr lang="hu-HU" dirty="0" smtClean="0"/>
              <a:t> </a:t>
            </a:r>
            <a:r>
              <a:rPr lang="hu-HU" dirty="0" err="1" smtClean="0"/>
              <a:t>to</a:t>
            </a:r>
            <a:r>
              <a:rPr lang="hu-HU" dirty="0" smtClean="0"/>
              <a:t> PACs4) </a:t>
            </a:r>
            <a:r>
              <a:rPr lang="hu-HU" dirty="0" err="1" smtClean="0"/>
              <a:t>by</a:t>
            </a:r>
            <a:r>
              <a:rPr lang="hu-HU" dirty="0" smtClean="0"/>
              <a:t> 15 </a:t>
            </a:r>
            <a:r>
              <a:rPr lang="hu-HU" dirty="0" err="1" smtClean="0"/>
              <a:t>October</a:t>
            </a:r>
            <a:endParaRPr lang="hu-HU" dirty="0" smtClean="0"/>
          </a:p>
          <a:p>
            <a:pPr marL="274320" indent="-274320" eaLnBrk="1" fontAlgn="auto" hangingPunct="1">
              <a:spcAft>
                <a:spcPts val="0"/>
              </a:spcAft>
              <a:buClr>
                <a:schemeClr val="accent3"/>
              </a:buClr>
              <a:buFont typeface="Wingdings 2"/>
              <a:buChar char=""/>
              <a:defRPr/>
            </a:pPr>
            <a:r>
              <a:rPr lang="hu-HU" dirty="0" smtClean="0"/>
              <a:t>The </a:t>
            </a:r>
            <a:r>
              <a:rPr lang="hu-HU" dirty="0" err="1" smtClean="0"/>
              <a:t>next</a:t>
            </a:r>
            <a:r>
              <a:rPr lang="hu-HU" dirty="0" smtClean="0"/>
              <a:t> </a:t>
            </a:r>
            <a:r>
              <a:rPr lang="hu-HU" dirty="0" err="1" smtClean="0"/>
              <a:t>Steering</a:t>
            </a:r>
            <a:r>
              <a:rPr lang="hu-HU" dirty="0" smtClean="0"/>
              <a:t> Group Meeting </a:t>
            </a:r>
            <a:r>
              <a:rPr lang="hu-HU" dirty="0" err="1" smtClean="0"/>
              <a:t>will</a:t>
            </a:r>
            <a:r>
              <a:rPr lang="hu-HU" dirty="0" smtClean="0"/>
              <a:t> be </a:t>
            </a:r>
            <a:r>
              <a:rPr lang="hu-HU" dirty="0" err="1" smtClean="0"/>
              <a:t>organized</a:t>
            </a:r>
            <a:r>
              <a:rPr lang="hu-HU" dirty="0" smtClean="0"/>
              <a:t> </a:t>
            </a:r>
            <a:r>
              <a:rPr lang="hu-HU" dirty="0" err="1" smtClean="0"/>
              <a:t>by</a:t>
            </a:r>
            <a:r>
              <a:rPr lang="hu-HU" dirty="0" smtClean="0"/>
              <a:t> 15 </a:t>
            </a:r>
            <a:r>
              <a:rPr lang="hu-HU" dirty="0" err="1" smtClean="0"/>
              <a:t>October</a:t>
            </a:r>
            <a:r>
              <a:rPr lang="hu-HU" dirty="0" smtClean="0"/>
              <a:t> (</a:t>
            </a:r>
            <a:r>
              <a:rPr lang="hu-HU" dirty="0" err="1" smtClean="0"/>
              <a:t>the</a:t>
            </a:r>
            <a:r>
              <a:rPr lang="hu-HU" dirty="0" smtClean="0"/>
              <a:t> </a:t>
            </a:r>
            <a:r>
              <a:rPr lang="hu-HU" dirty="0" err="1" smtClean="0"/>
              <a:t>venue</a:t>
            </a:r>
            <a:r>
              <a:rPr lang="hu-HU" dirty="0" smtClean="0"/>
              <a:t> is </a:t>
            </a:r>
            <a:r>
              <a:rPr lang="hu-HU" dirty="0" err="1" smtClean="0"/>
              <a:t>potentially</a:t>
            </a:r>
            <a:r>
              <a:rPr lang="hu-HU" dirty="0" smtClean="0"/>
              <a:t> Budapest)</a:t>
            </a:r>
          </a:p>
          <a:p>
            <a:pPr marL="274320" indent="-274320" eaLnBrk="1" fontAlgn="auto" hangingPunct="1">
              <a:spcAft>
                <a:spcPts val="0"/>
              </a:spcAft>
              <a:buClr>
                <a:schemeClr val="accent3"/>
              </a:buClr>
              <a:buFont typeface="Wingdings 2"/>
              <a:buChar char=""/>
              <a:defRPr/>
            </a:pPr>
            <a:endParaRPr lang="hu-HU" dirty="0"/>
          </a:p>
        </p:txBody>
      </p:sp>
      <p:pic>
        <p:nvPicPr>
          <p:cNvPr id="22532" name="Obrázok 1"/>
          <p:cNvPicPr>
            <a:picLocks noChangeAspect="1" noChangeArrowheads="1"/>
          </p:cNvPicPr>
          <p:nvPr/>
        </p:nvPicPr>
        <p:blipFill>
          <a:blip r:embed="rId2"/>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B21743D7-2FF8-43C7-8169-EE4C328087CD}" type="slidenum">
              <a:rPr lang="hu-HU"/>
              <a:pPr>
                <a:defRPr/>
              </a:pPr>
              <a:t>18</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átum helye 5"/>
          <p:cNvSpPr>
            <a:spLocks noGrp="1"/>
          </p:cNvSpPr>
          <p:nvPr>
            <p:ph type="dt" sz="quarter" idx="10"/>
          </p:nvPr>
        </p:nvSpPr>
        <p:spPr/>
        <p:txBody>
          <a:bodyPr/>
          <a:lstStyle/>
          <a:p>
            <a:pPr>
              <a:defRPr/>
            </a:pPr>
            <a:r>
              <a:rPr lang="hu-HU"/>
              <a:t>21/06/2011</a:t>
            </a:r>
          </a:p>
        </p:txBody>
      </p:sp>
      <p:sp>
        <p:nvSpPr>
          <p:cNvPr id="8" name="Élőláb helye 7"/>
          <p:cNvSpPr>
            <a:spLocks noGrp="1"/>
          </p:cNvSpPr>
          <p:nvPr>
            <p:ph type="ftr" sz="quarter" idx="11"/>
          </p:nvPr>
        </p:nvSpPr>
        <p:spPr/>
        <p:txBody>
          <a:bodyPr/>
          <a:lstStyle/>
          <a:p>
            <a:pPr>
              <a:defRPr/>
            </a:pPr>
            <a:r>
              <a:rPr lang="hu-HU"/>
              <a:t>Kick-off Meeting</a:t>
            </a:r>
          </a:p>
        </p:txBody>
      </p:sp>
      <p:sp>
        <p:nvSpPr>
          <p:cNvPr id="7" name="Dia számának helye 6"/>
          <p:cNvSpPr>
            <a:spLocks noGrp="1"/>
          </p:cNvSpPr>
          <p:nvPr>
            <p:ph type="sldNum" sz="quarter" idx="12"/>
          </p:nvPr>
        </p:nvSpPr>
        <p:spPr/>
        <p:txBody>
          <a:bodyPr/>
          <a:lstStyle/>
          <a:p>
            <a:pPr>
              <a:defRPr/>
            </a:pPr>
            <a:fld id="{D1221FD5-419E-412B-8C3A-2CBDC6DF6822}" type="slidenum">
              <a:rPr lang="hu-HU"/>
              <a:pPr>
                <a:defRPr/>
              </a:pPr>
              <a:t>19</a:t>
            </a:fld>
            <a:endParaRPr lang="hu-HU"/>
          </a:p>
        </p:txBody>
      </p:sp>
      <p:sp>
        <p:nvSpPr>
          <p:cNvPr id="9" name="Ellipszis 8"/>
          <p:cNvSpPr/>
          <p:nvPr/>
        </p:nvSpPr>
        <p:spPr>
          <a:xfrm>
            <a:off x="900113" y="1700213"/>
            <a:ext cx="7488237" cy="187325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a:p>
        </p:txBody>
      </p:sp>
      <p:sp>
        <p:nvSpPr>
          <p:cNvPr id="23558" name="Szövegdoboz 9"/>
          <p:cNvSpPr txBox="1">
            <a:spLocks noChangeArrowheads="1"/>
          </p:cNvSpPr>
          <p:nvPr/>
        </p:nvSpPr>
        <p:spPr bwMode="auto">
          <a:xfrm>
            <a:off x="2411413" y="2133600"/>
            <a:ext cx="4681537" cy="1076325"/>
          </a:xfrm>
          <a:prstGeom prst="rect">
            <a:avLst/>
          </a:prstGeom>
          <a:noFill/>
          <a:ln w="9525">
            <a:noFill/>
            <a:miter lim="800000"/>
            <a:headEnd/>
            <a:tailEnd/>
          </a:ln>
        </p:spPr>
        <p:txBody>
          <a:bodyPr>
            <a:spAutoFit/>
          </a:bodyPr>
          <a:lstStyle/>
          <a:p>
            <a:pPr algn="ctr"/>
            <a:r>
              <a:rPr lang="hu-HU" sz="3200" b="1">
                <a:solidFill>
                  <a:srgbClr val="FF0000"/>
                </a:solidFill>
                <a:latin typeface="Constantia" pitchFamily="18" charset="0"/>
              </a:rPr>
              <a:t>THANK YOU FOR CONTRIBUTION</a:t>
            </a:r>
          </a:p>
        </p:txBody>
      </p:sp>
      <p:pic>
        <p:nvPicPr>
          <p:cNvPr id="23559" name="Obrázok 4"/>
          <p:cNvPicPr>
            <a:picLocks noChangeAspect="1" noChangeArrowheads="1"/>
          </p:cNvPicPr>
          <p:nvPr/>
        </p:nvPicPr>
        <p:blipFill>
          <a:blip r:embed="rId2"/>
          <a:srcRect l="22435" t="21143" r="23695" b="46510"/>
          <a:stretch>
            <a:fillRect/>
          </a:stretch>
        </p:blipFill>
        <p:spPr bwMode="auto">
          <a:xfrm>
            <a:off x="2555875" y="4221163"/>
            <a:ext cx="3929063" cy="1857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ím 4"/>
          <p:cNvSpPr>
            <a:spLocks noGrp="1"/>
          </p:cNvSpPr>
          <p:nvPr>
            <p:ph type="title"/>
          </p:nvPr>
        </p:nvSpPr>
        <p:spPr>
          <a:xfrm>
            <a:off x="457200" y="981075"/>
            <a:ext cx="8229600" cy="1008063"/>
          </a:xfrm>
        </p:spPr>
        <p:txBody>
          <a:bodyPr/>
          <a:lstStyle/>
          <a:p>
            <a:pPr algn="ctr" eaLnBrk="1" hangingPunct="1"/>
            <a:r>
              <a:rPr lang="hu-HU" sz="4000" smtClean="0"/>
              <a:t>IN MEDIAS RES: about the basic documents</a:t>
            </a:r>
          </a:p>
        </p:txBody>
      </p:sp>
      <p:sp>
        <p:nvSpPr>
          <p:cNvPr id="11" name="Tartalom helye 10"/>
          <p:cNvSpPr>
            <a:spLocks noGrp="1"/>
          </p:cNvSpPr>
          <p:nvPr>
            <p:ph idx="1"/>
          </p:nvPr>
        </p:nvSpPr>
        <p:spPr/>
        <p:txBody>
          <a:bodyPr>
            <a:normAutofit fontScale="77500" lnSpcReduction="20000"/>
          </a:bodyPr>
          <a:lstStyle/>
          <a:p>
            <a:pPr marL="274320" indent="-274320" eaLnBrk="1" fontAlgn="auto" hangingPunct="1">
              <a:spcAft>
                <a:spcPts val="0"/>
              </a:spcAft>
              <a:buClr>
                <a:schemeClr val="accent3"/>
              </a:buClr>
              <a:buFont typeface="Wingdings 2"/>
              <a:buChar char=""/>
              <a:defRPr/>
            </a:pPr>
            <a:endParaRPr lang="en-GB" dirty="0" smtClean="0"/>
          </a:p>
          <a:p>
            <a:pPr marL="274320" indent="-274320" eaLnBrk="1" fontAlgn="auto" hangingPunct="1">
              <a:spcAft>
                <a:spcPts val="0"/>
              </a:spcAft>
              <a:buClr>
                <a:schemeClr val="accent3"/>
              </a:buClr>
              <a:buFont typeface="Wingdings 2"/>
              <a:buChar char=""/>
              <a:defRPr/>
            </a:pPr>
            <a:r>
              <a:rPr lang="en-US" dirty="0" smtClean="0"/>
              <a:t> Communication from the Commission to the European Parliament, the Council, the European Economic and Social Committee and the Committee of Regions (8.12.2010., COM(2010) 715 final), and; </a:t>
            </a:r>
          </a:p>
          <a:p>
            <a:pPr marL="274320" indent="-274320" eaLnBrk="1" fontAlgn="auto" hangingPunct="1">
              <a:spcAft>
                <a:spcPts val="0"/>
              </a:spcAft>
              <a:buClr>
                <a:schemeClr val="accent3"/>
              </a:buClr>
              <a:buFont typeface="Wingdings 2"/>
              <a:buChar char=""/>
              <a:defRPr/>
            </a:pPr>
            <a:r>
              <a:rPr lang="en-US" dirty="0" smtClean="0"/>
              <a:t> Accompanying Action Plan of the European Commission (8.12.2010., SEC(2010) 1489, as well as; </a:t>
            </a:r>
          </a:p>
          <a:p>
            <a:pPr marL="274320" indent="-274320" eaLnBrk="1" fontAlgn="auto" hangingPunct="1">
              <a:spcAft>
                <a:spcPts val="0"/>
              </a:spcAft>
              <a:buClr>
                <a:schemeClr val="accent3"/>
              </a:buClr>
              <a:buFont typeface="Wingdings 2"/>
              <a:buChar char=""/>
              <a:defRPr/>
            </a:pPr>
            <a:r>
              <a:rPr lang="en-US" dirty="0" smtClean="0"/>
              <a:t> European Parliament Resolution of 21 January 2010 on a European Strategy for the Danube Region (P7_TA-PROV (2010)0008; </a:t>
            </a:r>
          </a:p>
          <a:p>
            <a:pPr marL="274320" indent="-274320" eaLnBrk="1" fontAlgn="auto" hangingPunct="1">
              <a:spcAft>
                <a:spcPts val="0"/>
              </a:spcAft>
              <a:buClr>
                <a:schemeClr val="accent3"/>
              </a:buClr>
              <a:buFont typeface="Wingdings 2"/>
              <a:buChar char=""/>
              <a:defRPr/>
            </a:pPr>
            <a:r>
              <a:rPr lang="en-US" dirty="0" smtClean="0"/>
              <a:t> Council Conclusions on the European Union Strategy for the Danube Region (3083rd General Affairs Council meeting, Brussels, 13 April 2011); </a:t>
            </a:r>
          </a:p>
          <a:p>
            <a:pPr marL="274320" indent="-274320" eaLnBrk="1" fontAlgn="auto" hangingPunct="1">
              <a:spcAft>
                <a:spcPts val="0"/>
              </a:spcAft>
              <a:buClr>
                <a:schemeClr val="accent3"/>
              </a:buClr>
              <a:buFont typeface="Wingdings 2"/>
              <a:buChar char=""/>
              <a:defRPr/>
            </a:pPr>
            <a:r>
              <a:rPr lang="en-US" dirty="0" smtClean="0"/>
              <a:t> Guidance to the Priority Area Coordinators of the European Commission – DG REGIO; </a:t>
            </a:r>
          </a:p>
          <a:p>
            <a:pPr marL="274320" indent="-274320" eaLnBrk="1" fontAlgn="auto" hangingPunct="1">
              <a:spcAft>
                <a:spcPts val="0"/>
              </a:spcAft>
              <a:buClr>
                <a:schemeClr val="accent3"/>
              </a:buClr>
              <a:buFont typeface="Wingdings 2"/>
              <a:buChar char=""/>
              <a:defRPr/>
            </a:pPr>
            <a:endParaRPr lang="hu-HU" dirty="0"/>
          </a:p>
        </p:txBody>
      </p:sp>
      <p:pic>
        <p:nvPicPr>
          <p:cNvPr id="6148"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657328F2-562C-412A-86D9-9F0752AEEACB}" type="slidenum">
              <a:rPr lang="hu-HU"/>
              <a:pPr>
                <a:defRPr/>
              </a:pPr>
              <a:t>2</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ím 4"/>
          <p:cNvSpPr>
            <a:spLocks noGrp="1"/>
          </p:cNvSpPr>
          <p:nvPr>
            <p:ph type="title"/>
          </p:nvPr>
        </p:nvSpPr>
        <p:spPr/>
        <p:txBody>
          <a:bodyPr/>
          <a:lstStyle/>
          <a:p>
            <a:pPr algn="ctr" eaLnBrk="1" hangingPunct="1"/>
            <a:r>
              <a:rPr lang="en-GB" smtClean="0"/>
              <a:t>Structure of the EUDRS</a:t>
            </a:r>
            <a:endParaRPr lang="hu-HU" smtClean="0"/>
          </a:p>
        </p:txBody>
      </p:sp>
      <p:graphicFrame>
        <p:nvGraphicFramePr>
          <p:cNvPr id="2" name="Tartalom helye 1"/>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172" name="Obrázok 1"/>
          <p:cNvPicPr>
            <a:picLocks noChangeAspect="1" noChangeArrowheads="1"/>
          </p:cNvPicPr>
          <p:nvPr/>
        </p:nvPicPr>
        <p:blipFill>
          <a:blip r:embed="rId7"/>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645E3205-63D1-4D75-BFC8-661849CEF9B9}" type="slidenum">
              <a:rPr lang="hu-HU"/>
              <a:pPr>
                <a:defRPr/>
              </a:pPr>
              <a:t>3</a:t>
            </a:fld>
            <a:endParaRPr lang="hu-HU"/>
          </a:p>
        </p:txBody>
      </p:sp>
      <p:sp>
        <p:nvSpPr>
          <p:cNvPr id="9" name="Élőláb helye 8"/>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ím 1"/>
          <p:cNvSpPr>
            <a:spLocks noGrp="1"/>
          </p:cNvSpPr>
          <p:nvPr>
            <p:ph type="title"/>
          </p:nvPr>
        </p:nvSpPr>
        <p:spPr>
          <a:xfrm>
            <a:off x="457200" y="549275"/>
            <a:ext cx="8229600" cy="863600"/>
          </a:xfrm>
        </p:spPr>
        <p:txBody>
          <a:bodyPr/>
          <a:lstStyle/>
          <a:p>
            <a:pPr algn="ctr" eaLnBrk="1" hangingPunct="1"/>
            <a:r>
              <a:rPr lang="hu-HU" smtClean="0"/>
              <a:t>Coordination workflow</a:t>
            </a:r>
          </a:p>
        </p:txBody>
      </p:sp>
      <p:sp>
        <p:nvSpPr>
          <p:cNvPr id="15363" name="Tartalom helye 2"/>
          <p:cNvSpPr>
            <a:spLocks noGrp="1"/>
          </p:cNvSpPr>
          <p:nvPr>
            <p:ph idx="1"/>
          </p:nvPr>
        </p:nvSpPr>
        <p:spPr>
          <a:xfrm>
            <a:off x="395288" y="1412875"/>
            <a:ext cx="8497887" cy="4987925"/>
          </a:xfrm>
        </p:spPr>
        <p:txBody>
          <a:bodyPr>
            <a:normAutofit lnSpcReduction="10000"/>
          </a:bodyPr>
          <a:lstStyle/>
          <a:p>
            <a:pPr marL="274320" indent="-274320" eaLnBrk="1" fontAlgn="auto" hangingPunct="1">
              <a:spcAft>
                <a:spcPts val="0"/>
              </a:spcAft>
              <a:buClrTx/>
              <a:buFont typeface="Wingdings 2"/>
              <a:buNone/>
              <a:defRPr/>
            </a:pPr>
            <a:r>
              <a:rPr lang="hu-HU" sz="2800" dirty="0" smtClean="0"/>
              <a:t>	</a:t>
            </a:r>
            <a:r>
              <a:rPr lang="hu-HU" sz="2800" dirty="0" err="1" smtClean="0"/>
              <a:t>Political</a:t>
            </a:r>
            <a:r>
              <a:rPr lang="hu-HU" sz="2800" dirty="0" smtClean="0"/>
              <a:t> </a:t>
            </a:r>
            <a:r>
              <a:rPr lang="hu-HU" sz="2800" dirty="0" err="1" smtClean="0"/>
              <a:t>lev</a:t>
            </a:r>
            <a:r>
              <a:rPr lang="hu-HU" dirty="0" err="1" smtClean="0"/>
              <a:t>el</a:t>
            </a:r>
            <a:endParaRPr lang="hu-HU" dirty="0" smtClean="0"/>
          </a:p>
          <a:p>
            <a:pPr marL="640080" lvl="1" indent="-246888" eaLnBrk="1" fontAlgn="auto" hangingPunct="1">
              <a:spcAft>
                <a:spcPts val="0"/>
              </a:spcAft>
              <a:buFont typeface="Wingdings 2"/>
              <a:buChar char=""/>
              <a:defRPr/>
            </a:pPr>
            <a:r>
              <a:rPr lang="hu-HU" sz="2000" dirty="0" smtClean="0"/>
              <a:t>EU </a:t>
            </a:r>
            <a:r>
              <a:rPr lang="hu-HU" sz="2000" dirty="0" err="1" smtClean="0"/>
              <a:t>Council</a:t>
            </a:r>
            <a:endParaRPr lang="hu-HU" sz="2000" dirty="0" smtClean="0"/>
          </a:p>
          <a:p>
            <a:pPr marL="640080" lvl="1" indent="-246888" eaLnBrk="1" fontAlgn="auto" hangingPunct="1">
              <a:spcAft>
                <a:spcPts val="0"/>
              </a:spcAft>
              <a:buFont typeface="Wingdings 2"/>
              <a:buChar char=""/>
              <a:defRPr/>
            </a:pPr>
            <a:r>
              <a:rPr lang="hu-HU" sz="2000" dirty="0" smtClean="0"/>
              <a:t>EU </a:t>
            </a:r>
            <a:r>
              <a:rPr lang="hu-HU" sz="2000" dirty="0" err="1" smtClean="0"/>
              <a:t>Commission</a:t>
            </a:r>
            <a:r>
              <a:rPr lang="hu-HU" sz="2000" dirty="0" smtClean="0"/>
              <a:t> </a:t>
            </a:r>
          </a:p>
          <a:p>
            <a:pPr marL="640080" lvl="1" indent="-246888" eaLnBrk="1" fontAlgn="auto" hangingPunct="1">
              <a:spcAft>
                <a:spcPts val="0"/>
              </a:spcAft>
              <a:buFont typeface="Wingdings 2"/>
              <a:buChar char=""/>
              <a:defRPr/>
            </a:pPr>
            <a:r>
              <a:rPr lang="hu-HU" sz="2000" dirty="0" err="1" smtClean="0"/>
              <a:t>DGs</a:t>
            </a:r>
            <a:r>
              <a:rPr lang="hu-HU" sz="2000" dirty="0" smtClean="0"/>
              <a:t> </a:t>
            </a:r>
          </a:p>
          <a:p>
            <a:pPr marL="640080" lvl="1" indent="-246888" eaLnBrk="1" fontAlgn="auto" hangingPunct="1">
              <a:spcAft>
                <a:spcPts val="0"/>
              </a:spcAft>
              <a:buFont typeface="Wingdings 2"/>
              <a:buChar char=""/>
              <a:defRPr/>
            </a:pPr>
            <a:r>
              <a:rPr lang="hu-HU" sz="2000" dirty="0" err="1" smtClean="0"/>
              <a:t>High</a:t>
            </a:r>
            <a:r>
              <a:rPr lang="hu-HU" sz="2000" dirty="0" smtClean="0"/>
              <a:t> </a:t>
            </a:r>
            <a:r>
              <a:rPr lang="hu-HU" sz="2000" dirty="0" err="1" smtClean="0"/>
              <a:t>Level</a:t>
            </a:r>
            <a:r>
              <a:rPr lang="hu-HU" sz="2000" dirty="0" smtClean="0"/>
              <a:t> Group of </a:t>
            </a:r>
            <a:r>
              <a:rPr lang="hu-HU" sz="2000" dirty="0" err="1" smtClean="0"/>
              <a:t>all</a:t>
            </a:r>
            <a:r>
              <a:rPr lang="hu-HU" sz="2000" dirty="0" smtClean="0"/>
              <a:t> </a:t>
            </a:r>
            <a:r>
              <a:rPr lang="hu-HU" sz="2000" dirty="0" err="1" smtClean="0"/>
              <a:t>Member</a:t>
            </a:r>
            <a:r>
              <a:rPr lang="hu-HU" sz="2000" dirty="0" smtClean="0"/>
              <a:t> </a:t>
            </a:r>
            <a:r>
              <a:rPr lang="hu-HU" sz="2000" dirty="0" err="1" smtClean="0"/>
              <a:t>States</a:t>
            </a:r>
            <a:r>
              <a:rPr lang="hu-HU" sz="2000" dirty="0" smtClean="0"/>
              <a:t> (</a:t>
            </a:r>
            <a:r>
              <a:rPr lang="hu-HU" sz="2000" dirty="0" err="1" smtClean="0"/>
              <a:t>with</a:t>
            </a:r>
            <a:r>
              <a:rPr lang="hu-HU" sz="2000" dirty="0" smtClean="0"/>
              <a:t> non-EU </a:t>
            </a:r>
            <a:r>
              <a:rPr lang="hu-HU" sz="2000" dirty="0" err="1" smtClean="0"/>
              <a:t>representatives</a:t>
            </a:r>
            <a:r>
              <a:rPr lang="hu-HU" sz="2000" dirty="0" smtClean="0"/>
              <a:t>)</a:t>
            </a:r>
          </a:p>
          <a:p>
            <a:pPr marL="640080" lvl="1" indent="-246888" eaLnBrk="1" fontAlgn="auto" hangingPunct="1">
              <a:spcAft>
                <a:spcPts val="0"/>
              </a:spcAft>
              <a:buFont typeface="Wingdings 2"/>
              <a:buChar char=""/>
              <a:defRPr/>
            </a:pPr>
            <a:r>
              <a:rPr lang="hu-HU" sz="2000" dirty="0" smtClean="0"/>
              <a:t>National </a:t>
            </a:r>
            <a:r>
              <a:rPr lang="hu-HU" sz="2000" dirty="0" err="1" smtClean="0"/>
              <a:t>Contact</a:t>
            </a:r>
            <a:r>
              <a:rPr lang="hu-HU" sz="2000" dirty="0" smtClean="0"/>
              <a:t> </a:t>
            </a:r>
            <a:r>
              <a:rPr lang="hu-HU" sz="2000" dirty="0" err="1" smtClean="0"/>
              <a:t>Points</a:t>
            </a:r>
            <a:r>
              <a:rPr lang="hu-HU" sz="2000" dirty="0" smtClean="0"/>
              <a:t>		</a:t>
            </a:r>
          </a:p>
          <a:p>
            <a:pPr marL="640080" lvl="1" indent="-246888" eaLnBrk="1" fontAlgn="auto" hangingPunct="1">
              <a:spcAft>
                <a:spcPts val="0"/>
              </a:spcAft>
              <a:buFont typeface="Wingdings 2"/>
              <a:buChar char=""/>
              <a:defRPr/>
            </a:pPr>
            <a:endParaRPr lang="hu-HU" sz="2000" dirty="0" smtClean="0"/>
          </a:p>
          <a:p>
            <a:pPr marL="274320" indent="-274320" eaLnBrk="1" fontAlgn="auto" hangingPunct="1">
              <a:spcAft>
                <a:spcPts val="0"/>
              </a:spcAft>
              <a:buClrTx/>
              <a:buFont typeface="Wingdings 2"/>
              <a:buNone/>
              <a:defRPr/>
            </a:pPr>
            <a:endParaRPr lang="hu-HU" dirty="0" smtClean="0"/>
          </a:p>
          <a:p>
            <a:pPr marL="274320" indent="-274320" eaLnBrk="1" fontAlgn="auto" hangingPunct="1">
              <a:spcAft>
                <a:spcPts val="0"/>
              </a:spcAft>
              <a:buClrTx/>
              <a:buFont typeface="Wingdings 2"/>
              <a:buNone/>
              <a:defRPr/>
            </a:pPr>
            <a:r>
              <a:rPr lang="hu-HU" sz="2800" dirty="0" smtClean="0"/>
              <a:t>	</a:t>
            </a:r>
            <a:r>
              <a:rPr lang="hu-HU" sz="2800" dirty="0" err="1" smtClean="0"/>
              <a:t>Implementation</a:t>
            </a:r>
            <a:r>
              <a:rPr lang="hu-HU" sz="2800" dirty="0" smtClean="0"/>
              <a:t> </a:t>
            </a:r>
            <a:r>
              <a:rPr lang="hu-HU" sz="2800" dirty="0" err="1" smtClean="0"/>
              <a:t>level</a:t>
            </a:r>
            <a:endParaRPr lang="hu-HU" sz="2800" dirty="0" smtClean="0"/>
          </a:p>
          <a:p>
            <a:pPr marL="640080" lvl="1" indent="-246888" eaLnBrk="1" fontAlgn="auto" hangingPunct="1">
              <a:spcAft>
                <a:spcPts val="0"/>
              </a:spcAft>
              <a:buFont typeface="Wingdings 2"/>
              <a:buChar char=""/>
              <a:defRPr/>
            </a:pPr>
            <a:r>
              <a:rPr lang="hu-HU" sz="2000" dirty="0" err="1" smtClean="0"/>
              <a:t>Targets</a:t>
            </a:r>
            <a:r>
              <a:rPr lang="hu-HU" sz="2000" dirty="0" smtClean="0"/>
              <a:t>, </a:t>
            </a:r>
            <a:r>
              <a:rPr lang="hu-HU" sz="2000" dirty="0" err="1" smtClean="0"/>
              <a:t>actions</a:t>
            </a:r>
            <a:r>
              <a:rPr lang="hu-HU" sz="2000" dirty="0" smtClean="0"/>
              <a:t> </a:t>
            </a:r>
            <a:r>
              <a:rPr lang="hu-HU" sz="2000" dirty="0" err="1" smtClean="0"/>
              <a:t>revision</a:t>
            </a:r>
            <a:endParaRPr lang="hu-HU" sz="2000" dirty="0" smtClean="0"/>
          </a:p>
          <a:p>
            <a:pPr marL="640080" lvl="1" indent="-246888" eaLnBrk="1" fontAlgn="auto" hangingPunct="1">
              <a:spcAft>
                <a:spcPts val="0"/>
              </a:spcAft>
              <a:buFont typeface="Wingdings 2"/>
              <a:buChar char=""/>
              <a:defRPr/>
            </a:pPr>
            <a:r>
              <a:rPr lang="hu-HU" sz="2000" dirty="0" err="1" smtClean="0"/>
              <a:t>Actions</a:t>
            </a:r>
            <a:r>
              <a:rPr lang="hu-HU" sz="2000" dirty="0" smtClean="0"/>
              <a:t>, </a:t>
            </a:r>
            <a:r>
              <a:rPr lang="hu-HU" sz="2000" dirty="0" err="1" smtClean="0"/>
              <a:t>projects</a:t>
            </a:r>
            <a:r>
              <a:rPr lang="hu-HU" dirty="0" smtClean="0"/>
              <a:t>		       </a:t>
            </a:r>
            <a:r>
              <a:rPr lang="hu-HU" sz="2000" dirty="0" err="1" smtClean="0"/>
              <a:t>flagship</a:t>
            </a:r>
            <a:r>
              <a:rPr lang="hu-HU" sz="2000" dirty="0" smtClean="0"/>
              <a:t> </a:t>
            </a:r>
            <a:r>
              <a:rPr lang="hu-HU" sz="2000" dirty="0" err="1" smtClean="0"/>
              <a:t>projects</a:t>
            </a:r>
            <a:r>
              <a:rPr lang="hu-HU" sz="2000" dirty="0" smtClean="0"/>
              <a:t> </a:t>
            </a:r>
            <a:r>
              <a:rPr lang="hu-HU" sz="2000" dirty="0" err="1" smtClean="0"/>
              <a:t>labelling</a:t>
            </a:r>
            <a:endParaRPr lang="hu-HU" dirty="0" smtClean="0"/>
          </a:p>
          <a:p>
            <a:pPr marL="640080" lvl="1" indent="-246888" eaLnBrk="1" fontAlgn="auto" hangingPunct="1">
              <a:spcAft>
                <a:spcPts val="0"/>
              </a:spcAft>
              <a:buFont typeface="Wingdings 2"/>
              <a:buChar char=""/>
              <a:defRPr/>
            </a:pPr>
            <a:r>
              <a:rPr lang="hu-HU" sz="2000" dirty="0" err="1" smtClean="0"/>
              <a:t>Funding</a:t>
            </a:r>
            <a:r>
              <a:rPr lang="hu-HU" sz="2000" dirty="0" smtClean="0"/>
              <a:t> </a:t>
            </a:r>
            <a:r>
              <a:rPr lang="hu-HU" sz="2000" dirty="0" err="1" smtClean="0"/>
              <a:t>seeking</a:t>
            </a:r>
            <a:endParaRPr lang="hu-HU" sz="2000" dirty="0" smtClean="0"/>
          </a:p>
          <a:p>
            <a:pPr marL="640080" lvl="1" indent="-246888" eaLnBrk="1" fontAlgn="auto" hangingPunct="1">
              <a:spcAft>
                <a:spcPts val="0"/>
              </a:spcAft>
              <a:buFont typeface="Wingdings 2"/>
              <a:buChar char=""/>
              <a:defRPr/>
            </a:pPr>
            <a:r>
              <a:rPr lang="hu-HU" sz="2000" dirty="0" err="1" smtClean="0"/>
              <a:t>Assessment</a:t>
            </a:r>
            <a:r>
              <a:rPr lang="hu-HU" sz="2000" dirty="0" smtClean="0"/>
              <a:t> and </a:t>
            </a:r>
            <a:r>
              <a:rPr lang="hu-HU" sz="2000" dirty="0" err="1" smtClean="0"/>
              <a:t>reporting</a:t>
            </a:r>
            <a:endParaRPr lang="hu-HU" sz="2000" dirty="0" smtClean="0"/>
          </a:p>
          <a:p>
            <a:pPr marL="640080" lvl="1" indent="-246888" eaLnBrk="1" fontAlgn="auto" hangingPunct="1">
              <a:spcAft>
                <a:spcPts val="0"/>
              </a:spcAft>
              <a:buFont typeface="Wingdings 2"/>
              <a:buChar char=""/>
              <a:defRPr/>
            </a:pPr>
            <a:endParaRPr lang="hu-HU" sz="2000" dirty="0" smtClean="0"/>
          </a:p>
        </p:txBody>
      </p:sp>
      <p:sp>
        <p:nvSpPr>
          <p:cNvPr id="4" name="Dátum helye 3"/>
          <p:cNvSpPr>
            <a:spLocks noGrp="1"/>
          </p:cNvSpPr>
          <p:nvPr>
            <p:ph type="dt" sz="quarter" idx="10"/>
          </p:nvPr>
        </p:nvSpPr>
        <p:spPr/>
        <p:txBody>
          <a:bodyPr/>
          <a:lstStyle/>
          <a:p>
            <a:pPr>
              <a:defRPr/>
            </a:pPr>
            <a:r>
              <a:rPr lang="hu-HU"/>
              <a:t>21/06/2011</a:t>
            </a:r>
            <a:endParaRPr lang="hu-HU" dirty="0"/>
          </a:p>
        </p:txBody>
      </p:sp>
      <p:sp>
        <p:nvSpPr>
          <p:cNvPr id="5" name="Élőláb helye 4"/>
          <p:cNvSpPr>
            <a:spLocks noGrp="1"/>
          </p:cNvSpPr>
          <p:nvPr>
            <p:ph type="ftr" sz="quarter" idx="11"/>
          </p:nvPr>
        </p:nvSpPr>
        <p:spPr/>
        <p:txBody>
          <a:bodyPr/>
          <a:lstStyle/>
          <a:p>
            <a:pPr>
              <a:defRPr/>
            </a:pPr>
            <a:r>
              <a:rPr lang="en-US" dirty="0"/>
              <a:t>Kick-off Meeting</a:t>
            </a:r>
            <a:endParaRPr lang="hu-HU" dirty="0"/>
          </a:p>
        </p:txBody>
      </p:sp>
      <p:sp>
        <p:nvSpPr>
          <p:cNvPr id="6" name="Dia számának helye 5"/>
          <p:cNvSpPr>
            <a:spLocks noGrp="1"/>
          </p:cNvSpPr>
          <p:nvPr>
            <p:ph type="sldNum" sz="quarter" idx="12"/>
          </p:nvPr>
        </p:nvSpPr>
        <p:spPr/>
        <p:txBody>
          <a:bodyPr/>
          <a:lstStyle/>
          <a:p>
            <a:pPr>
              <a:defRPr/>
            </a:pPr>
            <a:fld id="{B2EDF9F4-EB3B-40AA-ACF9-720E847878C7}" type="slidenum">
              <a:rPr lang="hu-HU"/>
              <a:pPr>
                <a:defRPr/>
              </a:pPr>
              <a:t>4</a:t>
            </a:fld>
            <a:endParaRPr lang="hu-HU"/>
          </a:p>
        </p:txBody>
      </p:sp>
      <p:sp>
        <p:nvSpPr>
          <p:cNvPr id="8" name="Szövegdoboz 7"/>
          <p:cNvSpPr txBox="1"/>
          <p:nvPr/>
        </p:nvSpPr>
        <p:spPr>
          <a:xfrm>
            <a:off x="611188" y="3716338"/>
            <a:ext cx="4608512" cy="369887"/>
          </a:xfrm>
          <a:prstGeom prst="rect">
            <a:avLst/>
          </a:prstGeom>
          <a:noFill/>
          <a:ln w="38100">
            <a:solidFill>
              <a:srgbClr val="FF0000"/>
            </a:solidFill>
          </a:ln>
          <a:effectLst/>
        </p:spPr>
        <p:txBody>
          <a:bodyPr>
            <a:spAutoFit/>
          </a:bodyPr>
          <a:lstStyle/>
          <a:p>
            <a:pPr fontAlgn="auto">
              <a:spcBef>
                <a:spcPts val="0"/>
              </a:spcBef>
              <a:spcAft>
                <a:spcPts val="0"/>
              </a:spcAft>
              <a:defRPr/>
            </a:pPr>
            <a:r>
              <a:rPr lang="hu-HU" b="1" i="1" dirty="0">
                <a:solidFill>
                  <a:srgbClr val="FF0000"/>
                </a:solidFill>
                <a:effectLst>
                  <a:outerShdw blurRad="38100" dist="38100" dir="2700000" algn="tl">
                    <a:srgbClr val="000000">
                      <a:alpha val="43137"/>
                    </a:srgbClr>
                  </a:outerShdw>
                </a:effectLst>
                <a:latin typeface="+mn-lt"/>
                <a:cs typeface="+mn-cs"/>
              </a:rPr>
              <a:t>PRIORITY  AREA COORDINATORS</a:t>
            </a:r>
          </a:p>
        </p:txBody>
      </p:sp>
      <p:sp>
        <p:nvSpPr>
          <p:cNvPr id="9" name="Felfelé nyíl 8"/>
          <p:cNvSpPr/>
          <p:nvPr/>
        </p:nvSpPr>
        <p:spPr>
          <a:xfrm>
            <a:off x="539750" y="3213100"/>
            <a:ext cx="215900" cy="4746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a:p>
        </p:txBody>
      </p:sp>
      <p:sp>
        <p:nvSpPr>
          <p:cNvPr id="10" name="Lefelé nyíl 9"/>
          <p:cNvSpPr/>
          <p:nvPr/>
        </p:nvSpPr>
        <p:spPr>
          <a:xfrm>
            <a:off x="539750" y="4076700"/>
            <a:ext cx="215900" cy="5032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a:p>
        </p:txBody>
      </p:sp>
      <p:sp>
        <p:nvSpPr>
          <p:cNvPr id="12" name="Jobbra nyíl 11"/>
          <p:cNvSpPr/>
          <p:nvPr/>
        </p:nvSpPr>
        <p:spPr>
          <a:xfrm flipV="1">
            <a:off x="3132138" y="5229225"/>
            <a:ext cx="1368425" cy="2159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hu-HU"/>
          </a:p>
        </p:txBody>
      </p:sp>
      <p:pic>
        <p:nvPicPr>
          <p:cNvPr id="8203"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ím 4"/>
          <p:cNvSpPr>
            <a:spLocks noGrp="1"/>
          </p:cNvSpPr>
          <p:nvPr>
            <p:ph type="title"/>
          </p:nvPr>
        </p:nvSpPr>
        <p:spPr>
          <a:xfrm>
            <a:off x="457200" y="704850"/>
            <a:ext cx="8229600" cy="852488"/>
          </a:xfrm>
        </p:spPr>
        <p:txBody>
          <a:bodyPr/>
          <a:lstStyle/>
          <a:p>
            <a:pPr algn="ctr" eaLnBrk="1" hangingPunct="1"/>
            <a:r>
              <a:rPr lang="hu-HU" smtClean="0"/>
              <a:t>Rules of Procedure (draft)</a:t>
            </a:r>
          </a:p>
        </p:txBody>
      </p:sp>
      <p:sp>
        <p:nvSpPr>
          <p:cNvPr id="9219" name="Tartalom helye 10"/>
          <p:cNvSpPr>
            <a:spLocks noGrp="1"/>
          </p:cNvSpPr>
          <p:nvPr>
            <p:ph idx="1"/>
          </p:nvPr>
        </p:nvSpPr>
        <p:spPr/>
        <p:txBody>
          <a:bodyPr/>
          <a:lstStyle/>
          <a:p>
            <a:pPr eaLnBrk="1" hangingPunct="1"/>
            <a:r>
              <a:rPr lang="en-GB" b="1" i="1" smtClean="0"/>
              <a:t>1. </a:t>
            </a:r>
            <a:r>
              <a:rPr lang="hu-HU" b="1" i="1" smtClean="0"/>
              <a:t>Mandate</a:t>
            </a:r>
            <a:r>
              <a:rPr lang="en-GB" b="1" i="1" smtClean="0"/>
              <a:t> </a:t>
            </a:r>
            <a:endParaRPr lang="hu-HU" smtClean="0"/>
          </a:p>
          <a:p>
            <a:pPr lvl="1" eaLnBrk="1" hangingPunct="1"/>
            <a:r>
              <a:rPr lang="en-GB" smtClean="0"/>
              <a:t>1.1 The Steering Group is created in order to advise and assist in common decision making Hungary and Slovakia, which are the nominated countries as Priority Area Coordinators (PACs) for Priority Area 4, on restoring and maintaining the quality of waters in the EU Strategy for the Danube Region, that actions shall be implemented all over the region. </a:t>
            </a:r>
            <a:endParaRPr lang="hu-HU" smtClean="0"/>
          </a:p>
          <a:p>
            <a:pPr lvl="1" eaLnBrk="1" hangingPunct="1"/>
            <a:r>
              <a:rPr lang="en-GB" smtClean="0"/>
              <a:t>1.2 The implementation process is following with attention of  the European Commission by the representative(s) of the relevant Directorate(s) General. </a:t>
            </a:r>
            <a:endParaRPr lang="hu-HU" smtClean="0"/>
          </a:p>
          <a:p>
            <a:pPr eaLnBrk="1" hangingPunct="1"/>
            <a:endParaRPr lang="hu-HU" smtClean="0"/>
          </a:p>
          <a:p>
            <a:pPr eaLnBrk="1" hangingPunct="1"/>
            <a:endParaRPr lang="hu-HU" smtClean="0"/>
          </a:p>
        </p:txBody>
      </p:sp>
      <p:pic>
        <p:nvPicPr>
          <p:cNvPr id="9220"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DFDCD701-E7F7-4B6B-9BA2-D5C176D6EFDB}" type="slidenum">
              <a:rPr lang="hu-HU"/>
              <a:pPr>
                <a:defRPr/>
              </a:pPr>
              <a:t>5</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ím 4"/>
          <p:cNvSpPr>
            <a:spLocks noGrp="1"/>
          </p:cNvSpPr>
          <p:nvPr>
            <p:ph type="title"/>
          </p:nvPr>
        </p:nvSpPr>
        <p:spPr>
          <a:xfrm>
            <a:off x="457200" y="704850"/>
            <a:ext cx="8229600" cy="923925"/>
          </a:xfrm>
        </p:spPr>
        <p:txBody>
          <a:bodyPr/>
          <a:lstStyle/>
          <a:p>
            <a:pPr algn="ctr" eaLnBrk="1" hangingPunct="1"/>
            <a:r>
              <a:rPr lang="hu-HU" smtClean="0"/>
              <a:t>Rules of Procedure (2)</a:t>
            </a:r>
          </a:p>
        </p:txBody>
      </p:sp>
      <p:sp>
        <p:nvSpPr>
          <p:cNvPr id="10243" name="Tartalom helye 10"/>
          <p:cNvSpPr>
            <a:spLocks noGrp="1"/>
          </p:cNvSpPr>
          <p:nvPr>
            <p:ph idx="1"/>
          </p:nvPr>
        </p:nvSpPr>
        <p:spPr/>
        <p:txBody>
          <a:bodyPr/>
          <a:lstStyle/>
          <a:p>
            <a:pPr eaLnBrk="1" hangingPunct="1"/>
            <a:r>
              <a:rPr lang="en-GB" b="1" i="1" smtClean="0"/>
              <a:t>2. Members in the Danube Region</a:t>
            </a:r>
            <a:endParaRPr lang="hu-HU" smtClean="0"/>
          </a:p>
          <a:p>
            <a:pPr lvl="1" eaLnBrk="1" hangingPunct="1"/>
            <a:r>
              <a:rPr lang="en-GB" smtClean="0"/>
              <a:t>2.1 The Members of the Steering Group are Austria, Bulgaria, Czech Republic, Germany, Hungary, Romania, Slovakia and Slovenia as EU Member States; Croatia as a candidate country, Bosnia and Herzegovina, Moldova, Montenegro, Republic of Serbia and Ukraine as non-EU countries.</a:t>
            </a:r>
            <a:endParaRPr lang="hu-HU" smtClean="0"/>
          </a:p>
          <a:p>
            <a:pPr lvl="1" eaLnBrk="1" hangingPunct="1"/>
            <a:r>
              <a:rPr lang="en-GB" smtClean="0"/>
              <a:t>2.2 Members are represented in the Steering Group by a relevant ministry, state agency or other institution operating in the field of water and environment.</a:t>
            </a:r>
            <a:endParaRPr lang="hu-HU" smtClean="0"/>
          </a:p>
          <a:p>
            <a:pPr eaLnBrk="1" hangingPunct="1"/>
            <a:endParaRPr lang="hu-HU" smtClean="0"/>
          </a:p>
        </p:txBody>
      </p:sp>
      <p:pic>
        <p:nvPicPr>
          <p:cNvPr id="10244"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C1A52632-A6C8-4481-8C5C-7E687700FE16}" type="slidenum">
              <a:rPr lang="hu-HU"/>
              <a:pPr>
                <a:defRPr/>
              </a:pPr>
              <a:t>6</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ím 4"/>
          <p:cNvSpPr>
            <a:spLocks noGrp="1"/>
          </p:cNvSpPr>
          <p:nvPr>
            <p:ph type="title"/>
          </p:nvPr>
        </p:nvSpPr>
        <p:spPr>
          <a:xfrm>
            <a:off x="457200" y="704850"/>
            <a:ext cx="8229600" cy="923925"/>
          </a:xfrm>
        </p:spPr>
        <p:txBody>
          <a:bodyPr/>
          <a:lstStyle/>
          <a:p>
            <a:pPr algn="ctr" eaLnBrk="1" hangingPunct="1"/>
            <a:r>
              <a:rPr lang="hu-HU" smtClean="0"/>
              <a:t>Rules of Procedure (3)</a:t>
            </a:r>
          </a:p>
        </p:txBody>
      </p:sp>
      <p:sp>
        <p:nvSpPr>
          <p:cNvPr id="11" name="Tartalom helye 10"/>
          <p:cNvSpPr>
            <a:spLocks noGrp="1"/>
          </p:cNvSpPr>
          <p:nvPr>
            <p:ph idx="1"/>
          </p:nvPr>
        </p:nvSpPr>
        <p:spPr>
          <a:xfrm>
            <a:off x="457200" y="1988840"/>
            <a:ext cx="8229600" cy="4176464"/>
          </a:xfrm>
        </p:spPr>
        <p:txBody>
          <a:bodyPr>
            <a:normAutofit fontScale="70000" lnSpcReduction="20000"/>
          </a:bodyPr>
          <a:lstStyle/>
          <a:p>
            <a:pPr marL="274320" indent="-274320" eaLnBrk="1" fontAlgn="auto" hangingPunct="1">
              <a:spcAft>
                <a:spcPts val="0"/>
              </a:spcAft>
              <a:buClr>
                <a:schemeClr val="accent3"/>
              </a:buClr>
              <a:buFont typeface="Wingdings 2"/>
              <a:buChar char=""/>
              <a:defRPr/>
            </a:pPr>
            <a:r>
              <a:rPr lang="en-GB" b="1" i="1" dirty="0" smtClean="0"/>
              <a:t>3. Observers and guests</a:t>
            </a:r>
            <a:endParaRPr lang="hu-HU" dirty="0" smtClean="0"/>
          </a:p>
          <a:p>
            <a:pPr marL="640080" lvl="1" indent="-246888" eaLnBrk="1" fontAlgn="auto" hangingPunct="1">
              <a:spcAft>
                <a:spcPts val="0"/>
              </a:spcAft>
              <a:buFont typeface="Wingdings 2"/>
              <a:buChar char=""/>
              <a:defRPr/>
            </a:pPr>
            <a:r>
              <a:rPr lang="en-GB" dirty="0" smtClean="0"/>
              <a:t>3.1 In the implementation of Priority Area 4 the International Commission for the Protection of the Danube River (ICPDR) has a definite and stable role. The representative(s) of ICPDR Secretariat help(s) the work of Steering Group led by co</a:t>
            </a:r>
            <a:r>
              <a:rPr lang="en-GB" strike="sngStrike" dirty="0" smtClean="0"/>
              <a:t>-</a:t>
            </a:r>
            <a:r>
              <a:rPr lang="en-GB" dirty="0" smtClean="0"/>
              <a:t>chairs (Hungary and Slovakia) in implementation process as a permanent observer in all professional work and the consensus building. </a:t>
            </a:r>
            <a:endParaRPr lang="hu-HU" dirty="0" smtClean="0"/>
          </a:p>
          <a:p>
            <a:pPr marL="640080" lvl="1" indent="-246888" eaLnBrk="1" fontAlgn="auto" hangingPunct="1">
              <a:spcAft>
                <a:spcPts val="0"/>
              </a:spcAft>
              <a:buFont typeface="Wingdings 2"/>
              <a:buChar char=""/>
              <a:defRPr/>
            </a:pPr>
            <a:r>
              <a:rPr lang="en-GB" dirty="0" smtClean="0"/>
              <a:t>3.2 The other interested Priority Area Coordinators, as PA5 and PA6 within the Environmental Pillar can also participate at the Steering Group meeting as observer.</a:t>
            </a:r>
            <a:endParaRPr lang="hu-HU" dirty="0" smtClean="0"/>
          </a:p>
          <a:p>
            <a:pPr marL="640080" lvl="1" indent="-246888" eaLnBrk="1" fontAlgn="auto" hangingPunct="1">
              <a:spcAft>
                <a:spcPts val="0"/>
              </a:spcAft>
              <a:buFont typeface="Wingdings 2"/>
              <a:buChar char=""/>
              <a:defRPr/>
            </a:pPr>
            <a:r>
              <a:rPr lang="en-GB" dirty="0" smtClean="0"/>
              <a:t>3.3 Project Leaders within Priority Area 4 and may be touched in PA5 and 6 of the EU Strategy for the Danube Region may also attend Steering Group meetings as appropriate.  </a:t>
            </a:r>
            <a:endParaRPr lang="hu-HU" dirty="0" smtClean="0"/>
          </a:p>
          <a:p>
            <a:pPr marL="640080" lvl="1" indent="-246888" eaLnBrk="1" fontAlgn="auto" hangingPunct="1">
              <a:spcAft>
                <a:spcPts val="0"/>
              </a:spcAft>
              <a:buFont typeface="Wingdings 2"/>
              <a:buChar char=""/>
              <a:defRPr/>
            </a:pPr>
            <a:r>
              <a:rPr lang="en-GB" dirty="0" smtClean="0"/>
              <a:t>3.4 The Steering Group may assign status of guest to other e.g. non-governmental organisations or financial institutions, having interest in the Priority Area 4.  </a:t>
            </a:r>
            <a:endParaRPr lang="hu-HU" dirty="0" smtClean="0"/>
          </a:p>
          <a:p>
            <a:pPr marL="640080" lvl="1" indent="-246888" eaLnBrk="1" fontAlgn="auto" hangingPunct="1">
              <a:spcAft>
                <a:spcPts val="0"/>
              </a:spcAft>
              <a:buFont typeface="Wingdings 2"/>
              <a:buChar char=""/>
              <a:defRPr/>
            </a:pPr>
            <a:r>
              <a:rPr lang="en-GB" dirty="0" smtClean="0"/>
              <a:t>3.5  The Steering Group may invite other parties as guests in case of EUSDR relevance  to the  meetings.   </a:t>
            </a:r>
            <a:endParaRPr lang="hu-HU" dirty="0" smtClean="0"/>
          </a:p>
          <a:p>
            <a:pPr marL="274320" indent="-274320" eaLnBrk="1" fontAlgn="auto" hangingPunct="1">
              <a:spcAft>
                <a:spcPts val="0"/>
              </a:spcAft>
              <a:buClr>
                <a:schemeClr val="accent3"/>
              </a:buClr>
              <a:buFont typeface="Wingdings 2"/>
              <a:buChar char=""/>
              <a:defRPr/>
            </a:pPr>
            <a:endParaRPr lang="hu-HU" dirty="0"/>
          </a:p>
        </p:txBody>
      </p:sp>
      <p:pic>
        <p:nvPicPr>
          <p:cNvPr id="11268"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5CE69C09-AB84-4FA5-9F38-C90DAC363FD4}" type="slidenum">
              <a:rPr lang="hu-HU"/>
              <a:pPr>
                <a:defRPr/>
              </a:pPr>
              <a:t>7</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ím 4"/>
          <p:cNvSpPr>
            <a:spLocks noGrp="1"/>
          </p:cNvSpPr>
          <p:nvPr>
            <p:ph type="title"/>
          </p:nvPr>
        </p:nvSpPr>
        <p:spPr/>
        <p:txBody>
          <a:bodyPr/>
          <a:lstStyle/>
          <a:p>
            <a:pPr algn="ctr" eaLnBrk="1" hangingPunct="1"/>
            <a:r>
              <a:rPr lang="hu-HU" smtClean="0"/>
              <a:t>Rules of Procedure (4)</a:t>
            </a:r>
          </a:p>
        </p:txBody>
      </p:sp>
      <p:sp>
        <p:nvSpPr>
          <p:cNvPr id="11" name="Tartalom helye 10"/>
          <p:cNvSpPr>
            <a:spLocks noGrp="1"/>
          </p:cNvSpPr>
          <p:nvPr>
            <p:ph idx="1"/>
          </p:nvPr>
        </p:nvSpPr>
        <p:spPr/>
        <p:txBody>
          <a:bodyPr>
            <a:normAutofit fontScale="85000" lnSpcReduction="20000"/>
          </a:bodyPr>
          <a:lstStyle/>
          <a:p>
            <a:pPr marL="274320" indent="-274320" eaLnBrk="1" fontAlgn="auto" hangingPunct="1">
              <a:spcAft>
                <a:spcPts val="0"/>
              </a:spcAft>
              <a:buClr>
                <a:schemeClr val="accent3"/>
              </a:buClr>
              <a:buFont typeface="Wingdings 2"/>
              <a:buChar char=""/>
              <a:defRPr/>
            </a:pPr>
            <a:r>
              <a:rPr lang="en-GB" b="1" i="1" dirty="0" smtClean="0"/>
              <a:t>4. Actions by the Steering Group</a:t>
            </a:r>
            <a:endParaRPr lang="hu-HU" dirty="0" smtClean="0"/>
          </a:p>
          <a:p>
            <a:pPr marL="640080" lvl="1" indent="-246888" eaLnBrk="1" fontAlgn="auto" hangingPunct="1">
              <a:spcAft>
                <a:spcPts val="0"/>
              </a:spcAft>
              <a:buFont typeface="Wingdings 2"/>
              <a:buChar char=""/>
              <a:defRPr/>
            </a:pPr>
            <a:r>
              <a:rPr lang="en-GB" dirty="0" smtClean="0"/>
              <a:t>4.1 The Steering Group provides advice and assistance to the PACs by serving as a forum for dialogue, discussion regarding the implementation of Priority Area 4 in the Action Plan for the EU Strategy for the Danube Region.  </a:t>
            </a:r>
            <a:endParaRPr lang="hu-HU" dirty="0" smtClean="0"/>
          </a:p>
          <a:p>
            <a:pPr marL="640080" lvl="1" indent="-246888" eaLnBrk="1" fontAlgn="auto" hangingPunct="1">
              <a:spcAft>
                <a:spcPts val="0"/>
              </a:spcAft>
              <a:buFont typeface="Wingdings 2"/>
              <a:buChar char=""/>
              <a:defRPr/>
            </a:pPr>
            <a:r>
              <a:rPr lang="en-GB" dirty="0" smtClean="0"/>
              <a:t>4.2 The Steering Group is to discuss and/or may recommend new actions pertaining to the implementation of the priority, according to Guidance to the Priority Area Coordinator.  </a:t>
            </a:r>
            <a:endParaRPr lang="hu-HU" dirty="0" smtClean="0"/>
          </a:p>
          <a:p>
            <a:pPr marL="640080" lvl="1" indent="-246888" eaLnBrk="1" fontAlgn="auto" hangingPunct="1">
              <a:spcAft>
                <a:spcPts val="0"/>
              </a:spcAft>
              <a:buFont typeface="Wingdings 2"/>
              <a:buChar char=""/>
              <a:defRPr/>
            </a:pPr>
            <a:r>
              <a:rPr lang="en-GB" dirty="0" smtClean="0"/>
              <a:t>4.3 The Steering Group operates also as a forum for dialogue on projects, on selection and labelling as flagship projects concerning on common priorities, macro-regional relevance and financing feasibility.  </a:t>
            </a:r>
            <a:endParaRPr lang="hu-HU" dirty="0" smtClean="0"/>
          </a:p>
          <a:p>
            <a:pPr marL="640080" lvl="1" indent="-246888" eaLnBrk="1" fontAlgn="auto" hangingPunct="1">
              <a:spcAft>
                <a:spcPts val="0"/>
              </a:spcAft>
              <a:buFont typeface="Wingdings 2"/>
              <a:buChar char=""/>
              <a:defRPr/>
            </a:pPr>
            <a:r>
              <a:rPr lang="en-GB" dirty="0" smtClean="0"/>
              <a:t>4.4 The Steering Group may establish and terminate sub working structures, such as task forces, to deal with specific task having a clear and time-limited mandate.</a:t>
            </a:r>
            <a:endParaRPr lang="hu-HU" dirty="0" smtClean="0"/>
          </a:p>
          <a:p>
            <a:pPr marL="274320" indent="-274320" eaLnBrk="1" fontAlgn="auto" hangingPunct="1">
              <a:spcAft>
                <a:spcPts val="0"/>
              </a:spcAft>
              <a:buClr>
                <a:schemeClr val="accent3"/>
              </a:buClr>
              <a:buFont typeface="Wingdings 2"/>
              <a:buChar char=""/>
              <a:defRPr/>
            </a:pPr>
            <a:endParaRPr lang="hu-HU" dirty="0"/>
          </a:p>
        </p:txBody>
      </p:sp>
      <p:pic>
        <p:nvPicPr>
          <p:cNvPr id="12292"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9DE6A270-B01C-4DD5-8B33-1310C7A1B72A}" type="slidenum">
              <a:rPr lang="hu-HU"/>
              <a:pPr>
                <a:defRPr/>
              </a:pPr>
              <a:t>8</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ím 4"/>
          <p:cNvSpPr>
            <a:spLocks noGrp="1"/>
          </p:cNvSpPr>
          <p:nvPr>
            <p:ph type="title"/>
          </p:nvPr>
        </p:nvSpPr>
        <p:spPr>
          <a:xfrm>
            <a:off x="457200" y="704850"/>
            <a:ext cx="8229600" cy="852488"/>
          </a:xfrm>
        </p:spPr>
        <p:txBody>
          <a:bodyPr/>
          <a:lstStyle/>
          <a:p>
            <a:pPr algn="ctr" eaLnBrk="1" hangingPunct="1"/>
            <a:r>
              <a:rPr lang="hu-HU" smtClean="0"/>
              <a:t>Rules of Procedure (5)</a:t>
            </a:r>
          </a:p>
        </p:txBody>
      </p:sp>
      <p:sp>
        <p:nvSpPr>
          <p:cNvPr id="13315" name="Tartalom helye 10"/>
          <p:cNvSpPr>
            <a:spLocks noGrp="1"/>
          </p:cNvSpPr>
          <p:nvPr>
            <p:ph idx="1"/>
          </p:nvPr>
        </p:nvSpPr>
        <p:spPr>
          <a:xfrm>
            <a:off x="457200" y="1484313"/>
            <a:ext cx="8229600" cy="4840287"/>
          </a:xfrm>
        </p:spPr>
        <p:txBody>
          <a:bodyPr/>
          <a:lstStyle/>
          <a:p>
            <a:pPr eaLnBrk="1" hangingPunct="1"/>
            <a:r>
              <a:rPr lang="en-GB" sz="1400" b="1" i="1" smtClean="0"/>
              <a:t>5. Rules on decision</a:t>
            </a:r>
            <a:endParaRPr lang="hu-HU" sz="1400" smtClean="0"/>
          </a:p>
          <a:p>
            <a:pPr lvl="1" eaLnBrk="1" hangingPunct="1"/>
            <a:r>
              <a:rPr lang="en-GB" sz="1400" smtClean="0"/>
              <a:t>5.1 The Steering Group takes overall political guidance from the EU Strategy for the Danube Region and its Action Plan as well as from the Annual and Stakeholder Forums, and the High Level Group.  </a:t>
            </a:r>
            <a:endParaRPr lang="hu-HU" sz="1400" smtClean="0"/>
          </a:p>
          <a:p>
            <a:pPr lvl="1" eaLnBrk="1" hangingPunct="1"/>
            <a:r>
              <a:rPr lang="en-GB" sz="1400" smtClean="0"/>
              <a:t>5.2 The Members of the Steering Group regarding its competence, as identify relevant stakeholders, tracking of on-going projects, agree on deadlines for actions and projects, ensuring policy discussions and policy development, identify Action and Project leaders, seeking for available funding opportunities, ensuring communication and visibility of results, support the identification of new project ideas and monitoring and report on the progress to the Commission, shall strive for consensus among the members. </a:t>
            </a:r>
            <a:endParaRPr lang="hu-HU" sz="1400" smtClean="0"/>
          </a:p>
          <a:p>
            <a:pPr lvl="1" eaLnBrk="1" hangingPunct="1"/>
            <a:r>
              <a:rPr lang="en-GB" sz="1400" smtClean="0"/>
              <a:t>5.3 If consensus cannot be reached, the EU Member States present shall only reach agreement.</a:t>
            </a:r>
            <a:endParaRPr lang="hu-HU" sz="1400" smtClean="0"/>
          </a:p>
          <a:p>
            <a:pPr lvl="1" eaLnBrk="1" hangingPunct="1"/>
            <a:r>
              <a:rPr lang="en-GB" sz="1400" smtClean="0"/>
              <a:t>5.4 Agreement on the targets of PA4 shall be taken unanimously Nevertheless, the</a:t>
            </a:r>
            <a:r>
              <a:rPr lang="hu-HU" sz="1400" smtClean="0"/>
              <a:t> non- EU </a:t>
            </a:r>
            <a:r>
              <a:rPr lang="en-GB" sz="1400" smtClean="0"/>
              <a:t>Member States should not hinder cooperation among EU Member States on the targets of PA4.</a:t>
            </a:r>
            <a:endParaRPr lang="hu-HU" sz="1400" smtClean="0"/>
          </a:p>
          <a:p>
            <a:pPr lvl="1" eaLnBrk="1" hangingPunct="1"/>
            <a:r>
              <a:rPr lang="en-GB" sz="1400" smtClean="0"/>
              <a:t>5.5 The Chairman of the Steering Group prepares the agenda and all relevant documents to be discussed for the meetings. All members can present own proposals for the agenda in advance, by the given time-frame, to the Chairman. </a:t>
            </a:r>
            <a:endParaRPr lang="hu-HU" sz="1400" smtClean="0"/>
          </a:p>
          <a:p>
            <a:pPr lvl="1" eaLnBrk="1" hangingPunct="1"/>
            <a:r>
              <a:rPr lang="en-GB" sz="1400" smtClean="0"/>
              <a:t>5.6 Progress reports on the priority area based on Action Leaders’ reports shall be  drafted by the Priority Area Coordinators, be circulated to and discussed among members before final adaptation by relevant Steering Group Meeting. The observers and guests proposals can be considered before submission of the report to the European Commission.  </a:t>
            </a:r>
            <a:endParaRPr lang="hu-HU" sz="1400" smtClean="0"/>
          </a:p>
          <a:p>
            <a:pPr lvl="1" eaLnBrk="1" hangingPunct="1"/>
            <a:r>
              <a:rPr lang="en-GB" sz="1400" smtClean="0"/>
              <a:t>5.7 All Steering Group meetings are conducted in English.</a:t>
            </a:r>
            <a:endParaRPr lang="hu-HU" sz="1400" smtClean="0"/>
          </a:p>
          <a:p>
            <a:pPr eaLnBrk="1" hangingPunct="1"/>
            <a:endParaRPr lang="hu-HU" sz="1400" smtClean="0"/>
          </a:p>
        </p:txBody>
      </p:sp>
      <p:pic>
        <p:nvPicPr>
          <p:cNvPr id="13316" name="Obrázok 1"/>
          <p:cNvPicPr>
            <a:picLocks noChangeAspect="1" noChangeArrowheads="1"/>
          </p:cNvPicPr>
          <p:nvPr/>
        </p:nvPicPr>
        <p:blipFill>
          <a:blip r:embed="rId3"/>
          <a:srcRect l="22435" t="21143" r="22502" b="46510"/>
          <a:stretch>
            <a:fillRect/>
          </a:stretch>
        </p:blipFill>
        <p:spPr bwMode="auto">
          <a:xfrm>
            <a:off x="6767513" y="0"/>
            <a:ext cx="2376487" cy="863600"/>
          </a:xfrm>
          <a:prstGeom prst="rect">
            <a:avLst/>
          </a:prstGeom>
          <a:noFill/>
          <a:ln w="9525">
            <a:noFill/>
            <a:miter lim="800000"/>
            <a:headEnd/>
            <a:tailEnd/>
          </a:ln>
        </p:spPr>
      </p:pic>
      <p:sp>
        <p:nvSpPr>
          <p:cNvPr id="6" name="Dátum helye 5"/>
          <p:cNvSpPr>
            <a:spLocks noGrp="1"/>
          </p:cNvSpPr>
          <p:nvPr>
            <p:ph type="dt" sz="quarter" idx="10"/>
          </p:nvPr>
        </p:nvSpPr>
        <p:spPr/>
        <p:txBody>
          <a:bodyPr/>
          <a:lstStyle/>
          <a:p>
            <a:pPr>
              <a:defRPr/>
            </a:pPr>
            <a:r>
              <a:rPr lang="hu-HU"/>
              <a:t>21/06/2011</a:t>
            </a:r>
          </a:p>
        </p:txBody>
      </p:sp>
      <p:sp>
        <p:nvSpPr>
          <p:cNvPr id="7" name="Dia számának helye 6"/>
          <p:cNvSpPr>
            <a:spLocks noGrp="1"/>
          </p:cNvSpPr>
          <p:nvPr>
            <p:ph type="sldNum" sz="quarter" idx="12"/>
          </p:nvPr>
        </p:nvSpPr>
        <p:spPr/>
        <p:txBody>
          <a:bodyPr/>
          <a:lstStyle/>
          <a:p>
            <a:pPr>
              <a:defRPr/>
            </a:pPr>
            <a:fld id="{0EC510A8-5E3A-4BBF-8D91-ADD80C181CDA}" type="slidenum">
              <a:rPr lang="hu-HU"/>
              <a:pPr>
                <a:defRPr/>
              </a:pPr>
              <a:t>9</a:t>
            </a:fld>
            <a:endParaRPr lang="hu-HU"/>
          </a:p>
        </p:txBody>
      </p:sp>
      <p:sp>
        <p:nvSpPr>
          <p:cNvPr id="8" name="Élőláb helye 7"/>
          <p:cNvSpPr>
            <a:spLocks noGrp="1"/>
          </p:cNvSpPr>
          <p:nvPr>
            <p:ph type="ftr" sz="quarter" idx="11"/>
          </p:nvPr>
        </p:nvSpPr>
        <p:spPr/>
        <p:txBody>
          <a:bodyPr/>
          <a:lstStyle/>
          <a:p>
            <a:pPr>
              <a:defRPr/>
            </a:pPr>
            <a:r>
              <a:rPr lang="hu-HU"/>
              <a:t>Kick-off Meeting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831</TotalTime>
  <Words>1695</Words>
  <Application>Microsoft Office PowerPoint</Application>
  <PresentationFormat>Экран (4:3)</PresentationFormat>
  <Paragraphs>310</Paragraphs>
  <Slides>19</Slides>
  <Notes>11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Constantia</vt:lpstr>
      <vt:lpstr>Wingdings 2</vt:lpstr>
      <vt:lpstr>Áramlás</vt:lpstr>
      <vt:lpstr>EU Danube Region Strategy</vt:lpstr>
      <vt:lpstr>IN MEDIAS RES: about the basic documents</vt:lpstr>
      <vt:lpstr>Structure of the EUDRS</vt:lpstr>
      <vt:lpstr>Coordination workflow</vt:lpstr>
      <vt:lpstr>Rules of Procedure (draft)</vt:lpstr>
      <vt:lpstr>Rules of Procedure (2)</vt:lpstr>
      <vt:lpstr>Rules of Procedure (3)</vt:lpstr>
      <vt:lpstr>Rules of Procedure (4)</vt:lpstr>
      <vt:lpstr>Rules of Procedure (5)</vt:lpstr>
      <vt:lpstr>Rules of Procedure (6) </vt:lpstr>
      <vt:lpstr>Task of Steering Group Members on targets</vt:lpstr>
      <vt:lpstr>Targets for PA4</vt:lpstr>
      <vt:lpstr>Actions in PA4 (to leadership)</vt:lpstr>
      <vt:lpstr>Actions in PA4</vt:lpstr>
      <vt:lpstr>Actions in PA4</vt:lpstr>
      <vt:lpstr>Project Sheet … (task for Action Leaders)</vt:lpstr>
      <vt:lpstr>Criteria for flagship labelling  (proposal)</vt:lpstr>
      <vt:lpstr>Next steps (by the end of 2011)</vt:lpstr>
      <vt:lpstr>Слайд 19</vt:lpstr>
    </vt:vector>
  </TitlesOfParts>
  <Company>KSZF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SzavicsP</dc:creator>
  <cp:lastModifiedBy>User</cp:lastModifiedBy>
  <cp:revision>87</cp:revision>
  <dcterms:created xsi:type="dcterms:W3CDTF">2011-06-06T11:22:31Z</dcterms:created>
  <dcterms:modified xsi:type="dcterms:W3CDTF">2019-09-11T18:00:39Z</dcterms:modified>
</cp:coreProperties>
</file>