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33"/>
  </p:notesMasterIdLst>
  <p:handoutMasterIdLst>
    <p:handoutMasterId r:id="rId34"/>
  </p:handoutMasterIdLst>
  <p:sldIdLst>
    <p:sldId id="256" r:id="rId2"/>
    <p:sldId id="257" r:id="rId3"/>
    <p:sldId id="300" r:id="rId4"/>
    <p:sldId id="281" r:id="rId5"/>
    <p:sldId id="283" r:id="rId6"/>
    <p:sldId id="301" r:id="rId7"/>
    <p:sldId id="262" r:id="rId8"/>
    <p:sldId id="302" r:id="rId9"/>
    <p:sldId id="266" r:id="rId10"/>
    <p:sldId id="268" r:id="rId11"/>
    <p:sldId id="269" r:id="rId12"/>
    <p:sldId id="303" r:id="rId13"/>
    <p:sldId id="265" r:id="rId14"/>
    <p:sldId id="271" r:id="rId15"/>
    <p:sldId id="267" r:id="rId16"/>
    <p:sldId id="304" r:id="rId17"/>
    <p:sldId id="291" r:id="rId18"/>
    <p:sldId id="292" r:id="rId19"/>
    <p:sldId id="293" r:id="rId20"/>
    <p:sldId id="294" r:id="rId21"/>
    <p:sldId id="295" r:id="rId22"/>
    <p:sldId id="296" r:id="rId23"/>
    <p:sldId id="297" r:id="rId24"/>
    <p:sldId id="298" r:id="rId25"/>
    <p:sldId id="305" r:id="rId26"/>
    <p:sldId id="286" r:id="rId27"/>
    <p:sldId id="299" r:id="rId28"/>
    <p:sldId id="306" r:id="rId29"/>
    <p:sldId id="290" r:id="rId30"/>
    <p:sldId id="279" r:id="rId31"/>
    <p:sldId id="275" r:id="rId32"/>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7059" autoAdjust="0"/>
  </p:normalViewPr>
  <p:slideViewPr>
    <p:cSldViewPr>
      <p:cViewPr varScale="1">
        <p:scale>
          <a:sx n="64" d="100"/>
          <a:sy n="64" d="100"/>
        </p:scale>
        <p:origin x="-69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2228EF-649F-4DDC-AA0C-1C352FD16CBB}" type="doc">
      <dgm:prSet loTypeId="urn:microsoft.com/office/officeart/2008/layout/NameandTitleOrganizationalChart" loCatId="hierarchy" qsTypeId="urn:microsoft.com/office/officeart/2005/8/quickstyle/simple5" qsCatId="simple" csTypeId="urn:microsoft.com/office/officeart/2005/8/colors/accent1_2" csCatId="accent1" phldr="1"/>
      <dgm:spPr/>
      <dgm:t>
        <a:bodyPr/>
        <a:lstStyle/>
        <a:p>
          <a:endParaRPr lang="en-GB"/>
        </a:p>
      </dgm:t>
    </dgm:pt>
    <dgm:pt modelId="{63D82B13-3295-4958-ACC8-47810887D505}">
      <dgm:prSet phldrT="[Szöveg]"/>
      <dgm:spPr/>
      <dgm:t>
        <a:bodyPr/>
        <a:lstStyle/>
        <a:p>
          <a:r>
            <a:rPr lang="en-GB" noProof="0" smtClean="0"/>
            <a:t>EUSDR</a:t>
          </a:r>
          <a:endParaRPr lang="en-GB" noProof="0"/>
        </a:p>
      </dgm:t>
    </dgm:pt>
    <dgm:pt modelId="{CBE68550-A5B5-4BFC-ACDF-3A737A153D47}" type="parTrans" cxnId="{6374B264-24B9-4187-8960-6D56095F6C52}">
      <dgm:prSet/>
      <dgm:spPr/>
      <dgm:t>
        <a:bodyPr/>
        <a:lstStyle/>
        <a:p>
          <a:endParaRPr lang="en-GB"/>
        </a:p>
      </dgm:t>
    </dgm:pt>
    <dgm:pt modelId="{220AC3EC-E87E-461B-BD7C-A3424D5028F4}" type="sibTrans" cxnId="{6374B264-24B9-4187-8960-6D56095F6C52}">
      <dgm:prSet/>
      <dgm:spPr>
        <a:noFill/>
        <a:ln>
          <a:noFill/>
        </a:ln>
      </dgm:spPr>
      <dgm:t>
        <a:bodyPr/>
        <a:lstStyle/>
        <a:p>
          <a:endParaRPr lang="en-GB"/>
        </a:p>
      </dgm:t>
    </dgm:pt>
    <dgm:pt modelId="{A6D42AB0-2521-48BB-8EA9-3931C7DE1C36}">
      <dgm:prSet phldrT="[Szöveg]"/>
      <dgm:spPr/>
      <dgm:t>
        <a:bodyPr/>
        <a:lstStyle/>
        <a:p>
          <a:r>
            <a:rPr lang="en-GB" noProof="0" dirty="0" smtClean="0"/>
            <a:t>Pillar </a:t>
          </a:r>
          <a:r>
            <a:rPr lang="hu-HU" noProof="0" dirty="0" smtClean="0"/>
            <a:t>A</a:t>
          </a:r>
          <a:endParaRPr lang="en-GB" noProof="0" dirty="0"/>
        </a:p>
      </dgm:t>
    </dgm:pt>
    <dgm:pt modelId="{44DF1B18-3CC7-429F-85FE-8FCB91F752DC}" type="parTrans" cxnId="{90A0A6F8-76EC-4A55-A446-267183F0A900}">
      <dgm:prSet/>
      <dgm:spPr/>
      <dgm:t>
        <a:bodyPr/>
        <a:lstStyle/>
        <a:p>
          <a:endParaRPr lang="en-GB"/>
        </a:p>
      </dgm:t>
    </dgm:pt>
    <dgm:pt modelId="{A9EDE9C0-64E3-4ADD-9439-598C63786744}" type="sibTrans" cxnId="{90A0A6F8-76EC-4A55-A446-267183F0A900}">
      <dgm:prSet/>
      <dgm:spPr/>
      <dgm:t>
        <a:bodyPr/>
        <a:lstStyle/>
        <a:p>
          <a:r>
            <a:rPr lang="en-GB" dirty="0" smtClean="0"/>
            <a:t>Connecting</a:t>
          </a:r>
          <a:endParaRPr lang="en-GB" dirty="0"/>
        </a:p>
      </dgm:t>
    </dgm:pt>
    <dgm:pt modelId="{4CDFCBFB-E017-482C-B9FE-9B9CAD5068F4}">
      <dgm:prSet phldrT="[Szöveg]"/>
      <dgm:spPr/>
      <dgm:t>
        <a:bodyPr/>
        <a:lstStyle/>
        <a:p>
          <a:r>
            <a:rPr lang="en-GB" noProof="0" dirty="0" smtClean="0"/>
            <a:t>Pillar </a:t>
          </a:r>
          <a:r>
            <a:rPr lang="hu-HU" noProof="0" dirty="0" smtClean="0"/>
            <a:t>B</a:t>
          </a:r>
          <a:endParaRPr lang="en-GB" noProof="0" dirty="0"/>
        </a:p>
      </dgm:t>
    </dgm:pt>
    <dgm:pt modelId="{7FB54A64-FB04-44AA-B6FC-92B342824EB4}" type="parTrans" cxnId="{916DF700-183F-48E4-AD32-C33334857A97}">
      <dgm:prSet/>
      <dgm:spPr/>
      <dgm:t>
        <a:bodyPr/>
        <a:lstStyle/>
        <a:p>
          <a:endParaRPr lang="en-GB"/>
        </a:p>
      </dgm:t>
    </dgm:pt>
    <dgm:pt modelId="{18038C23-58D8-4A4B-971A-F7B0446E0A3A}" type="sibTrans" cxnId="{916DF700-183F-48E4-AD32-C33334857A97}">
      <dgm:prSet/>
      <dgm:spPr/>
      <dgm:t>
        <a:bodyPr/>
        <a:lstStyle/>
        <a:p>
          <a:r>
            <a:rPr lang="en-GB" dirty="0" smtClean="0"/>
            <a:t>Environment</a:t>
          </a:r>
          <a:endParaRPr lang="en-GB" dirty="0"/>
        </a:p>
      </dgm:t>
    </dgm:pt>
    <dgm:pt modelId="{A8144E9A-C48F-48B8-A17A-80C95F62E595}">
      <dgm:prSet phldrT="[Szöveg]"/>
      <dgm:spPr/>
      <dgm:t>
        <a:bodyPr/>
        <a:lstStyle/>
        <a:p>
          <a:r>
            <a:rPr lang="en-GB" noProof="0" dirty="0" smtClean="0"/>
            <a:t>Pillar </a:t>
          </a:r>
          <a:r>
            <a:rPr lang="hu-HU" noProof="0" dirty="0" smtClean="0"/>
            <a:t>C</a:t>
          </a:r>
          <a:endParaRPr lang="en-GB" noProof="0" dirty="0"/>
        </a:p>
      </dgm:t>
    </dgm:pt>
    <dgm:pt modelId="{6A76A090-39E9-4A30-ACA9-03012701B793}" type="parTrans" cxnId="{7336BA0D-0AB3-4000-B7D7-127E905A1268}">
      <dgm:prSet/>
      <dgm:spPr/>
      <dgm:t>
        <a:bodyPr/>
        <a:lstStyle/>
        <a:p>
          <a:endParaRPr lang="en-GB"/>
        </a:p>
      </dgm:t>
    </dgm:pt>
    <dgm:pt modelId="{BA5D8525-5E2E-4224-98F0-F40D789DCBFC}" type="sibTrans" cxnId="{7336BA0D-0AB3-4000-B7D7-127E905A1268}">
      <dgm:prSet/>
      <dgm:spPr/>
      <dgm:t>
        <a:bodyPr/>
        <a:lstStyle/>
        <a:p>
          <a:r>
            <a:rPr lang="en-GB" dirty="0" smtClean="0"/>
            <a:t>Prosperity</a:t>
          </a:r>
          <a:endParaRPr lang="en-GB" dirty="0"/>
        </a:p>
      </dgm:t>
    </dgm:pt>
    <dgm:pt modelId="{7C109C41-41F4-4EF7-BE61-345434F06D2B}">
      <dgm:prSet/>
      <dgm:spPr/>
      <dgm:t>
        <a:bodyPr/>
        <a:lstStyle/>
        <a:p>
          <a:r>
            <a:rPr lang="en-GB" noProof="0" dirty="0" smtClean="0"/>
            <a:t>Pillar </a:t>
          </a:r>
          <a:r>
            <a:rPr lang="hu-HU" noProof="0" dirty="0" smtClean="0"/>
            <a:t>D</a:t>
          </a:r>
          <a:endParaRPr lang="en-GB" noProof="0" dirty="0"/>
        </a:p>
      </dgm:t>
    </dgm:pt>
    <dgm:pt modelId="{EBEBD4FF-1F3F-47DD-A1AD-F929F1F860E8}" type="parTrans" cxnId="{DBB75E87-8233-4B8F-94B3-E8E42AB9A265}">
      <dgm:prSet/>
      <dgm:spPr/>
      <dgm:t>
        <a:bodyPr/>
        <a:lstStyle/>
        <a:p>
          <a:endParaRPr lang="en-GB"/>
        </a:p>
      </dgm:t>
    </dgm:pt>
    <dgm:pt modelId="{D2CCCF68-6E51-4FDF-81D3-B23709791B72}" type="sibTrans" cxnId="{DBB75E87-8233-4B8F-94B3-E8E42AB9A265}">
      <dgm:prSet/>
      <dgm:spPr/>
      <dgm:t>
        <a:bodyPr/>
        <a:lstStyle/>
        <a:p>
          <a:r>
            <a:rPr lang="en-GB" dirty="0" smtClean="0"/>
            <a:t>Strengthening</a:t>
          </a:r>
          <a:endParaRPr lang="en-GB" dirty="0"/>
        </a:p>
      </dgm:t>
    </dgm:pt>
    <dgm:pt modelId="{FC3AD4EC-7272-4A48-970E-805BE52458F5}">
      <dgm:prSet/>
      <dgm:spPr>
        <a:solidFill>
          <a:srgbClr val="FF0000"/>
        </a:solidFill>
      </dgm:spPr>
      <dgm:t>
        <a:bodyPr/>
        <a:lstStyle/>
        <a:p>
          <a:r>
            <a:rPr lang="en-GB" noProof="0" smtClean="0"/>
            <a:t>PA 6</a:t>
          </a:r>
          <a:endParaRPr lang="en-GB" noProof="0"/>
        </a:p>
      </dgm:t>
    </dgm:pt>
    <dgm:pt modelId="{A4DC67C8-F261-4BA9-8D47-50D94B52BDEF}" type="parTrans" cxnId="{BB1948E7-10D5-48F5-A05A-5F93729E3C2E}">
      <dgm:prSet/>
      <dgm:spPr/>
      <dgm:t>
        <a:bodyPr/>
        <a:lstStyle/>
        <a:p>
          <a:endParaRPr lang="en-GB"/>
        </a:p>
      </dgm:t>
    </dgm:pt>
    <dgm:pt modelId="{B53292A0-DC1A-4F0C-8B5E-6B600B6F392A}" type="sibTrans" cxnId="{BB1948E7-10D5-48F5-A05A-5F93729E3C2E}">
      <dgm:prSet/>
      <dgm:spPr/>
      <dgm:t>
        <a:bodyPr/>
        <a:lstStyle/>
        <a:p>
          <a:r>
            <a:rPr lang="en-GB" dirty="0" smtClean="0"/>
            <a:t>Biodiversity</a:t>
          </a:r>
          <a:endParaRPr lang="en-GB" dirty="0"/>
        </a:p>
      </dgm:t>
    </dgm:pt>
    <dgm:pt modelId="{0D9421F7-9D78-42C4-AE7A-F7F293A7FF35}">
      <dgm:prSet/>
      <dgm:spPr>
        <a:solidFill>
          <a:srgbClr val="FF0000"/>
        </a:solidFill>
      </dgm:spPr>
      <dgm:t>
        <a:bodyPr/>
        <a:lstStyle/>
        <a:p>
          <a:r>
            <a:rPr lang="en-GB" noProof="0" smtClean="0"/>
            <a:t>PA 5</a:t>
          </a:r>
          <a:endParaRPr lang="en-GB" noProof="0"/>
        </a:p>
      </dgm:t>
    </dgm:pt>
    <dgm:pt modelId="{32EC61BB-EE20-4003-8D46-1EA57F38B1DC}" type="parTrans" cxnId="{A2B28907-8AA9-4538-A478-815C9698A221}">
      <dgm:prSet/>
      <dgm:spPr/>
      <dgm:t>
        <a:bodyPr/>
        <a:lstStyle/>
        <a:p>
          <a:endParaRPr lang="en-GB"/>
        </a:p>
      </dgm:t>
    </dgm:pt>
    <dgm:pt modelId="{0E81764C-BECB-4B1C-9864-141C76825C11}" type="sibTrans" cxnId="{A2B28907-8AA9-4538-A478-815C9698A221}">
      <dgm:prSet/>
      <dgm:spPr/>
      <dgm:t>
        <a:bodyPr/>
        <a:lstStyle/>
        <a:p>
          <a:r>
            <a:rPr lang="en-GB" dirty="0" smtClean="0"/>
            <a:t>Risks</a:t>
          </a:r>
          <a:endParaRPr lang="en-GB" dirty="0"/>
        </a:p>
      </dgm:t>
    </dgm:pt>
    <dgm:pt modelId="{6654A3CD-AF06-47CE-AFA7-4A8ADC44E07E}">
      <dgm:prSet/>
      <dgm:spPr>
        <a:solidFill>
          <a:srgbClr val="FF0000"/>
        </a:solidFill>
      </dgm:spPr>
      <dgm:t>
        <a:bodyPr/>
        <a:lstStyle/>
        <a:p>
          <a:r>
            <a:rPr lang="en-GB" noProof="0" smtClean="0"/>
            <a:t>PA 4</a:t>
          </a:r>
          <a:endParaRPr lang="en-GB" noProof="0"/>
        </a:p>
      </dgm:t>
    </dgm:pt>
    <dgm:pt modelId="{B86E1805-1ABB-4F82-ACF6-831E7E99082F}" type="parTrans" cxnId="{9EA6EE39-8D03-4C08-8B15-D4648D405D6D}">
      <dgm:prSet/>
      <dgm:spPr/>
      <dgm:t>
        <a:bodyPr/>
        <a:lstStyle/>
        <a:p>
          <a:endParaRPr lang="en-GB"/>
        </a:p>
      </dgm:t>
    </dgm:pt>
    <dgm:pt modelId="{022563CF-B2A2-4997-B712-34FB5BA82FE1}" type="sibTrans" cxnId="{9EA6EE39-8D03-4C08-8B15-D4648D405D6D}">
      <dgm:prSet/>
      <dgm:spPr/>
      <dgm:t>
        <a:bodyPr/>
        <a:lstStyle/>
        <a:p>
          <a:r>
            <a:rPr lang="en-GB" dirty="0" smtClean="0"/>
            <a:t>Water Quality</a:t>
          </a:r>
          <a:endParaRPr lang="en-GB" dirty="0"/>
        </a:p>
      </dgm:t>
    </dgm:pt>
    <dgm:pt modelId="{29A50089-DB5D-4780-99D0-37E2CD165BEF}">
      <dgm:prSet/>
      <dgm:spPr>
        <a:noFill/>
        <a:effectLst/>
      </dgm:spPr>
      <dgm:t>
        <a:bodyPr/>
        <a:lstStyle/>
        <a:p>
          <a:r>
            <a:rPr lang="en-GB" noProof="0" dirty="0" smtClean="0"/>
            <a:t>Action</a:t>
          </a:r>
          <a:r>
            <a:rPr lang="hu-HU" noProof="0" dirty="0" smtClean="0"/>
            <a:t> 1</a:t>
          </a:r>
          <a:endParaRPr lang="en-GB" noProof="0" dirty="0"/>
        </a:p>
      </dgm:t>
    </dgm:pt>
    <dgm:pt modelId="{6F230890-4D89-4C92-BB1D-5A81D09DC24C}" type="parTrans" cxnId="{44B60D1E-3DAF-4AFA-A4DD-88560BCBB638}">
      <dgm:prSet/>
      <dgm:spPr/>
      <dgm:t>
        <a:bodyPr/>
        <a:lstStyle/>
        <a:p>
          <a:endParaRPr lang="en-GB"/>
        </a:p>
      </dgm:t>
    </dgm:pt>
    <dgm:pt modelId="{49E47FA9-283D-41EB-B018-24A7AA4BAE24}" type="sibTrans" cxnId="{44B60D1E-3DAF-4AFA-A4DD-88560BCBB638}">
      <dgm:prSet/>
      <dgm:spPr>
        <a:noFill/>
        <a:ln>
          <a:noFill/>
        </a:ln>
      </dgm:spPr>
      <dgm:t>
        <a:bodyPr/>
        <a:lstStyle/>
        <a:p>
          <a:endParaRPr lang="en-GB"/>
        </a:p>
      </dgm:t>
    </dgm:pt>
    <dgm:pt modelId="{1C580ED0-B9AC-4CCB-855E-377EE8549745}">
      <dgm:prSet/>
      <dgm:spPr>
        <a:noFill/>
      </dgm:spPr>
      <dgm:t>
        <a:bodyPr/>
        <a:lstStyle/>
        <a:p>
          <a:r>
            <a:rPr lang="en-GB" noProof="0" dirty="0" smtClean="0"/>
            <a:t>Action</a:t>
          </a:r>
          <a:r>
            <a:rPr lang="hu-HU" noProof="0" dirty="0" smtClean="0"/>
            <a:t> 2</a:t>
          </a:r>
          <a:endParaRPr lang="en-GB" noProof="0" dirty="0"/>
        </a:p>
      </dgm:t>
    </dgm:pt>
    <dgm:pt modelId="{1496496F-D0F9-4673-960A-98B0B5371C61}" type="parTrans" cxnId="{5334D18F-2165-4FD7-BCC8-48921F670E5E}">
      <dgm:prSet/>
      <dgm:spPr/>
      <dgm:t>
        <a:bodyPr/>
        <a:lstStyle/>
        <a:p>
          <a:endParaRPr lang="en-GB"/>
        </a:p>
      </dgm:t>
    </dgm:pt>
    <dgm:pt modelId="{8B842243-597E-4F1F-B061-E0D26A15E85D}" type="sibTrans" cxnId="{5334D18F-2165-4FD7-BCC8-48921F670E5E}">
      <dgm:prSet/>
      <dgm:spPr>
        <a:noFill/>
        <a:ln>
          <a:noFill/>
        </a:ln>
      </dgm:spPr>
      <dgm:t>
        <a:bodyPr/>
        <a:lstStyle/>
        <a:p>
          <a:endParaRPr lang="en-GB"/>
        </a:p>
      </dgm:t>
    </dgm:pt>
    <dgm:pt modelId="{78CEFEA0-65F4-45F2-AE0F-670FBFC3A335}">
      <dgm:prSet/>
      <dgm:spPr>
        <a:noFill/>
      </dgm:spPr>
      <dgm:t>
        <a:bodyPr/>
        <a:lstStyle/>
        <a:p>
          <a:r>
            <a:rPr lang="en-GB" noProof="0" dirty="0" smtClean="0"/>
            <a:t>Action</a:t>
          </a:r>
          <a:r>
            <a:rPr lang="hu-HU" noProof="0" dirty="0" smtClean="0"/>
            <a:t> …</a:t>
          </a:r>
          <a:endParaRPr lang="en-GB" noProof="0" dirty="0"/>
        </a:p>
      </dgm:t>
    </dgm:pt>
    <dgm:pt modelId="{A2E10CE8-6F48-462D-9DF5-CB302D6E777F}" type="parTrans" cxnId="{B1E2196C-0010-46C0-BC95-9D1C47FE3D3C}">
      <dgm:prSet/>
      <dgm:spPr/>
      <dgm:t>
        <a:bodyPr/>
        <a:lstStyle/>
        <a:p>
          <a:endParaRPr lang="en-GB"/>
        </a:p>
      </dgm:t>
    </dgm:pt>
    <dgm:pt modelId="{89CBBCAE-2ADA-4BC8-A93E-DBB2A3F1BFC9}" type="sibTrans" cxnId="{B1E2196C-0010-46C0-BC95-9D1C47FE3D3C}">
      <dgm:prSet/>
      <dgm:spPr>
        <a:noFill/>
        <a:ln>
          <a:noFill/>
        </a:ln>
      </dgm:spPr>
      <dgm:t>
        <a:bodyPr/>
        <a:lstStyle/>
        <a:p>
          <a:endParaRPr lang="en-GB"/>
        </a:p>
      </dgm:t>
    </dgm:pt>
    <dgm:pt modelId="{CBD00741-7B62-4EAA-9CB7-97A56BBB9BC2}">
      <dgm:prSet/>
      <dgm:spPr>
        <a:noFill/>
      </dgm:spPr>
      <dgm:t>
        <a:bodyPr/>
        <a:lstStyle/>
        <a:p>
          <a:r>
            <a:rPr lang="en-GB" noProof="0" dirty="0" smtClean="0"/>
            <a:t>Action</a:t>
          </a:r>
          <a:r>
            <a:rPr lang="hu-HU" noProof="0" dirty="0" smtClean="0"/>
            <a:t> 8</a:t>
          </a:r>
          <a:endParaRPr lang="en-GB" noProof="0" dirty="0"/>
        </a:p>
      </dgm:t>
    </dgm:pt>
    <dgm:pt modelId="{2BD3264B-9C89-4403-BE5E-F71E644A7FC3}" type="parTrans" cxnId="{64BEE34F-2DDA-4BE4-A291-168AB144B826}">
      <dgm:prSet/>
      <dgm:spPr/>
      <dgm:t>
        <a:bodyPr/>
        <a:lstStyle/>
        <a:p>
          <a:endParaRPr lang="en-GB"/>
        </a:p>
      </dgm:t>
    </dgm:pt>
    <dgm:pt modelId="{CCFFFC21-4AAD-4906-AA17-F24582749C56}" type="sibTrans" cxnId="{64BEE34F-2DDA-4BE4-A291-168AB144B826}">
      <dgm:prSet/>
      <dgm:spPr>
        <a:noFill/>
        <a:ln>
          <a:noFill/>
        </a:ln>
      </dgm:spPr>
      <dgm:t>
        <a:bodyPr/>
        <a:lstStyle/>
        <a:p>
          <a:endParaRPr lang="en-GB"/>
        </a:p>
      </dgm:t>
    </dgm:pt>
    <dgm:pt modelId="{AC48EBEF-012F-4198-BE55-0B86A223F9C9}">
      <dgm:prSet/>
      <dgm:spPr>
        <a:noFill/>
      </dgm:spPr>
      <dgm:t>
        <a:bodyPr/>
        <a:lstStyle/>
        <a:p>
          <a:r>
            <a:rPr lang="en-GB" noProof="0" dirty="0" smtClean="0"/>
            <a:t>Action</a:t>
          </a:r>
          <a:r>
            <a:rPr lang="hu-HU" noProof="0" dirty="0" smtClean="0"/>
            <a:t> …</a:t>
          </a:r>
          <a:endParaRPr lang="en-GB" noProof="0" dirty="0"/>
        </a:p>
      </dgm:t>
    </dgm:pt>
    <dgm:pt modelId="{DAEEE321-61BC-439C-AADA-25012E2495C1}" type="parTrans" cxnId="{5E4659FD-38D7-47E0-8228-B10ECF181FB9}">
      <dgm:prSet/>
      <dgm:spPr/>
      <dgm:t>
        <a:bodyPr/>
        <a:lstStyle/>
        <a:p>
          <a:endParaRPr lang="en-GB"/>
        </a:p>
      </dgm:t>
    </dgm:pt>
    <dgm:pt modelId="{316E45F0-BB63-4F73-856C-4E6CD99B0B85}" type="sibTrans" cxnId="{5E4659FD-38D7-47E0-8228-B10ECF181FB9}">
      <dgm:prSet/>
      <dgm:spPr>
        <a:noFill/>
        <a:ln>
          <a:noFill/>
        </a:ln>
      </dgm:spPr>
      <dgm:t>
        <a:bodyPr/>
        <a:lstStyle/>
        <a:p>
          <a:endParaRPr lang="en-GB"/>
        </a:p>
      </dgm:t>
    </dgm:pt>
    <dgm:pt modelId="{45C02FF3-CB76-4C2B-B8A3-8009F527C52F}" type="pres">
      <dgm:prSet presAssocID="{842228EF-649F-4DDC-AA0C-1C352FD16CBB}" presName="hierChild1" presStyleCnt="0">
        <dgm:presLayoutVars>
          <dgm:orgChart val="1"/>
          <dgm:chPref val="1"/>
          <dgm:dir/>
          <dgm:animOne val="branch"/>
          <dgm:animLvl val="lvl"/>
          <dgm:resizeHandles/>
        </dgm:presLayoutVars>
      </dgm:prSet>
      <dgm:spPr/>
      <dgm:t>
        <a:bodyPr/>
        <a:lstStyle/>
        <a:p>
          <a:endParaRPr lang="hu-HU"/>
        </a:p>
      </dgm:t>
    </dgm:pt>
    <dgm:pt modelId="{7988B199-A96C-414D-9F4F-1EB529E8BD44}" type="pres">
      <dgm:prSet presAssocID="{63D82B13-3295-4958-ACC8-47810887D505}" presName="hierRoot1" presStyleCnt="0">
        <dgm:presLayoutVars>
          <dgm:hierBranch val="init"/>
        </dgm:presLayoutVars>
      </dgm:prSet>
      <dgm:spPr/>
    </dgm:pt>
    <dgm:pt modelId="{B4045270-99CE-4AEE-BCC5-3353C3988D49}" type="pres">
      <dgm:prSet presAssocID="{63D82B13-3295-4958-ACC8-47810887D505}" presName="rootComposite1" presStyleCnt="0"/>
      <dgm:spPr/>
    </dgm:pt>
    <dgm:pt modelId="{F827AEE8-027B-4141-A65B-1B56FBDD9F24}" type="pres">
      <dgm:prSet presAssocID="{63D82B13-3295-4958-ACC8-47810887D505}" presName="rootText1" presStyleLbl="node0" presStyleIdx="0" presStyleCnt="1">
        <dgm:presLayoutVars>
          <dgm:chMax/>
          <dgm:chPref val="3"/>
        </dgm:presLayoutVars>
      </dgm:prSet>
      <dgm:spPr/>
      <dgm:t>
        <a:bodyPr/>
        <a:lstStyle/>
        <a:p>
          <a:endParaRPr lang="hu-HU"/>
        </a:p>
      </dgm:t>
    </dgm:pt>
    <dgm:pt modelId="{259C3C11-7699-489E-8CFA-90B7706D17AA}" type="pres">
      <dgm:prSet presAssocID="{63D82B13-3295-4958-ACC8-47810887D505}" presName="titleText1" presStyleLbl="fgAcc0" presStyleIdx="0" presStyleCnt="1">
        <dgm:presLayoutVars>
          <dgm:chMax val="0"/>
          <dgm:chPref val="0"/>
        </dgm:presLayoutVars>
      </dgm:prSet>
      <dgm:spPr/>
      <dgm:t>
        <a:bodyPr/>
        <a:lstStyle/>
        <a:p>
          <a:endParaRPr lang="hu-HU"/>
        </a:p>
      </dgm:t>
    </dgm:pt>
    <dgm:pt modelId="{6F526BE1-0774-4FC5-8EAB-F70ACA282123}" type="pres">
      <dgm:prSet presAssocID="{63D82B13-3295-4958-ACC8-47810887D505}" presName="rootConnector1" presStyleLbl="node1" presStyleIdx="0" presStyleCnt="12"/>
      <dgm:spPr/>
      <dgm:t>
        <a:bodyPr/>
        <a:lstStyle/>
        <a:p>
          <a:endParaRPr lang="hu-HU"/>
        </a:p>
      </dgm:t>
    </dgm:pt>
    <dgm:pt modelId="{86C6C1C0-4FC8-4267-8AD3-D2040428A57D}" type="pres">
      <dgm:prSet presAssocID="{63D82B13-3295-4958-ACC8-47810887D505}" presName="hierChild2" presStyleCnt="0"/>
      <dgm:spPr/>
    </dgm:pt>
    <dgm:pt modelId="{57D1BC88-018C-485F-9B93-7EDDA41EA23F}" type="pres">
      <dgm:prSet presAssocID="{44DF1B18-3CC7-429F-85FE-8FCB91F752DC}" presName="Name37" presStyleLbl="parChTrans1D2" presStyleIdx="0" presStyleCnt="4"/>
      <dgm:spPr/>
      <dgm:t>
        <a:bodyPr/>
        <a:lstStyle/>
        <a:p>
          <a:endParaRPr lang="hu-HU"/>
        </a:p>
      </dgm:t>
    </dgm:pt>
    <dgm:pt modelId="{D7686609-D6DD-40EC-B950-0E43E32CBD42}" type="pres">
      <dgm:prSet presAssocID="{A6D42AB0-2521-48BB-8EA9-3931C7DE1C36}" presName="hierRoot2" presStyleCnt="0">
        <dgm:presLayoutVars>
          <dgm:hierBranch val="init"/>
        </dgm:presLayoutVars>
      </dgm:prSet>
      <dgm:spPr/>
    </dgm:pt>
    <dgm:pt modelId="{D1A9647F-801A-4F15-9B26-E10D83E8741D}" type="pres">
      <dgm:prSet presAssocID="{A6D42AB0-2521-48BB-8EA9-3931C7DE1C36}" presName="rootComposite" presStyleCnt="0"/>
      <dgm:spPr/>
    </dgm:pt>
    <dgm:pt modelId="{B4A258A7-F4D7-4FCA-A153-CC598D8D3D5E}" type="pres">
      <dgm:prSet presAssocID="{A6D42AB0-2521-48BB-8EA9-3931C7DE1C36}" presName="rootText" presStyleLbl="node1" presStyleIdx="0" presStyleCnt="12">
        <dgm:presLayoutVars>
          <dgm:chMax/>
          <dgm:chPref val="3"/>
        </dgm:presLayoutVars>
      </dgm:prSet>
      <dgm:spPr/>
      <dgm:t>
        <a:bodyPr/>
        <a:lstStyle/>
        <a:p>
          <a:endParaRPr lang="hu-HU"/>
        </a:p>
      </dgm:t>
    </dgm:pt>
    <dgm:pt modelId="{617E3ADF-6453-4E0A-BA1B-449FCF350C63}" type="pres">
      <dgm:prSet presAssocID="{A6D42AB0-2521-48BB-8EA9-3931C7DE1C36}" presName="titleText2" presStyleLbl="fgAcc1" presStyleIdx="0" presStyleCnt="12">
        <dgm:presLayoutVars>
          <dgm:chMax val="0"/>
          <dgm:chPref val="0"/>
        </dgm:presLayoutVars>
      </dgm:prSet>
      <dgm:spPr/>
      <dgm:t>
        <a:bodyPr/>
        <a:lstStyle/>
        <a:p>
          <a:endParaRPr lang="en-GB"/>
        </a:p>
      </dgm:t>
    </dgm:pt>
    <dgm:pt modelId="{5F74122C-5643-4BB8-905F-E2232EFF382A}" type="pres">
      <dgm:prSet presAssocID="{A6D42AB0-2521-48BB-8EA9-3931C7DE1C36}" presName="rootConnector" presStyleLbl="node2" presStyleIdx="0" presStyleCnt="0"/>
      <dgm:spPr/>
      <dgm:t>
        <a:bodyPr/>
        <a:lstStyle/>
        <a:p>
          <a:endParaRPr lang="hu-HU"/>
        </a:p>
      </dgm:t>
    </dgm:pt>
    <dgm:pt modelId="{6A87C16E-68DC-4B67-9441-F83E17D7FFC8}" type="pres">
      <dgm:prSet presAssocID="{A6D42AB0-2521-48BB-8EA9-3931C7DE1C36}" presName="hierChild4" presStyleCnt="0"/>
      <dgm:spPr/>
    </dgm:pt>
    <dgm:pt modelId="{87260241-D697-4E36-9CD6-4506B629C2FD}" type="pres">
      <dgm:prSet presAssocID="{A6D42AB0-2521-48BB-8EA9-3931C7DE1C36}" presName="hierChild5" presStyleCnt="0"/>
      <dgm:spPr/>
    </dgm:pt>
    <dgm:pt modelId="{9A2D7051-7CA4-472C-A034-009B6925C0CD}" type="pres">
      <dgm:prSet presAssocID="{7FB54A64-FB04-44AA-B6FC-92B342824EB4}" presName="Name37" presStyleLbl="parChTrans1D2" presStyleIdx="1" presStyleCnt="4"/>
      <dgm:spPr/>
      <dgm:t>
        <a:bodyPr/>
        <a:lstStyle/>
        <a:p>
          <a:endParaRPr lang="hu-HU"/>
        </a:p>
      </dgm:t>
    </dgm:pt>
    <dgm:pt modelId="{6AE64DBB-B6FA-483B-BD89-69D7941D2DDC}" type="pres">
      <dgm:prSet presAssocID="{4CDFCBFB-E017-482C-B9FE-9B9CAD5068F4}" presName="hierRoot2" presStyleCnt="0">
        <dgm:presLayoutVars>
          <dgm:hierBranch val="init"/>
        </dgm:presLayoutVars>
      </dgm:prSet>
      <dgm:spPr/>
    </dgm:pt>
    <dgm:pt modelId="{EFA98FA2-3FA2-4BC9-BD91-366394508802}" type="pres">
      <dgm:prSet presAssocID="{4CDFCBFB-E017-482C-B9FE-9B9CAD5068F4}" presName="rootComposite" presStyleCnt="0"/>
      <dgm:spPr/>
    </dgm:pt>
    <dgm:pt modelId="{E374EB90-0416-4AA4-8548-9CBFB04F45F6}" type="pres">
      <dgm:prSet presAssocID="{4CDFCBFB-E017-482C-B9FE-9B9CAD5068F4}" presName="rootText" presStyleLbl="node1" presStyleIdx="1" presStyleCnt="12">
        <dgm:presLayoutVars>
          <dgm:chMax/>
          <dgm:chPref val="3"/>
        </dgm:presLayoutVars>
      </dgm:prSet>
      <dgm:spPr/>
      <dgm:t>
        <a:bodyPr/>
        <a:lstStyle/>
        <a:p>
          <a:endParaRPr lang="hu-HU"/>
        </a:p>
      </dgm:t>
    </dgm:pt>
    <dgm:pt modelId="{FCBCC24A-0933-454C-B3E8-A3A68EDD20B3}" type="pres">
      <dgm:prSet presAssocID="{4CDFCBFB-E017-482C-B9FE-9B9CAD5068F4}" presName="titleText2" presStyleLbl="fgAcc1" presStyleIdx="1" presStyleCnt="12">
        <dgm:presLayoutVars>
          <dgm:chMax val="0"/>
          <dgm:chPref val="0"/>
        </dgm:presLayoutVars>
      </dgm:prSet>
      <dgm:spPr/>
      <dgm:t>
        <a:bodyPr/>
        <a:lstStyle/>
        <a:p>
          <a:endParaRPr lang="hu-HU"/>
        </a:p>
      </dgm:t>
    </dgm:pt>
    <dgm:pt modelId="{E70C8D42-1921-474A-8EAE-865CBB77F82A}" type="pres">
      <dgm:prSet presAssocID="{4CDFCBFB-E017-482C-B9FE-9B9CAD5068F4}" presName="rootConnector" presStyleLbl="node2" presStyleIdx="0" presStyleCnt="0"/>
      <dgm:spPr/>
      <dgm:t>
        <a:bodyPr/>
        <a:lstStyle/>
        <a:p>
          <a:endParaRPr lang="hu-HU"/>
        </a:p>
      </dgm:t>
    </dgm:pt>
    <dgm:pt modelId="{46B45B68-C128-4940-858C-302AE5F90779}" type="pres">
      <dgm:prSet presAssocID="{4CDFCBFB-E017-482C-B9FE-9B9CAD5068F4}" presName="hierChild4" presStyleCnt="0"/>
      <dgm:spPr/>
    </dgm:pt>
    <dgm:pt modelId="{BA69EFD9-CB3F-4EAB-B606-30D239B8802B}" type="pres">
      <dgm:prSet presAssocID="{B86E1805-1ABB-4F82-ACF6-831E7E99082F}" presName="Name37" presStyleLbl="parChTrans1D3" presStyleIdx="0" presStyleCnt="3"/>
      <dgm:spPr/>
      <dgm:t>
        <a:bodyPr/>
        <a:lstStyle/>
        <a:p>
          <a:endParaRPr lang="hu-HU"/>
        </a:p>
      </dgm:t>
    </dgm:pt>
    <dgm:pt modelId="{A8F0811D-E669-4800-8D31-B47072F395F0}" type="pres">
      <dgm:prSet presAssocID="{6654A3CD-AF06-47CE-AFA7-4A8ADC44E07E}" presName="hierRoot2" presStyleCnt="0">
        <dgm:presLayoutVars>
          <dgm:hierBranch val="init"/>
        </dgm:presLayoutVars>
      </dgm:prSet>
      <dgm:spPr/>
    </dgm:pt>
    <dgm:pt modelId="{5793516F-1E23-4560-B82B-E32557031DB8}" type="pres">
      <dgm:prSet presAssocID="{6654A3CD-AF06-47CE-AFA7-4A8ADC44E07E}" presName="rootComposite" presStyleCnt="0"/>
      <dgm:spPr/>
    </dgm:pt>
    <dgm:pt modelId="{F7571AB7-56D0-471A-9181-DF8118509FD6}" type="pres">
      <dgm:prSet presAssocID="{6654A3CD-AF06-47CE-AFA7-4A8ADC44E07E}" presName="rootText" presStyleLbl="node1" presStyleIdx="2" presStyleCnt="12">
        <dgm:presLayoutVars>
          <dgm:chMax/>
          <dgm:chPref val="3"/>
        </dgm:presLayoutVars>
      </dgm:prSet>
      <dgm:spPr/>
      <dgm:t>
        <a:bodyPr/>
        <a:lstStyle/>
        <a:p>
          <a:endParaRPr lang="hu-HU"/>
        </a:p>
      </dgm:t>
    </dgm:pt>
    <dgm:pt modelId="{70BB96E3-DF9A-4439-839E-639806CC14A0}" type="pres">
      <dgm:prSet presAssocID="{6654A3CD-AF06-47CE-AFA7-4A8ADC44E07E}" presName="titleText2" presStyleLbl="fgAcc1" presStyleIdx="2" presStyleCnt="12">
        <dgm:presLayoutVars>
          <dgm:chMax val="0"/>
          <dgm:chPref val="0"/>
        </dgm:presLayoutVars>
      </dgm:prSet>
      <dgm:spPr/>
      <dgm:t>
        <a:bodyPr/>
        <a:lstStyle/>
        <a:p>
          <a:endParaRPr lang="hu-HU"/>
        </a:p>
      </dgm:t>
    </dgm:pt>
    <dgm:pt modelId="{58FAECC5-6D6A-4F1C-BA95-AE82C1B8EBB9}" type="pres">
      <dgm:prSet presAssocID="{6654A3CD-AF06-47CE-AFA7-4A8ADC44E07E}" presName="rootConnector" presStyleLbl="node3" presStyleIdx="0" presStyleCnt="0"/>
      <dgm:spPr/>
      <dgm:t>
        <a:bodyPr/>
        <a:lstStyle/>
        <a:p>
          <a:endParaRPr lang="hu-HU"/>
        </a:p>
      </dgm:t>
    </dgm:pt>
    <dgm:pt modelId="{F0EBC2E6-40F0-4072-A766-3CABD9103654}" type="pres">
      <dgm:prSet presAssocID="{6654A3CD-AF06-47CE-AFA7-4A8ADC44E07E}" presName="hierChild4" presStyleCnt="0"/>
      <dgm:spPr/>
    </dgm:pt>
    <dgm:pt modelId="{7D4D8648-BA13-4432-A9A0-4B0E84C021B0}" type="pres">
      <dgm:prSet presAssocID="{6654A3CD-AF06-47CE-AFA7-4A8ADC44E07E}" presName="hierChild5" presStyleCnt="0"/>
      <dgm:spPr/>
    </dgm:pt>
    <dgm:pt modelId="{D3553BB1-515A-4C0E-9770-A125B0559D51}" type="pres">
      <dgm:prSet presAssocID="{32EC61BB-EE20-4003-8D46-1EA57F38B1DC}" presName="Name37" presStyleLbl="parChTrans1D3" presStyleIdx="1" presStyleCnt="3"/>
      <dgm:spPr/>
      <dgm:t>
        <a:bodyPr/>
        <a:lstStyle/>
        <a:p>
          <a:endParaRPr lang="hu-HU"/>
        </a:p>
      </dgm:t>
    </dgm:pt>
    <dgm:pt modelId="{A966BB93-13F2-4880-AE43-792FD06C02B3}" type="pres">
      <dgm:prSet presAssocID="{0D9421F7-9D78-42C4-AE7A-F7F293A7FF35}" presName="hierRoot2" presStyleCnt="0">
        <dgm:presLayoutVars>
          <dgm:hierBranch val="init"/>
        </dgm:presLayoutVars>
      </dgm:prSet>
      <dgm:spPr/>
    </dgm:pt>
    <dgm:pt modelId="{3CD324A6-74EA-4524-81E3-632DD8C7EE2E}" type="pres">
      <dgm:prSet presAssocID="{0D9421F7-9D78-42C4-AE7A-F7F293A7FF35}" presName="rootComposite" presStyleCnt="0"/>
      <dgm:spPr/>
    </dgm:pt>
    <dgm:pt modelId="{42C3BA33-16B7-476A-90CA-99AA5BA99562}" type="pres">
      <dgm:prSet presAssocID="{0D9421F7-9D78-42C4-AE7A-F7F293A7FF35}" presName="rootText" presStyleLbl="node1" presStyleIdx="3" presStyleCnt="12">
        <dgm:presLayoutVars>
          <dgm:chMax/>
          <dgm:chPref val="3"/>
        </dgm:presLayoutVars>
      </dgm:prSet>
      <dgm:spPr/>
      <dgm:t>
        <a:bodyPr/>
        <a:lstStyle/>
        <a:p>
          <a:endParaRPr lang="hu-HU"/>
        </a:p>
      </dgm:t>
    </dgm:pt>
    <dgm:pt modelId="{6BECAAB4-48CA-461D-B871-D591ED379BCF}" type="pres">
      <dgm:prSet presAssocID="{0D9421F7-9D78-42C4-AE7A-F7F293A7FF35}" presName="titleText2" presStyleLbl="fgAcc1" presStyleIdx="3" presStyleCnt="12">
        <dgm:presLayoutVars>
          <dgm:chMax val="0"/>
          <dgm:chPref val="0"/>
        </dgm:presLayoutVars>
      </dgm:prSet>
      <dgm:spPr/>
      <dgm:t>
        <a:bodyPr/>
        <a:lstStyle/>
        <a:p>
          <a:endParaRPr lang="hu-HU"/>
        </a:p>
      </dgm:t>
    </dgm:pt>
    <dgm:pt modelId="{8374EF46-2572-4B04-B971-4748677A16B1}" type="pres">
      <dgm:prSet presAssocID="{0D9421F7-9D78-42C4-AE7A-F7F293A7FF35}" presName="rootConnector" presStyleLbl="node3" presStyleIdx="0" presStyleCnt="0"/>
      <dgm:spPr/>
      <dgm:t>
        <a:bodyPr/>
        <a:lstStyle/>
        <a:p>
          <a:endParaRPr lang="hu-HU"/>
        </a:p>
      </dgm:t>
    </dgm:pt>
    <dgm:pt modelId="{E0F34927-84B2-49A4-9761-3411D40E38DA}" type="pres">
      <dgm:prSet presAssocID="{0D9421F7-9D78-42C4-AE7A-F7F293A7FF35}" presName="hierChild4" presStyleCnt="0"/>
      <dgm:spPr/>
    </dgm:pt>
    <dgm:pt modelId="{A777F4A1-3EC1-47D7-9700-4F134DD96AB1}" type="pres">
      <dgm:prSet presAssocID="{6F230890-4D89-4C92-BB1D-5A81D09DC24C}" presName="Name37" presStyleLbl="parChTrans1D4" presStyleIdx="0" presStyleCnt="5"/>
      <dgm:spPr/>
      <dgm:t>
        <a:bodyPr/>
        <a:lstStyle/>
        <a:p>
          <a:endParaRPr lang="hu-HU"/>
        </a:p>
      </dgm:t>
    </dgm:pt>
    <dgm:pt modelId="{ACCF0DB1-43F7-4F32-A6EA-BF09FA2A912C}" type="pres">
      <dgm:prSet presAssocID="{29A50089-DB5D-4780-99D0-37E2CD165BEF}" presName="hierRoot2" presStyleCnt="0">
        <dgm:presLayoutVars>
          <dgm:hierBranch val="init"/>
        </dgm:presLayoutVars>
      </dgm:prSet>
      <dgm:spPr/>
    </dgm:pt>
    <dgm:pt modelId="{CC5E51DA-BBEE-4915-8DD2-2338E0F4240B}" type="pres">
      <dgm:prSet presAssocID="{29A50089-DB5D-4780-99D0-37E2CD165BEF}" presName="rootComposite" presStyleCnt="0"/>
      <dgm:spPr/>
    </dgm:pt>
    <dgm:pt modelId="{5C8CED76-6A92-4FAC-8E28-0D76BBEA583A}" type="pres">
      <dgm:prSet presAssocID="{29A50089-DB5D-4780-99D0-37E2CD165BEF}" presName="rootText" presStyleLbl="node1" presStyleIdx="4" presStyleCnt="12">
        <dgm:presLayoutVars>
          <dgm:chMax/>
          <dgm:chPref val="3"/>
        </dgm:presLayoutVars>
      </dgm:prSet>
      <dgm:spPr/>
      <dgm:t>
        <a:bodyPr/>
        <a:lstStyle/>
        <a:p>
          <a:endParaRPr lang="hu-HU"/>
        </a:p>
      </dgm:t>
    </dgm:pt>
    <dgm:pt modelId="{213BC8A0-3D95-4FC1-B68A-17CC8C7372BC}" type="pres">
      <dgm:prSet presAssocID="{29A50089-DB5D-4780-99D0-37E2CD165BEF}" presName="titleText2" presStyleLbl="fgAcc1" presStyleIdx="4" presStyleCnt="12">
        <dgm:presLayoutVars>
          <dgm:chMax val="0"/>
          <dgm:chPref val="0"/>
        </dgm:presLayoutVars>
      </dgm:prSet>
      <dgm:spPr/>
      <dgm:t>
        <a:bodyPr/>
        <a:lstStyle/>
        <a:p>
          <a:endParaRPr lang="hu-HU"/>
        </a:p>
      </dgm:t>
    </dgm:pt>
    <dgm:pt modelId="{FCFAF9F8-DB6A-453D-B0E1-EF0792C6058C}" type="pres">
      <dgm:prSet presAssocID="{29A50089-DB5D-4780-99D0-37E2CD165BEF}" presName="rootConnector" presStyleLbl="node4" presStyleIdx="0" presStyleCnt="0"/>
      <dgm:spPr/>
      <dgm:t>
        <a:bodyPr/>
        <a:lstStyle/>
        <a:p>
          <a:endParaRPr lang="hu-HU"/>
        </a:p>
      </dgm:t>
    </dgm:pt>
    <dgm:pt modelId="{E623B038-A267-4092-9612-DBD636FB6E8F}" type="pres">
      <dgm:prSet presAssocID="{29A50089-DB5D-4780-99D0-37E2CD165BEF}" presName="hierChild4" presStyleCnt="0"/>
      <dgm:spPr/>
    </dgm:pt>
    <dgm:pt modelId="{D168F55D-FBA0-4961-8978-1B10B9685210}" type="pres">
      <dgm:prSet presAssocID="{29A50089-DB5D-4780-99D0-37E2CD165BEF}" presName="hierChild5" presStyleCnt="0"/>
      <dgm:spPr/>
    </dgm:pt>
    <dgm:pt modelId="{09861C40-9618-480E-A448-0942190C8978}" type="pres">
      <dgm:prSet presAssocID="{1496496F-D0F9-4673-960A-98B0B5371C61}" presName="Name37" presStyleLbl="parChTrans1D4" presStyleIdx="1" presStyleCnt="5"/>
      <dgm:spPr/>
      <dgm:t>
        <a:bodyPr/>
        <a:lstStyle/>
        <a:p>
          <a:endParaRPr lang="en-GB"/>
        </a:p>
      </dgm:t>
    </dgm:pt>
    <dgm:pt modelId="{1A623773-EEC7-4054-A0DB-B746B3F22AAA}" type="pres">
      <dgm:prSet presAssocID="{1C580ED0-B9AC-4CCB-855E-377EE8549745}" presName="hierRoot2" presStyleCnt="0">
        <dgm:presLayoutVars>
          <dgm:hierBranch val="init"/>
        </dgm:presLayoutVars>
      </dgm:prSet>
      <dgm:spPr/>
    </dgm:pt>
    <dgm:pt modelId="{D8F05A35-5E8F-41CD-B851-54F2E809ED0E}" type="pres">
      <dgm:prSet presAssocID="{1C580ED0-B9AC-4CCB-855E-377EE8549745}" presName="rootComposite" presStyleCnt="0"/>
      <dgm:spPr/>
    </dgm:pt>
    <dgm:pt modelId="{E5491DE1-BD13-4330-B9B9-C7D941A8289C}" type="pres">
      <dgm:prSet presAssocID="{1C580ED0-B9AC-4CCB-855E-377EE8549745}" presName="rootText" presStyleLbl="node1" presStyleIdx="5" presStyleCnt="12">
        <dgm:presLayoutVars>
          <dgm:chMax/>
          <dgm:chPref val="3"/>
        </dgm:presLayoutVars>
      </dgm:prSet>
      <dgm:spPr/>
      <dgm:t>
        <a:bodyPr/>
        <a:lstStyle/>
        <a:p>
          <a:endParaRPr lang="en-GB"/>
        </a:p>
      </dgm:t>
    </dgm:pt>
    <dgm:pt modelId="{C90A61D0-1FCA-427B-A239-A033D4751144}" type="pres">
      <dgm:prSet presAssocID="{1C580ED0-B9AC-4CCB-855E-377EE8549745}" presName="titleText2" presStyleLbl="fgAcc1" presStyleIdx="5" presStyleCnt="12">
        <dgm:presLayoutVars>
          <dgm:chMax val="0"/>
          <dgm:chPref val="0"/>
        </dgm:presLayoutVars>
      </dgm:prSet>
      <dgm:spPr/>
      <dgm:t>
        <a:bodyPr/>
        <a:lstStyle/>
        <a:p>
          <a:endParaRPr lang="en-GB"/>
        </a:p>
      </dgm:t>
    </dgm:pt>
    <dgm:pt modelId="{672F91EB-630C-4283-A4F0-A676D9A328BC}" type="pres">
      <dgm:prSet presAssocID="{1C580ED0-B9AC-4CCB-855E-377EE8549745}" presName="rootConnector" presStyleLbl="node4" presStyleIdx="0" presStyleCnt="0"/>
      <dgm:spPr/>
      <dgm:t>
        <a:bodyPr/>
        <a:lstStyle/>
        <a:p>
          <a:endParaRPr lang="en-GB"/>
        </a:p>
      </dgm:t>
    </dgm:pt>
    <dgm:pt modelId="{2BF73D02-8C2C-47B6-8211-B94575E77821}" type="pres">
      <dgm:prSet presAssocID="{1C580ED0-B9AC-4CCB-855E-377EE8549745}" presName="hierChild4" presStyleCnt="0"/>
      <dgm:spPr/>
    </dgm:pt>
    <dgm:pt modelId="{38433BD1-24F5-4E51-AE2A-7914CA69E90E}" type="pres">
      <dgm:prSet presAssocID="{1C580ED0-B9AC-4CCB-855E-377EE8549745}" presName="hierChild5" presStyleCnt="0"/>
      <dgm:spPr/>
    </dgm:pt>
    <dgm:pt modelId="{406816BF-6B0F-41CB-86E6-7BEEE77B6062}" type="pres">
      <dgm:prSet presAssocID="{A2E10CE8-6F48-462D-9DF5-CB302D6E777F}" presName="Name37" presStyleLbl="parChTrans1D4" presStyleIdx="2" presStyleCnt="5"/>
      <dgm:spPr/>
      <dgm:t>
        <a:bodyPr/>
        <a:lstStyle/>
        <a:p>
          <a:endParaRPr lang="en-GB"/>
        </a:p>
      </dgm:t>
    </dgm:pt>
    <dgm:pt modelId="{C909C883-CF28-4A0C-9363-B05AB1DBFFC8}" type="pres">
      <dgm:prSet presAssocID="{78CEFEA0-65F4-45F2-AE0F-670FBFC3A335}" presName="hierRoot2" presStyleCnt="0">
        <dgm:presLayoutVars>
          <dgm:hierBranch val="init"/>
        </dgm:presLayoutVars>
      </dgm:prSet>
      <dgm:spPr/>
    </dgm:pt>
    <dgm:pt modelId="{D8EBDDB6-F8B9-4F42-A71D-80637E63934E}" type="pres">
      <dgm:prSet presAssocID="{78CEFEA0-65F4-45F2-AE0F-670FBFC3A335}" presName="rootComposite" presStyleCnt="0"/>
      <dgm:spPr/>
    </dgm:pt>
    <dgm:pt modelId="{6A235D9B-8334-40A7-9932-438CD3BCE4A3}" type="pres">
      <dgm:prSet presAssocID="{78CEFEA0-65F4-45F2-AE0F-670FBFC3A335}" presName="rootText" presStyleLbl="node1" presStyleIdx="6" presStyleCnt="12">
        <dgm:presLayoutVars>
          <dgm:chMax/>
          <dgm:chPref val="3"/>
        </dgm:presLayoutVars>
      </dgm:prSet>
      <dgm:spPr/>
      <dgm:t>
        <a:bodyPr/>
        <a:lstStyle/>
        <a:p>
          <a:endParaRPr lang="en-GB"/>
        </a:p>
      </dgm:t>
    </dgm:pt>
    <dgm:pt modelId="{5B97F4C0-E60B-4D23-B028-43A57815BA98}" type="pres">
      <dgm:prSet presAssocID="{78CEFEA0-65F4-45F2-AE0F-670FBFC3A335}" presName="titleText2" presStyleLbl="fgAcc1" presStyleIdx="6" presStyleCnt="12">
        <dgm:presLayoutVars>
          <dgm:chMax val="0"/>
          <dgm:chPref val="0"/>
        </dgm:presLayoutVars>
      </dgm:prSet>
      <dgm:spPr/>
      <dgm:t>
        <a:bodyPr/>
        <a:lstStyle/>
        <a:p>
          <a:endParaRPr lang="en-GB"/>
        </a:p>
      </dgm:t>
    </dgm:pt>
    <dgm:pt modelId="{08A87892-552C-4B88-BFDA-31C6C17CB767}" type="pres">
      <dgm:prSet presAssocID="{78CEFEA0-65F4-45F2-AE0F-670FBFC3A335}" presName="rootConnector" presStyleLbl="node4" presStyleIdx="0" presStyleCnt="0"/>
      <dgm:spPr/>
      <dgm:t>
        <a:bodyPr/>
        <a:lstStyle/>
        <a:p>
          <a:endParaRPr lang="en-GB"/>
        </a:p>
      </dgm:t>
    </dgm:pt>
    <dgm:pt modelId="{6D17C3F2-39A7-49BD-A29F-D41BD51BA72E}" type="pres">
      <dgm:prSet presAssocID="{78CEFEA0-65F4-45F2-AE0F-670FBFC3A335}" presName="hierChild4" presStyleCnt="0"/>
      <dgm:spPr/>
    </dgm:pt>
    <dgm:pt modelId="{AD25955C-7BE3-478B-8A61-2F023CDF965F}" type="pres">
      <dgm:prSet presAssocID="{78CEFEA0-65F4-45F2-AE0F-670FBFC3A335}" presName="hierChild5" presStyleCnt="0"/>
      <dgm:spPr/>
    </dgm:pt>
    <dgm:pt modelId="{457D7B34-30E7-46C9-B90E-181E318CCA56}" type="pres">
      <dgm:prSet presAssocID="{DAEEE321-61BC-439C-AADA-25012E2495C1}" presName="Name37" presStyleLbl="parChTrans1D4" presStyleIdx="3" presStyleCnt="5"/>
      <dgm:spPr/>
      <dgm:t>
        <a:bodyPr/>
        <a:lstStyle/>
        <a:p>
          <a:endParaRPr lang="en-GB"/>
        </a:p>
      </dgm:t>
    </dgm:pt>
    <dgm:pt modelId="{6CEA858D-E6C7-4698-9BCF-08137BDE07B0}" type="pres">
      <dgm:prSet presAssocID="{AC48EBEF-012F-4198-BE55-0B86A223F9C9}" presName="hierRoot2" presStyleCnt="0">
        <dgm:presLayoutVars>
          <dgm:hierBranch val="init"/>
        </dgm:presLayoutVars>
      </dgm:prSet>
      <dgm:spPr/>
    </dgm:pt>
    <dgm:pt modelId="{F38500EA-0161-4D81-BEBE-A6CCF19412F0}" type="pres">
      <dgm:prSet presAssocID="{AC48EBEF-012F-4198-BE55-0B86A223F9C9}" presName="rootComposite" presStyleCnt="0"/>
      <dgm:spPr/>
    </dgm:pt>
    <dgm:pt modelId="{5C18C10C-FBB7-4037-92A2-5468FA4A6D9B}" type="pres">
      <dgm:prSet presAssocID="{AC48EBEF-012F-4198-BE55-0B86A223F9C9}" presName="rootText" presStyleLbl="node1" presStyleIdx="7" presStyleCnt="12">
        <dgm:presLayoutVars>
          <dgm:chMax/>
          <dgm:chPref val="3"/>
        </dgm:presLayoutVars>
      </dgm:prSet>
      <dgm:spPr/>
      <dgm:t>
        <a:bodyPr/>
        <a:lstStyle/>
        <a:p>
          <a:endParaRPr lang="en-GB"/>
        </a:p>
      </dgm:t>
    </dgm:pt>
    <dgm:pt modelId="{FF8D34F1-5FC7-4D5B-8816-001B77EDA3FE}" type="pres">
      <dgm:prSet presAssocID="{AC48EBEF-012F-4198-BE55-0B86A223F9C9}" presName="titleText2" presStyleLbl="fgAcc1" presStyleIdx="7" presStyleCnt="12">
        <dgm:presLayoutVars>
          <dgm:chMax val="0"/>
          <dgm:chPref val="0"/>
        </dgm:presLayoutVars>
      </dgm:prSet>
      <dgm:spPr/>
      <dgm:t>
        <a:bodyPr/>
        <a:lstStyle/>
        <a:p>
          <a:endParaRPr lang="en-GB"/>
        </a:p>
      </dgm:t>
    </dgm:pt>
    <dgm:pt modelId="{180D4C4A-7C18-4548-8CCB-87805FBAEA90}" type="pres">
      <dgm:prSet presAssocID="{AC48EBEF-012F-4198-BE55-0B86A223F9C9}" presName="rootConnector" presStyleLbl="node4" presStyleIdx="0" presStyleCnt="0"/>
      <dgm:spPr/>
      <dgm:t>
        <a:bodyPr/>
        <a:lstStyle/>
        <a:p>
          <a:endParaRPr lang="en-GB"/>
        </a:p>
      </dgm:t>
    </dgm:pt>
    <dgm:pt modelId="{9BFC6013-5A76-4D7C-9479-EE0BF087E170}" type="pres">
      <dgm:prSet presAssocID="{AC48EBEF-012F-4198-BE55-0B86A223F9C9}" presName="hierChild4" presStyleCnt="0"/>
      <dgm:spPr/>
    </dgm:pt>
    <dgm:pt modelId="{C89B5FD5-B00F-4468-9876-D11D3EBA62FE}" type="pres">
      <dgm:prSet presAssocID="{AC48EBEF-012F-4198-BE55-0B86A223F9C9}" presName="hierChild5" presStyleCnt="0"/>
      <dgm:spPr/>
    </dgm:pt>
    <dgm:pt modelId="{BDD4852D-F739-4956-977E-CC8D7C2EB48D}" type="pres">
      <dgm:prSet presAssocID="{2BD3264B-9C89-4403-BE5E-F71E644A7FC3}" presName="Name37" presStyleLbl="parChTrans1D4" presStyleIdx="4" presStyleCnt="5"/>
      <dgm:spPr/>
      <dgm:t>
        <a:bodyPr/>
        <a:lstStyle/>
        <a:p>
          <a:endParaRPr lang="en-GB"/>
        </a:p>
      </dgm:t>
    </dgm:pt>
    <dgm:pt modelId="{61CA9AE3-B6DB-4075-AE16-AF89018E4E70}" type="pres">
      <dgm:prSet presAssocID="{CBD00741-7B62-4EAA-9CB7-97A56BBB9BC2}" presName="hierRoot2" presStyleCnt="0">
        <dgm:presLayoutVars>
          <dgm:hierBranch val="init"/>
        </dgm:presLayoutVars>
      </dgm:prSet>
      <dgm:spPr/>
    </dgm:pt>
    <dgm:pt modelId="{6F178185-172C-4753-BE39-C13D05E7B51E}" type="pres">
      <dgm:prSet presAssocID="{CBD00741-7B62-4EAA-9CB7-97A56BBB9BC2}" presName="rootComposite" presStyleCnt="0"/>
      <dgm:spPr/>
    </dgm:pt>
    <dgm:pt modelId="{EE877456-6614-49E2-9280-B5E34C3AACCC}" type="pres">
      <dgm:prSet presAssocID="{CBD00741-7B62-4EAA-9CB7-97A56BBB9BC2}" presName="rootText" presStyleLbl="node1" presStyleIdx="8" presStyleCnt="12">
        <dgm:presLayoutVars>
          <dgm:chMax/>
          <dgm:chPref val="3"/>
        </dgm:presLayoutVars>
      </dgm:prSet>
      <dgm:spPr/>
      <dgm:t>
        <a:bodyPr/>
        <a:lstStyle/>
        <a:p>
          <a:endParaRPr lang="en-GB"/>
        </a:p>
      </dgm:t>
    </dgm:pt>
    <dgm:pt modelId="{98609FE1-D6DE-4D4C-93CE-F590DC5F1F92}" type="pres">
      <dgm:prSet presAssocID="{CBD00741-7B62-4EAA-9CB7-97A56BBB9BC2}" presName="titleText2" presStyleLbl="fgAcc1" presStyleIdx="8" presStyleCnt="12">
        <dgm:presLayoutVars>
          <dgm:chMax val="0"/>
          <dgm:chPref val="0"/>
        </dgm:presLayoutVars>
      </dgm:prSet>
      <dgm:spPr/>
      <dgm:t>
        <a:bodyPr/>
        <a:lstStyle/>
        <a:p>
          <a:endParaRPr lang="en-GB"/>
        </a:p>
      </dgm:t>
    </dgm:pt>
    <dgm:pt modelId="{CBA2C73C-AE1C-42DE-8C8F-35940D37F344}" type="pres">
      <dgm:prSet presAssocID="{CBD00741-7B62-4EAA-9CB7-97A56BBB9BC2}" presName="rootConnector" presStyleLbl="node4" presStyleIdx="0" presStyleCnt="0"/>
      <dgm:spPr/>
      <dgm:t>
        <a:bodyPr/>
        <a:lstStyle/>
        <a:p>
          <a:endParaRPr lang="en-GB"/>
        </a:p>
      </dgm:t>
    </dgm:pt>
    <dgm:pt modelId="{3E3CB974-22A9-4089-AC96-5A99C2030BC1}" type="pres">
      <dgm:prSet presAssocID="{CBD00741-7B62-4EAA-9CB7-97A56BBB9BC2}" presName="hierChild4" presStyleCnt="0"/>
      <dgm:spPr/>
    </dgm:pt>
    <dgm:pt modelId="{DCF83DF4-EF97-4998-BA28-8C918D4B28A8}" type="pres">
      <dgm:prSet presAssocID="{CBD00741-7B62-4EAA-9CB7-97A56BBB9BC2}" presName="hierChild5" presStyleCnt="0"/>
      <dgm:spPr/>
    </dgm:pt>
    <dgm:pt modelId="{53F11A6B-48AE-4BCC-9F9D-9A92436BC9A7}" type="pres">
      <dgm:prSet presAssocID="{0D9421F7-9D78-42C4-AE7A-F7F293A7FF35}" presName="hierChild5" presStyleCnt="0"/>
      <dgm:spPr/>
    </dgm:pt>
    <dgm:pt modelId="{FBD45720-62DC-44F1-BFD7-545740BDC12A}" type="pres">
      <dgm:prSet presAssocID="{A4DC67C8-F261-4BA9-8D47-50D94B52BDEF}" presName="Name37" presStyleLbl="parChTrans1D3" presStyleIdx="2" presStyleCnt="3"/>
      <dgm:spPr/>
      <dgm:t>
        <a:bodyPr/>
        <a:lstStyle/>
        <a:p>
          <a:endParaRPr lang="hu-HU"/>
        </a:p>
      </dgm:t>
    </dgm:pt>
    <dgm:pt modelId="{4CA179D0-F8DE-4F98-BCB8-71DA8554360E}" type="pres">
      <dgm:prSet presAssocID="{FC3AD4EC-7272-4A48-970E-805BE52458F5}" presName="hierRoot2" presStyleCnt="0">
        <dgm:presLayoutVars>
          <dgm:hierBranch val="init"/>
        </dgm:presLayoutVars>
      </dgm:prSet>
      <dgm:spPr/>
    </dgm:pt>
    <dgm:pt modelId="{BFB966EC-74A1-4DF7-8F45-EA322C27572C}" type="pres">
      <dgm:prSet presAssocID="{FC3AD4EC-7272-4A48-970E-805BE52458F5}" presName="rootComposite" presStyleCnt="0"/>
      <dgm:spPr/>
    </dgm:pt>
    <dgm:pt modelId="{C023F2D0-664B-48C6-8D85-553D9CCDD273}" type="pres">
      <dgm:prSet presAssocID="{FC3AD4EC-7272-4A48-970E-805BE52458F5}" presName="rootText" presStyleLbl="node1" presStyleIdx="9" presStyleCnt="12">
        <dgm:presLayoutVars>
          <dgm:chMax/>
          <dgm:chPref val="3"/>
        </dgm:presLayoutVars>
      </dgm:prSet>
      <dgm:spPr/>
      <dgm:t>
        <a:bodyPr/>
        <a:lstStyle/>
        <a:p>
          <a:endParaRPr lang="hu-HU"/>
        </a:p>
      </dgm:t>
    </dgm:pt>
    <dgm:pt modelId="{D0C6E659-3CBD-49DD-96DC-330143D8F982}" type="pres">
      <dgm:prSet presAssocID="{FC3AD4EC-7272-4A48-970E-805BE52458F5}" presName="titleText2" presStyleLbl="fgAcc1" presStyleIdx="9" presStyleCnt="12">
        <dgm:presLayoutVars>
          <dgm:chMax val="0"/>
          <dgm:chPref val="0"/>
        </dgm:presLayoutVars>
      </dgm:prSet>
      <dgm:spPr/>
      <dgm:t>
        <a:bodyPr/>
        <a:lstStyle/>
        <a:p>
          <a:endParaRPr lang="hu-HU"/>
        </a:p>
      </dgm:t>
    </dgm:pt>
    <dgm:pt modelId="{7BEB3079-6E16-42AB-A209-19790B1C4FC5}" type="pres">
      <dgm:prSet presAssocID="{FC3AD4EC-7272-4A48-970E-805BE52458F5}" presName="rootConnector" presStyleLbl="node3" presStyleIdx="0" presStyleCnt="0"/>
      <dgm:spPr/>
      <dgm:t>
        <a:bodyPr/>
        <a:lstStyle/>
        <a:p>
          <a:endParaRPr lang="hu-HU"/>
        </a:p>
      </dgm:t>
    </dgm:pt>
    <dgm:pt modelId="{1B240766-ACC5-46AF-A2BB-D326673C5518}" type="pres">
      <dgm:prSet presAssocID="{FC3AD4EC-7272-4A48-970E-805BE52458F5}" presName="hierChild4" presStyleCnt="0"/>
      <dgm:spPr/>
    </dgm:pt>
    <dgm:pt modelId="{8C6B7CD2-0E62-4CC0-AA1C-9654253ABBAB}" type="pres">
      <dgm:prSet presAssocID="{FC3AD4EC-7272-4A48-970E-805BE52458F5}" presName="hierChild5" presStyleCnt="0"/>
      <dgm:spPr/>
    </dgm:pt>
    <dgm:pt modelId="{03819866-77C4-456C-97CA-21CAAE609ADB}" type="pres">
      <dgm:prSet presAssocID="{4CDFCBFB-E017-482C-B9FE-9B9CAD5068F4}" presName="hierChild5" presStyleCnt="0"/>
      <dgm:spPr/>
    </dgm:pt>
    <dgm:pt modelId="{A7461BB3-F02B-407C-B859-A4DEF44F1A89}" type="pres">
      <dgm:prSet presAssocID="{6A76A090-39E9-4A30-ACA9-03012701B793}" presName="Name37" presStyleLbl="parChTrans1D2" presStyleIdx="2" presStyleCnt="4"/>
      <dgm:spPr/>
      <dgm:t>
        <a:bodyPr/>
        <a:lstStyle/>
        <a:p>
          <a:endParaRPr lang="hu-HU"/>
        </a:p>
      </dgm:t>
    </dgm:pt>
    <dgm:pt modelId="{52BA0D50-C5AD-4934-8686-2BB120E69FB4}" type="pres">
      <dgm:prSet presAssocID="{A8144E9A-C48F-48B8-A17A-80C95F62E595}" presName="hierRoot2" presStyleCnt="0">
        <dgm:presLayoutVars>
          <dgm:hierBranch val="init"/>
        </dgm:presLayoutVars>
      </dgm:prSet>
      <dgm:spPr/>
    </dgm:pt>
    <dgm:pt modelId="{347DC9F5-AF7C-46D0-9D70-2D8BF6CD8F0B}" type="pres">
      <dgm:prSet presAssocID="{A8144E9A-C48F-48B8-A17A-80C95F62E595}" presName="rootComposite" presStyleCnt="0"/>
      <dgm:spPr/>
    </dgm:pt>
    <dgm:pt modelId="{629A4F6E-E3C5-4EE7-8CB8-B3932D6AC708}" type="pres">
      <dgm:prSet presAssocID="{A8144E9A-C48F-48B8-A17A-80C95F62E595}" presName="rootText" presStyleLbl="node1" presStyleIdx="10" presStyleCnt="12">
        <dgm:presLayoutVars>
          <dgm:chMax/>
          <dgm:chPref val="3"/>
        </dgm:presLayoutVars>
      </dgm:prSet>
      <dgm:spPr/>
      <dgm:t>
        <a:bodyPr/>
        <a:lstStyle/>
        <a:p>
          <a:endParaRPr lang="hu-HU"/>
        </a:p>
      </dgm:t>
    </dgm:pt>
    <dgm:pt modelId="{86A6CE1F-DB14-477F-A163-479A1B2AD900}" type="pres">
      <dgm:prSet presAssocID="{A8144E9A-C48F-48B8-A17A-80C95F62E595}" presName="titleText2" presStyleLbl="fgAcc1" presStyleIdx="10" presStyleCnt="12">
        <dgm:presLayoutVars>
          <dgm:chMax val="0"/>
          <dgm:chPref val="0"/>
        </dgm:presLayoutVars>
      </dgm:prSet>
      <dgm:spPr/>
      <dgm:t>
        <a:bodyPr/>
        <a:lstStyle/>
        <a:p>
          <a:endParaRPr lang="en-GB"/>
        </a:p>
      </dgm:t>
    </dgm:pt>
    <dgm:pt modelId="{5EAC6BED-A25B-4056-A072-9702F8BFBA69}" type="pres">
      <dgm:prSet presAssocID="{A8144E9A-C48F-48B8-A17A-80C95F62E595}" presName="rootConnector" presStyleLbl="node2" presStyleIdx="0" presStyleCnt="0"/>
      <dgm:spPr/>
      <dgm:t>
        <a:bodyPr/>
        <a:lstStyle/>
        <a:p>
          <a:endParaRPr lang="hu-HU"/>
        </a:p>
      </dgm:t>
    </dgm:pt>
    <dgm:pt modelId="{041526A8-AF2C-4357-842B-D6339911789E}" type="pres">
      <dgm:prSet presAssocID="{A8144E9A-C48F-48B8-A17A-80C95F62E595}" presName="hierChild4" presStyleCnt="0"/>
      <dgm:spPr/>
    </dgm:pt>
    <dgm:pt modelId="{6F7FEF26-AA71-46B1-AE4D-D350439F18FC}" type="pres">
      <dgm:prSet presAssocID="{A8144E9A-C48F-48B8-A17A-80C95F62E595}" presName="hierChild5" presStyleCnt="0"/>
      <dgm:spPr/>
    </dgm:pt>
    <dgm:pt modelId="{D26F4A0D-BCDE-48D8-8F2D-B06668CBE79D}" type="pres">
      <dgm:prSet presAssocID="{EBEBD4FF-1F3F-47DD-A1AD-F929F1F860E8}" presName="Name37" presStyleLbl="parChTrans1D2" presStyleIdx="3" presStyleCnt="4"/>
      <dgm:spPr/>
      <dgm:t>
        <a:bodyPr/>
        <a:lstStyle/>
        <a:p>
          <a:endParaRPr lang="hu-HU"/>
        </a:p>
      </dgm:t>
    </dgm:pt>
    <dgm:pt modelId="{F5474B0E-0E29-4EED-9664-414C2A1EBD49}" type="pres">
      <dgm:prSet presAssocID="{7C109C41-41F4-4EF7-BE61-345434F06D2B}" presName="hierRoot2" presStyleCnt="0">
        <dgm:presLayoutVars>
          <dgm:hierBranch val="init"/>
        </dgm:presLayoutVars>
      </dgm:prSet>
      <dgm:spPr/>
    </dgm:pt>
    <dgm:pt modelId="{08A49CD8-774A-49DD-A5E9-49FFD9DBB4CD}" type="pres">
      <dgm:prSet presAssocID="{7C109C41-41F4-4EF7-BE61-345434F06D2B}" presName="rootComposite" presStyleCnt="0"/>
      <dgm:spPr/>
    </dgm:pt>
    <dgm:pt modelId="{054398FF-202E-42E2-9149-E884BC1E7A65}" type="pres">
      <dgm:prSet presAssocID="{7C109C41-41F4-4EF7-BE61-345434F06D2B}" presName="rootText" presStyleLbl="node1" presStyleIdx="11" presStyleCnt="12">
        <dgm:presLayoutVars>
          <dgm:chMax/>
          <dgm:chPref val="3"/>
        </dgm:presLayoutVars>
      </dgm:prSet>
      <dgm:spPr/>
      <dgm:t>
        <a:bodyPr/>
        <a:lstStyle/>
        <a:p>
          <a:endParaRPr lang="hu-HU"/>
        </a:p>
      </dgm:t>
    </dgm:pt>
    <dgm:pt modelId="{A6D9753A-CEBA-4793-9003-635977A9383A}" type="pres">
      <dgm:prSet presAssocID="{7C109C41-41F4-4EF7-BE61-345434F06D2B}" presName="titleText2" presStyleLbl="fgAcc1" presStyleIdx="11" presStyleCnt="12">
        <dgm:presLayoutVars>
          <dgm:chMax val="0"/>
          <dgm:chPref val="0"/>
        </dgm:presLayoutVars>
      </dgm:prSet>
      <dgm:spPr/>
      <dgm:t>
        <a:bodyPr/>
        <a:lstStyle/>
        <a:p>
          <a:endParaRPr lang="hu-HU"/>
        </a:p>
      </dgm:t>
    </dgm:pt>
    <dgm:pt modelId="{ECC0D333-6F23-422A-8725-82C7C292923D}" type="pres">
      <dgm:prSet presAssocID="{7C109C41-41F4-4EF7-BE61-345434F06D2B}" presName="rootConnector" presStyleLbl="node2" presStyleIdx="0" presStyleCnt="0"/>
      <dgm:spPr/>
      <dgm:t>
        <a:bodyPr/>
        <a:lstStyle/>
        <a:p>
          <a:endParaRPr lang="hu-HU"/>
        </a:p>
      </dgm:t>
    </dgm:pt>
    <dgm:pt modelId="{E0C447BD-583C-464B-B219-3401E5B045D7}" type="pres">
      <dgm:prSet presAssocID="{7C109C41-41F4-4EF7-BE61-345434F06D2B}" presName="hierChild4" presStyleCnt="0"/>
      <dgm:spPr/>
    </dgm:pt>
    <dgm:pt modelId="{7EF8BC5D-5BF1-4905-9C3F-0135B79642C6}" type="pres">
      <dgm:prSet presAssocID="{7C109C41-41F4-4EF7-BE61-345434F06D2B}" presName="hierChild5" presStyleCnt="0"/>
      <dgm:spPr/>
    </dgm:pt>
    <dgm:pt modelId="{960BAD75-D840-4FC2-BB6D-18F32B5D2EB6}" type="pres">
      <dgm:prSet presAssocID="{63D82B13-3295-4958-ACC8-47810887D505}" presName="hierChild3" presStyleCnt="0"/>
      <dgm:spPr/>
    </dgm:pt>
  </dgm:ptLst>
  <dgm:cxnLst>
    <dgm:cxn modelId="{21E4C358-2554-4A86-89F2-498ED1CC6E8D}" type="presOf" srcId="{CBD00741-7B62-4EAA-9CB7-97A56BBB9BC2}" destId="{EE877456-6614-49E2-9280-B5E34C3AACCC}" srcOrd="0" destOrd="0" presId="urn:microsoft.com/office/officeart/2008/layout/NameandTitleOrganizationalChart"/>
    <dgm:cxn modelId="{E68A211D-E58E-49F7-AF3D-F6D87E685A95}" type="presOf" srcId="{1496496F-D0F9-4673-960A-98B0B5371C61}" destId="{09861C40-9618-480E-A448-0942190C8978}" srcOrd="0" destOrd="0" presId="urn:microsoft.com/office/officeart/2008/layout/NameandTitleOrganizationalChart"/>
    <dgm:cxn modelId="{E9F20262-B452-4BED-9ABD-396C4BCA7EB9}" type="presOf" srcId="{8B842243-597E-4F1F-B061-E0D26A15E85D}" destId="{C90A61D0-1FCA-427B-A239-A033D4751144}" srcOrd="0" destOrd="0" presId="urn:microsoft.com/office/officeart/2008/layout/NameandTitleOrganizationalChart"/>
    <dgm:cxn modelId="{1455517C-5C15-4A38-928C-81E6BB50CE54}" type="presOf" srcId="{A9EDE9C0-64E3-4ADD-9439-598C63786744}" destId="{617E3ADF-6453-4E0A-BA1B-449FCF350C63}" srcOrd="0" destOrd="0" presId="urn:microsoft.com/office/officeart/2008/layout/NameandTitleOrganizationalChart"/>
    <dgm:cxn modelId="{4B80C2F0-38E2-431A-BFA2-73835D834E8A}" type="presOf" srcId="{316E45F0-BB63-4F73-856C-4E6CD99B0B85}" destId="{FF8D34F1-5FC7-4D5B-8816-001B77EDA3FE}" srcOrd="0" destOrd="0" presId="urn:microsoft.com/office/officeart/2008/layout/NameandTitleOrganizationalChart"/>
    <dgm:cxn modelId="{DF9F32D3-0204-4792-9647-765653556853}" type="presOf" srcId="{6F230890-4D89-4C92-BB1D-5A81D09DC24C}" destId="{A777F4A1-3EC1-47D7-9700-4F134DD96AB1}" srcOrd="0" destOrd="0" presId="urn:microsoft.com/office/officeart/2008/layout/NameandTitleOrganizationalChart"/>
    <dgm:cxn modelId="{341D55C2-06EC-4FC7-897E-BD2EB3FA97C5}" type="presOf" srcId="{AC48EBEF-012F-4198-BE55-0B86A223F9C9}" destId="{5C18C10C-FBB7-4037-92A2-5468FA4A6D9B}" srcOrd="0" destOrd="0" presId="urn:microsoft.com/office/officeart/2008/layout/NameandTitleOrganizationalChart"/>
    <dgm:cxn modelId="{8F0A54D8-A4CD-40F8-87BB-54F34E6A50FF}" type="presOf" srcId="{2BD3264B-9C89-4403-BE5E-F71E644A7FC3}" destId="{BDD4852D-F739-4956-977E-CC8D7C2EB48D}" srcOrd="0" destOrd="0" presId="urn:microsoft.com/office/officeart/2008/layout/NameandTitleOrganizationalChart"/>
    <dgm:cxn modelId="{68AA1ADA-3D8D-4E3F-9C26-88D2D6307184}" type="presOf" srcId="{A8144E9A-C48F-48B8-A17A-80C95F62E595}" destId="{5EAC6BED-A25B-4056-A072-9702F8BFBA69}" srcOrd="1" destOrd="0" presId="urn:microsoft.com/office/officeart/2008/layout/NameandTitleOrganizationalChart"/>
    <dgm:cxn modelId="{8A8FE19B-A5B4-4FAF-B5C9-0CF200BC821D}" type="presOf" srcId="{842228EF-649F-4DDC-AA0C-1C352FD16CBB}" destId="{45C02FF3-CB76-4C2B-B8A3-8009F527C52F}" srcOrd="0" destOrd="0" presId="urn:microsoft.com/office/officeart/2008/layout/NameandTitleOrganizationalChart"/>
    <dgm:cxn modelId="{8B4C0958-185A-4246-8EAB-5708A06D0108}" type="presOf" srcId="{6654A3CD-AF06-47CE-AFA7-4A8ADC44E07E}" destId="{58FAECC5-6D6A-4F1C-BA95-AE82C1B8EBB9}" srcOrd="1" destOrd="0" presId="urn:microsoft.com/office/officeart/2008/layout/NameandTitleOrganizationalChart"/>
    <dgm:cxn modelId="{FBD1EAAE-2F84-4538-B3D7-A1C2F7C31F95}" type="presOf" srcId="{FC3AD4EC-7272-4A48-970E-805BE52458F5}" destId="{C023F2D0-664B-48C6-8D85-553D9CCDD273}" srcOrd="0" destOrd="0" presId="urn:microsoft.com/office/officeart/2008/layout/NameandTitleOrganizationalChart"/>
    <dgm:cxn modelId="{D463115A-BB01-424D-8922-ADDA2E5001A1}" type="presOf" srcId="{A6D42AB0-2521-48BB-8EA9-3931C7DE1C36}" destId="{5F74122C-5643-4BB8-905F-E2232EFF382A}" srcOrd="1" destOrd="0" presId="urn:microsoft.com/office/officeart/2008/layout/NameandTitleOrganizationalChart"/>
    <dgm:cxn modelId="{B1DCDC65-516C-4B69-99CD-9D39C4C39F73}" type="presOf" srcId="{1C580ED0-B9AC-4CCB-855E-377EE8549745}" destId="{672F91EB-630C-4283-A4F0-A676D9A328BC}" srcOrd="1" destOrd="0" presId="urn:microsoft.com/office/officeart/2008/layout/NameandTitleOrganizationalChart"/>
    <dgm:cxn modelId="{F5BCAC6F-2A7F-41A1-9DB8-A4BCAC5C5783}" type="presOf" srcId="{BA5D8525-5E2E-4224-98F0-F40D789DCBFC}" destId="{86A6CE1F-DB14-477F-A163-479A1B2AD900}" srcOrd="0" destOrd="0" presId="urn:microsoft.com/office/officeart/2008/layout/NameandTitleOrganizationalChart"/>
    <dgm:cxn modelId="{23975868-96C4-437E-BA05-5847EC3C3A11}" type="presOf" srcId="{B86E1805-1ABB-4F82-ACF6-831E7E99082F}" destId="{BA69EFD9-CB3F-4EAB-B606-30D239B8802B}" srcOrd="0" destOrd="0" presId="urn:microsoft.com/office/officeart/2008/layout/NameandTitleOrganizationalChart"/>
    <dgm:cxn modelId="{916DF700-183F-48E4-AD32-C33334857A97}" srcId="{63D82B13-3295-4958-ACC8-47810887D505}" destId="{4CDFCBFB-E017-482C-B9FE-9B9CAD5068F4}" srcOrd="1" destOrd="0" parTransId="{7FB54A64-FB04-44AA-B6FC-92B342824EB4}" sibTransId="{18038C23-58D8-4A4B-971A-F7B0446E0A3A}"/>
    <dgm:cxn modelId="{344A79EB-251C-48FD-A24F-0108EE03D7A4}" type="presOf" srcId="{B53292A0-DC1A-4F0C-8B5E-6B600B6F392A}" destId="{D0C6E659-3CBD-49DD-96DC-330143D8F982}" srcOrd="0" destOrd="0" presId="urn:microsoft.com/office/officeart/2008/layout/NameandTitleOrganizationalChart"/>
    <dgm:cxn modelId="{240712A0-9BA8-4514-A7FA-8A8C100EC0FD}" type="presOf" srcId="{A4DC67C8-F261-4BA9-8D47-50D94B52BDEF}" destId="{FBD45720-62DC-44F1-BFD7-545740BDC12A}" srcOrd="0" destOrd="0" presId="urn:microsoft.com/office/officeart/2008/layout/NameandTitleOrganizationalChart"/>
    <dgm:cxn modelId="{75CB1E6D-0814-4F64-B8F4-FB9AA21AAD81}" type="presOf" srcId="{CCFFFC21-4AAD-4906-AA17-F24582749C56}" destId="{98609FE1-D6DE-4D4C-93CE-F590DC5F1F92}" srcOrd="0" destOrd="0" presId="urn:microsoft.com/office/officeart/2008/layout/NameandTitleOrganizationalChart"/>
    <dgm:cxn modelId="{90A0A6F8-76EC-4A55-A446-267183F0A900}" srcId="{63D82B13-3295-4958-ACC8-47810887D505}" destId="{A6D42AB0-2521-48BB-8EA9-3931C7DE1C36}" srcOrd="0" destOrd="0" parTransId="{44DF1B18-3CC7-429F-85FE-8FCB91F752DC}" sibTransId="{A9EDE9C0-64E3-4ADD-9439-598C63786744}"/>
    <dgm:cxn modelId="{CCF00646-FC89-4DC3-8BD7-CCAA7AD4EDD4}" type="presOf" srcId="{220AC3EC-E87E-461B-BD7C-A3424D5028F4}" destId="{259C3C11-7699-489E-8CFA-90B7706D17AA}" srcOrd="0" destOrd="0" presId="urn:microsoft.com/office/officeart/2008/layout/NameandTitleOrganizationalChart"/>
    <dgm:cxn modelId="{A16B0B73-6685-4FE3-A39C-AED272C2A18D}" type="presOf" srcId="{0E81764C-BECB-4B1C-9864-141C76825C11}" destId="{6BECAAB4-48CA-461D-B871-D591ED379BCF}" srcOrd="0" destOrd="0" presId="urn:microsoft.com/office/officeart/2008/layout/NameandTitleOrganizationalChart"/>
    <dgm:cxn modelId="{59E68E53-2E36-4DF6-A439-66E76EE9D20C}" type="presOf" srcId="{29A50089-DB5D-4780-99D0-37E2CD165BEF}" destId="{FCFAF9F8-DB6A-453D-B0E1-EF0792C6058C}" srcOrd="1" destOrd="0" presId="urn:microsoft.com/office/officeart/2008/layout/NameandTitleOrganizationalChart"/>
    <dgm:cxn modelId="{2B9C2F45-C3FB-4BC5-B297-1DA3C0AB0DB9}" type="presOf" srcId="{FC3AD4EC-7272-4A48-970E-805BE52458F5}" destId="{7BEB3079-6E16-42AB-A209-19790B1C4FC5}" srcOrd="1" destOrd="0" presId="urn:microsoft.com/office/officeart/2008/layout/NameandTitleOrganizationalChart"/>
    <dgm:cxn modelId="{DE17D95B-B414-439F-9004-84A495341211}" type="presOf" srcId="{32EC61BB-EE20-4003-8D46-1EA57F38B1DC}" destId="{D3553BB1-515A-4C0E-9770-A125B0559D51}" srcOrd="0" destOrd="0" presId="urn:microsoft.com/office/officeart/2008/layout/NameandTitleOrganizationalChart"/>
    <dgm:cxn modelId="{0AA2F704-35F4-4A1E-88FD-EED28574F64F}" type="presOf" srcId="{1C580ED0-B9AC-4CCB-855E-377EE8549745}" destId="{E5491DE1-BD13-4330-B9B9-C7D941A8289C}" srcOrd="0" destOrd="0" presId="urn:microsoft.com/office/officeart/2008/layout/NameandTitleOrganizationalChart"/>
    <dgm:cxn modelId="{8B659E16-614C-4366-83B5-9102EC231714}" type="presOf" srcId="{6654A3CD-AF06-47CE-AFA7-4A8ADC44E07E}" destId="{F7571AB7-56D0-471A-9181-DF8118509FD6}" srcOrd="0" destOrd="0" presId="urn:microsoft.com/office/officeart/2008/layout/NameandTitleOrganizationalChart"/>
    <dgm:cxn modelId="{F426071C-A3FF-4AB0-A554-6D79076C6E78}" type="presOf" srcId="{7FB54A64-FB04-44AA-B6FC-92B342824EB4}" destId="{9A2D7051-7CA4-472C-A034-009B6925C0CD}" srcOrd="0" destOrd="0" presId="urn:microsoft.com/office/officeart/2008/layout/NameandTitleOrganizationalChart"/>
    <dgm:cxn modelId="{335F1289-F246-43BF-9528-9DD0D44CC228}" type="presOf" srcId="{49E47FA9-283D-41EB-B018-24A7AA4BAE24}" destId="{213BC8A0-3D95-4FC1-B68A-17CC8C7372BC}" srcOrd="0" destOrd="0" presId="urn:microsoft.com/office/officeart/2008/layout/NameandTitleOrganizationalChart"/>
    <dgm:cxn modelId="{66482ED8-7CDF-4AA4-842C-F66B6F656EDF}" type="presOf" srcId="{A2E10CE8-6F48-462D-9DF5-CB302D6E777F}" destId="{406816BF-6B0F-41CB-86E6-7BEEE77B6062}" srcOrd="0" destOrd="0" presId="urn:microsoft.com/office/officeart/2008/layout/NameandTitleOrganizationalChart"/>
    <dgm:cxn modelId="{84984842-D680-4012-95BA-0080AFCD412D}" type="presOf" srcId="{022563CF-B2A2-4997-B712-34FB5BA82FE1}" destId="{70BB96E3-DF9A-4439-839E-639806CC14A0}" srcOrd="0" destOrd="0" presId="urn:microsoft.com/office/officeart/2008/layout/NameandTitleOrganizationalChart"/>
    <dgm:cxn modelId="{EEC0295C-38F5-4035-86C7-48FB894250E8}" type="presOf" srcId="{DAEEE321-61BC-439C-AADA-25012E2495C1}" destId="{457D7B34-30E7-46C9-B90E-181E318CCA56}" srcOrd="0" destOrd="0" presId="urn:microsoft.com/office/officeart/2008/layout/NameandTitleOrganizationalChart"/>
    <dgm:cxn modelId="{3CCFC158-B43A-43F4-BA6D-44FFE71996F7}" type="presOf" srcId="{63D82B13-3295-4958-ACC8-47810887D505}" destId="{F827AEE8-027B-4141-A65B-1B56FBDD9F24}" srcOrd="0" destOrd="0" presId="urn:microsoft.com/office/officeart/2008/layout/NameandTitleOrganizationalChart"/>
    <dgm:cxn modelId="{B659C6E6-701F-4AEE-98F5-62B9E4B1BDA1}" type="presOf" srcId="{63D82B13-3295-4958-ACC8-47810887D505}" destId="{6F526BE1-0774-4FC5-8EAB-F70ACA282123}" srcOrd="1" destOrd="0" presId="urn:microsoft.com/office/officeart/2008/layout/NameandTitleOrganizationalChart"/>
    <dgm:cxn modelId="{5334D18F-2165-4FD7-BCC8-48921F670E5E}" srcId="{0D9421F7-9D78-42C4-AE7A-F7F293A7FF35}" destId="{1C580ED0-B9AC-4CCB-855E-377EE8549745}" srcOrd="1" destOrd="0" parTransId="{1496496F-D0F9-4673-960A-98B0B5371C61}" sibTransId="{8B842243-597E-4F1F-B061-E0D26A15E85D}"/>
    <dgm:cxn modelId="{655CD313-9494-46DB-A0BF-61F2ED53EEDE}" type="presOf" srcId="{6A76A090-39E9-4A30-ACA9-03012701B793}" destId="{A7461BB3-F02B-407C-B859-A4DEF44F1A89}" srcOrd="0" destOrd="0" presId="urn:microsoft.com/office/officeart/2008/layout/NameandTitleOrganizationalChart"/>
    <dgm:cxn modelId="{9EA6EE39-8D03-4C08-8B15-D4648D405D6D}" srcId="{4CDFCBFB-E017-482C-B9FE-9B9CAD5068F4}" destId="{6654A3CD-AF06-47CE-AFA7-4A8ADC44E07E}" srcOrd="0" destOrd="0" parTransId="{B86E1805-1ABB-4F82-ACF6-831E7E99082F}" sibTransId="{022563CF-B2A2-4997-B712-34FB5BA82FE1}"/>
    <dgm:cxn modelId="{BB51B53B-A947-46F3-921F-06758F43131D}" type="presOf" srcId="{7C109C41-41F4-4EF7-BE61-345434F06D2B}" destId="{054398FF-202E-42E2-9149-E884BC1E7A65}" srcOrd="0" destOrd="0" presId="urn:microsoft.com/office/officeart/2008/layout/NameandTitleOrganizationalChart"/>
    <dgm:cxn modelId="{5BCA780B-3D95-48D1-9B31-7FE636AF32A7}" type="presOf" srcId="{AC48EBEF-012F-4198-BE55-0B86A223F9C9}" destId="{180D4C4A-7C18-4548-8CCB-87805FBAEA90}" srcOrd="1" destOrd="0" presId="urn:microsoft.com/office/officeart/2008/layout/NameandTitleOrganizationalChart"/>
    <dgm:cxn modelId="{64BEE34F-2DDA-4BE4-A291-168AB144B826}" srcId="{0D9421F7-9D78-42C4-AE7A-F7F293A7FF35}" destId="{CBD00741-7B62-4EAA-9CB7-97A56BBB9BC2}" srcOrd="4" destOrd="0" parTransId="{2BD3264B-9C89-4403-BE5E-F71E644A7FC3}" sibTransId="{CCFFFC21-4AAD-4906-AA17-F24582749C56}"/>
    <dgm:cxn modelId="{322EF0B9-79F2-4706-93BE-75873E7DA906}" type="presOf" srcId="{CBD00741-7B62-4EAA-9CB7-97A56BBB9BC2}" destId="{CBA2C73C-AE1C-42DE-8C8F-35940D37F344}" srcOrd="1" destOrd="0" presId="urn:microsoft.com/office/officeart/2008/layout/NameandTitleOrganizationalChart"/>
    <dgm:cxn modelId="{EF536B31-5095-42CE-A2EA-1B91C75192F9}" type="presOf" srcId="{0D9421F7-9D78-42C4-AE7A-F7F293A7FF35}" destId="{42C3BA33-16B7-476A-90CA-99AA5BA99562}" srcOrd="0" destOrd="0" presId="urn:microsoft.com/office/officeart/2008/layout/NameandTitleOrganizationalChart"/>
    <dgm:cxn modelId="{162FD3A2-BB30-441F-9C42-9E666403D89C}" type="presOf" srcId="{EBEBD4FF-1F3F-47DD-A1AD-F929F1F860E8}" destId="{D26F4A0D-BCDE-48D8-8F2D-B06668CBE79D}" srcOrd="0" destOrd="0" presId="urn:microsoft.com/office/officeart/2008/layout/NameandTitleOrganizationalChart"/>
    <dgm:cxn modelId="{5E57848D-71CD-49F1-AE7F-ADE99FEA087B}" type="presOf" srcId="{0D9421F7-9D78-42C4-AE7A-F7F293A7FF35}" destId="{8374EF46-2572-4B04-B971-4748677A16B1}" srcOrd="1" destOrd="0" presId="urn:microsoft.com/office/officeart/2008/layout/NameandTitleOrganizationalChart"/>
    <dgm:cxn modelId="{DBB75E87-8233-4B8F-94B3-E8E42AB9A265}" srcId="{63D82B13-3295-4958-ACC8-47810887D505}" destId="{7C109C41-41F4-4EF7-BE61-345434F06D2B}" srcOrd="3" destOrd="0" parTransId="{EBEBD4FF-1F3F-47DD-A1AD-F929F1F860E8}" sibTransId="{D2CCCF68-6E51-4FDF-81D3-B23709791B72}"/>
    <dgm:cxn modelId="{A2B28907-8AA9-4538-A478-815C9698A221}" srcId="{4CDFCBFB-E017-482C-B9FE-9B9CAD5068F4}" destId="{0D9421F7-9D78-42C4-AE7A-F7F293A7FF35}" srcOrd="1" destOrd="0" parTransId="{32EC61BB-EE20-4003-8D46-1EA57F38B1DC}" sibTransId="{0E81764C-BECB-4B1C-9864-141C76825C11}"/>
    <dgm:cxn modelId="{4A51BADE-08EA-4103-8870-3F500F49B706}" type="presOf" srcId="{A6D42AB0-2521-48BB-8EA9-3931C7DE1C36}" destId="{B4A258A7-F4D7-4FCA-A153-CC598D8D3D5E}" srcOrd="0" destOrd="0" presId="urn:microsoft.com/office/officeart/2008/layout/NameandTitleOrganizationalChart"/>
    <dgm:cxn modelId="{8EB7AB4C-AF74-48AB-B9AC-34A9AEF80EB6}" type="presOf" srcId="{D2CCCF68-6E51-4FDF-81D3-B23709791B72}" destId="{A6D9753A-CEBA-4793-9003-635977A9383A}" srcOrd="0" destOrd="0" presId="urn:microsoft.com/office/officeart/2008/layout/NameandTitleOrganizationalChart"/>
    <dgm:cxn modelId="{E2AE03E3-8115-44CF-96A5-BC148DCF1128}" type="presOf" srcId="{A8144E9A-C48F-48B8-A17A-80C95F62E595}" destId="{629A4F6E-E3C5-4EE7-8CB8-B3932D6AC708}" srcOrd="0" destOrd="0" presId="urn:microsoft.com/office/officeart/2008/layout/NameandTitleOrganizationalChart"/>
    <dgm:cxn modelId="{3E08156F-146E-438C-9694-E772488A2C57}" type="presOf" srcId="{18038C23-58D8-4A4B-971A-F7B0446E0A3A}" destId="{FCBCC24A-0933-454C-B3E8-A3A68EDD20B3}" srcOrd="0" destOrd="0" presId="urn:microsoft.com/office/officeart/2008/layout/NameandTitleOrganizationalChart"/>
    <dgm:cxn modelId="{0EC9FE38-5FC9-4941-86BA-DE8A97BCB63B}" type="presOf" srcId="{89CBBCAE-2ADA-4BC8-A93E-DBB2A3F1BFC9}" destId="{5B97F4C0-E60B-4D23-B028-43A57815BA98}" srcOrd="0" destOrd="0" presId="urn:microsoft.com/office/officeart/2008/layout/NameandTitleOrganizationalChart"/>
    <dgm:cxn modelId="{61C3022B-0225-473A-97FC-8FA5A15895EB}" type="presOf" srcId="{78CEFEA0-65F4-45F2-AE0F-670FBFC3A335}" destId="{6A235D9B-8334-40A7-9932-438CD3BCE4A3}" srcOrd="0" destOrd="0" presId="urn:microsoft.com/office/officeart/2008/layout/NameandTitleOrganizationalChart"/>
    <dgm:cxn modelId="{B1E2196C-0010-46C0-BC95-9D1C47FE3D3C}" srcId="{0D9421F7-9D78-42C4-AE7A-F7F293A7FF35}" destId="{78CEFEA0-65F4-45F2-AE0F-670FBFC3A335}" srcOrd="2" destOrd="0" parTransId="{A2E10CE8-6F48-462D-9DF5-CB302D6E777F}" sibTransId="{89CBBCAE-2ADA-4BC8-A93E-DBB2A3F1BFC9}"/>
    <dgm:cxn modelId="{28D249CC-AC8A-4F3D-AFE8-0B9E730231C7}" type="presOf" srcId="{4CDFCBFB-E017-482C-B9FE-9B9CAD5068F4}" destId="{E374EB90-0416-4AA4-8548-9CBFB04F45F6}" srcOrd="0" destOrd="0" presId="urn:microsoft.com/office/officeart/2008/layout/NameandTitleOrganizationalChart"/>
    <dgm:cxn modelId="{AFA2BD13-F630-43B3-B813-B8225748A4F5}" type="presOf" srcId="{44DF1B18-3CC7-429F-85FE-8FCB91F752DC}" destId="{57D1BC88-018C-485F-9B93-7EDDA41EA23F}" srcOrd="0" destOrd="0" presId="urn:microsoft.com/office/officeart/2008/layout/NameandTitleOrganizationalChart"/>
    <dgm:cxn modelId="{9405FFBE-6626-4C0F-BF85-0E80503365CA}" type="presOf" srcId="{4CDFCBFB-E017-482C-B9FE-9B9CAD5068F4}" destId="{E70C8D42-1921-474A-8EAE-865CBB77F82A}" srcOrd="1" destOrd="0" presId="urn:microsoft.com/office/officeart/2008/layout/NameandTitleOrganizationalChart"/>
    <dgm:cxn modelId="{44B60D1E-3DAF-4AFA-A4DD-88560BCBB638}" srcId="{0D9421F7-9D78-42C4-AE7A-F7F293A7FF35}" destId="{29A50089-DB5D-4780-99D0-37E2CD165BEF}" srcOrd="0" destOrd="0" parTransId="{6F230890-4D89-4C92-BB1D-5A81D09DC24C}" sibTransId="{49E47FA9-283D-41EB-B018-24A7AA4BAE24}"/>
    <dgm:cxn modelId="{EC5C60F1-E368-42F5-B441-32E2D1056A0E}" type="presOf" srcId="{78CEFEA0-65F4-45F2-AE0F-670FBFC3A335}" destId="{08A87892-552C-4B88-BFDA-31C6C17CB767}" srcOrd="1" destOrd="0" presId="urn:microsoft.com/office/officeart/2008/layout/NameandTitleOrganizationalChart"/>
    <dgm:cxn modelId="{5E4659FD-38D7-47E0-8228-B10ECF181FB9}" srcId="{0D9421F7-9D78-42C4-AE7A-F7F293A7FF35}" destId="{AC48EBEF-012F-4198-BE55-0B86A223F9C9}" srcOrd="3" destOrd="0" parTransId="{DAEEE321-61BC-439C-AADA-25012E2495C1}" sibTransId="{316E45F0-BB63-4F73-856C-4E6CD99B0B85}"/>
    <dgm:cxn modelId="{6374B264-24B9-4187-8960-6D56095F6C52}" srcId="{842228EF-649F-4DDC-AA0C-1C352FD16CBB}" destId="{63D82B13-3295-4958-ACC8-47810887D505}" srcOrd="0" destOrd="0" parTransId="{CBE68550-A5B5-4BFC-ACDF-3A737A153D47}" sibTransId="{220AC3EC-E87E-461B-BD7C-A3424D5028F4}"/>
    <dgm:cxn modelId="{D2B134EA-6BB4-4AC3-B5C8-9CC3778AB21C}" type="presOf" srcId="{29A50089-DB5D-4780-99D0-37E2CD165BEF}" destId="{5C8CED76-6A92-4FAC-8E28-0D76BBEA583A}" srcOrd="0" destOrd="0" presId="urn:microsoft.com/office/officeart/2008/layout/NameandTitleOrganizationalChart"/>
    <dgm:cxn modelId="{7336BA0D-0AB3-4000-B7D7-127E905A1268}" srcId="{63D82B13-3295-4958-ACC8-47810887D505}" destId="{A8144E9A-C48F-48B8-A17A-80C95F62E595}" srcOrd="2" destOrd="0" parTransId="{6A76A090-39E9-4A30-ACA9-03012701B793}" sibTransId="{BA5D8525-5E2E-4224-98F0-F40D789DCBFC}"/>
    <dgm:cxn modelId="{5173D4AE-E284-439A-887C-59BD7A708964}" type="presOf" srcId="{7C109C41-41F4-4EF7-BE61-345434F06D2B}" destId="{ECC0D333-6F23-422A-8725-82C7C292923D}" srcOrd="1" destOrd="0" presId="urn:microsoft.com/office/officeart/2008/layout/NameandTitleOrganizationalChart"/>
    <dgm:cxn modelId="{BB1948E7-10D5-48F5-A05A-5F93729E3C2E}" srcId="{4CDFCBFB-E017-482C-B9FE-9B9CAD5068F4}" destId="{FC3AD4EC-7272-4A48-970E-805BE52458F5}" srcOrd="2" destOrd="0" parTransId="{A4DC67C8-F261-4BA9-8D47-50D94B52BDEF}" sibTransId="{B53292A0-DC1A-4F0C-8B5E-6B600B6F392A}"/>
    <dgm:cxn modelId="{582F1CD5-1196-4B79-AC13-EF29D99768F2}" type="presParOf" srcId="{45C02FF3-CB76-4C2B-B8A3-8009F527C52F}" destId="{7988B199-A96C-414D-9F4F-1EB529E8BD44}" srcOrd="0" destOrd="0" presId="urn:microsoft.com/office/officeart/2008/layout/NameandTitleOrganizationalChart"/>
    <dgm:cxn modelId="{726CEE58-7826-431A-A5ED-1FCD80EB042B}" type="presParOf" srcId="{7988B199-A96C-414D-9F4F-1EB529E8BD44}" destId="{B4045270-99CE-4AEE-BCC5-3353C3988D49}" srcOrd="0" destOrd="0" presId="urn:microsoft.com/office/officeart/2008/layout/NameandTitleOrganizationalChart"/>
    <dgm:cxn modelId="{8F4D80DC-8774-4A97-9F64-95552561D6A9}" type="presParOf" srcId="{B4045270-99CE-4AEE-BCC5-3353C3988D49}" destId="{F827AEE8-027B-4141-A65B-1B56FBDD9F24}" srcOrd="0" destOrd="0" presId="urn:microsoft.com/office/officeart/2008/layout/NameandTitleOrganizationalChart"/>
    <dgm:cxn modelId="{32F160AD-C1B6-4E57-861C-73F4192EA9BA}" type="presParOf" srcId="{B4045270-99CE-4AEE-BCC5-3353C3988D49}" destId="{259C3C11-7699-489E-8CFA-90B7706D17AA}" srcOrd="1" destOrd="0" presId="urn:microsoft.com/office/officeart/2008/layout/NameandTitleOrganizationalChart"/>
    <dgm:cxn modelId="{9924B8F9-68D4-4A90-9C7E-7C8BC4EB9618}" type="presParOf" srcId="{B4045270-99CE-4AEE-BCC5-3353C3988D49}" destId="{6F526BE1-0774-4FC5-8EAB-F70ACA282123}" srcOrd="2" destOrd="0" presId="urn:microsoft.com/office/officeart/2008/layout/NameandTitleOrganizationalChart"/>
    <dgm:cxn modelId="{7F30F6A9-B76D-46F7-859F-F7FEFD6A5F93}" type="presParOf" srcId="{7988B199-A96C-414D-9F4F-1EB529E8BD44}" destId="{86C6C1C0-4FC8-4267-8AD3-D2040428A57D}" srcOrd="1" destOrd="0" presId="urn:microsoft.com/office/officeart/2008/layout/NameandTitleOrganizationalChart"/>
    <dgm:cxn modelId="{A14B418F-4B83-4275-AAD9-546160384913}" type="presParOf" srcId="{86C6C1C0-4FC8-4267-8AD3-D2040428A57D}" destId="{57D1BC88-018C-485F-9B93-7EDDA41EA23F}" srcOrd="0" destOrd="0" presId="urn:microsoft.com/office/officeart/2008/layout/NameandTitleOrganizationalChart"/>
    <dgm:cxn modelId="{BA9437F8-DA1A-42EB-849A-0A03757397A7}" type="presParOf" srcId="{86C6C1C0-4FC8-4267-8AD3-D2040428A57D}" destId="{D7686609-D6DD-40EC-B950-0E43E32CBD42}" srcOrd="1" destOrd="0" presId="urn:microsoft.com/office/officeart/2008/layout/NameandTitleOrganizationalChart"/>
    <dgm:cxn modelId="{3D02201A-21E4-4E65-A0E6-02A3A771E110}" type="presParOf" srcId="{D7686609-D6DD-40EC-B950-0E43E32CBD42}" destId="{D1A9647F-801A-4F15-9B26-E10D83E8741D}" srcOrd="0" destOrd="0" presId="urn:microsoft.com/office/officeart/2008/layout/NameandTitleOrganizationalChart"/>
    <dgm:cxn modelId="{E1811D7E-5EC1-4E03-B50C-0B092076B98E}" type="presParOf" srcId="{D1A9647F-801A-4F15-9B26-E10D83E8741D}" destId="{B4A258A7-F4D7-4FCA-A153-CC598D8D3D5E}" srcOrd="0" destOrd="0" presId="urn:microsoft.com/office/officeart/2008/layout/NameandTitleOrganizationalChart"/>
    <dgm:cxn modelId="{D6D99CF0-564E-44B0-89A9-C5BCAF09B8E1}" type="presParOf" srcId="{D1A9647F-801A-4F15-9B26-E10D83E8741D}" destId="{617E3ADF-6453-4E0A-BA1B-449FCF350C63}" srcOrd="1" destOrd="0" presId="urn:microsoft.com/office/officeart/2008/layout/NameandTitleOrganizationalChart"/>
    <dgm:cxn modelId="{51288EA1-89C6-4171-BCC1-8D48E29D422D}" type="presParOf" srcId="{D1A9647F-801A-4F15-9B26-E10D83E8741D}" destId="{5F74122C-5643-4BB8-905F-E2232EFF382A}" srcOrd="2" destOrd="0" presId="urn:microsoft.com/office/officeart/2008/layout/NameandTitleOrganizationalChart"/>
    <dgm:cxn modelId="{D044FC89-8837-45B6-9DB0-24C9C5415DB0}" type="presParOf" srcId="{D7686609-D6DD-40EC-B950-0E43E32CBD42}" destId="{6A87C16E-68DC-4B67-9441-F83E17D7FFC8}" srcOrd="1" destOrd="0" presId="urn:microsoft.com/office/officeart/2008/layout/NameandTitleOrganizationalChart"/>
    <dgm:cxn modelId="{EC7864CE-66F7-407A-B608-D0410747372D}" type="presParOf" srcId="{D7686609-D6DD-40EC-B950-0E43E32CBD42}" destId="{87260241-D697-4E36-9CD6-4506B629C2FD}" srcOrd="2" destOrd="0" presId="urn:microsoft.com/office/officeart/2008/layout/NameandTitleOrganizationalChart"/>
    <dgm:cxn modelId="{6F4B53B1-1EF6-4D82-8AFF-5F9D4FB543AD}" type="presParOf" srcId="{86C6C1C0-4FC8-4267-8AD3-D2040428A57D}" destId="{9A2D7051-7CA4-472C-A034-009B6925C0CD}" srcOrd="2" destOrd="0" presId="urn:microsoft.com/office/officeart/2008/layout/NameandTitleOrganizationalChart"/>
    <dgm:cxn modelId="{67B08862-B60B-4ED6-A2E0-2DB616E0F13C}" type="presParOf" srcId="{86C6C1C0-4FC8-4267-8AD3-D2040428A57D}" destId="{6AE64DBB-B6FA-483B-BD89-69D7941D2DDC}" srcOrd="3" destOrd="0" presId="urn:microsoft.com/office/officeart/2008/layout/NameandTitleOrganizationalChart"/>
    <dgm:cxn modelId="{E1CF8B44-4083-4C85-87F2-8B279ACA0748}" type="presParOf" srcId="{6AE64DBB-B6FA-483B-BD89-69D7941D2DDC}" destId="{EFA98FA2-3FA2-4BC9-BD91-366394508802}" srcOrd="0" destOrd="0" presId="urn:microsoft.com/office/officeart/2008/layout/NameandTitleOrganizationalChart"/>
    <dgm:cxn modelId="{EC50E170-6415-4008-9E4C-A3308C20DD28}" type="presParOf" srcId="{EFA98FA2-3FA2-4BC9-BD91-366394508802}" destId="{E374EB90-0416-4AA4-8548-9CBFB04F45F6}" srcOrd="0" destOrd="0" presId="urn:microsoft.com/office/officeart/2008/layout/NameandTitleOrganizationalChart"/>
    <dgm:cxn modelId="{86B2E4C4-FB99-43E0-BD61-268F45911A64}" type="presParOf" srcId="{EFA98FA2-3FA2-4BC9-BD91-366394508802}" destId="{FCBCC24A-0933-454C-B3E8-A3A68EDD20B3}" srcOrd="1" destOrd="0" presId="urn:microsoft.com/office/officeart/2008/layout/NameandTitleOrganizationalChart"/>
    <dgm:cxn modelId="{49794278-672D-476E-ADBE-DB7228BD3F34}" type="presParOf" srcId="{EFA98FA2-3FA2-4BC9-BD91-366394508802}" destId="{E70C8D42-1921-474A-8EAE-865CBB77F82A}" srcOrd="2" destOrd="0" presId="urn:microsoft.com/office/officeart/2008/layout/NameandTitleOrganizationalChart"/>
    <dgm:cxn modelId="{62F35178-27FC-449E-B5F9-00D8AFB2E08F}" type="presParOf" srcId="{6AE64DBB-B6FA-483B-BD89-69D7941D2DDC}" destId="{46B45B68-C128-4940-858C-302AE5F90779}" srcOrd="1" destOrd="0" presId="urn:microsoft.com/office/officeart/2008/layout/NameandTitleOrganizationalChart"/>
    <dgm:cxn modelId="{2478F7A7-CE3E-4B6D-A213-2C4B0013A3BA}" type="presParOf" srcId="{46B45B68-C128-4940-858C-302AE5F90779}" destId="{BA69EFD9-CB3F-4EAB-B606-30D239B8802B}" srcOrd="0" destOrd="0" presId="urn:microsoft.com/office/officeart/2008/layout/NameandTitleOrganizationalChart"/>
    <dgm:cxn modelId="{9542C4B0-C61E-48BA-A251-41B81A0EDBFD}" type="presParOf" srcId="{46B45B68-C128-4940-858C-302AE5F90779}" destId="{A8F0811D-E669-4800-8D31-B47072F395F0}" srcOrd="1" destOrd="0" presId="urn:microsoft.com/office/officeart/2008/layout/NameandTitleOrganizationalChart"/>
    <dgm:cxn modelId="{1A841C11-8402-4924-8038-5287E9C8F1CB}" type="presParOf" srcId="{A8F0811D-E669-4800-8D31-B47072F395F0}" destId="{5793516F-1E23-4560-B82B-E32557031DB8}" srcOrd="0" destOrd="0" presId="urn:microsoft.com/office/officeart/2008/layout/NameandTitleOrganizationalChart"/>
    <dgm:cxn modelId="{DFB8E7CA-104A-4957-A493-6D1F29E74D53}" type="presParOf" srcId="{5793516F-1E23-4560-B82B-E32557031DB8}" destId="{F7571AB7-56D0-471A-9181-DF8118509FD6}" srcOrd="0" destOrd="0" presId="urn:microsoft.com/office/officeart/2008/layout/NameandTitleOrganizationalChart"/>
    <dgm:cxn modelId="{16F95207-3D35-4C76-B473-1C89DF549EEC}" type="presParOf" srcId="{5793516F-1E23-4560-B82B-E32557031DB8}" destId="{70BB96E3-DF9A-4439-839E-639806CC14A0}" srcOrd="1" destOrd="0" presId="urn:microsoft.com/office/officeart/2008/layout/NameandTitleOrganizationalChart"/>
    <dgm:cxn modelId="{8A9D1F2E-F86E-4228-9BB2-DE74EE908B54}" type="presParOf" srcId="{5793516F-1E23-4560-B82B-E32557031DB8}" destId="{58FAECC5-6D6A-4F1C-BA95-AE82C1B8EBB9}" srcOrd="2" destOrd="0" presId="urn:microsoft.com/office/officeart/2008/layout/NameandTitleOrganizationalChart"/>
    <dgm:cxn modelId="{765DD471-2C24-47F7-A9B0-1645718F474D}" type="presParOf" srcId="{A8F0811D-E669-4800-8D31-B47072F395F0}" destId="{F0EBC2E6-40F0-4072-A766-3CABD9103654}" srcOrd="1" destOrd="0" presId="urn:microsoft.com/office/officeart/2008/layout/NameandTitleOrganizationalChart"/>
    <dgm:cxn modelId="{76BE06EC-BAFF-4B21-B177-3928D8CF503C}" type="presParOf" srcId="{A8F0811D-E669-4800-8D31-B47072F395F0}" destId="{7D4D8648-BA13-4432-A9A0-4B0E84C021B0}" srcOrd="2" destOrd="0" presId="urn:microsoft.com/office/officeart/2008/layout/NameandTitleOrganizationalChart"/>
    <dgm:cxn modelId="{B3DEA83C-19CB-4E3A-858B-2E665FBEB912}" type="presParOf" srcId="{46B45B68-C128-4940-858C-302AE5F90779}" destId="{D3553BB1-515A-4C0E-9770-A125B0559D51}" srcOrd="2" destOrd="0" presId="urn:microsoft.com/office/officeart/2008/layout/NameandTitleOrganizationalChart"/>
    <dgm:cxn modelId="{239D6848-83F2-4190-9329-F042144F034E}" type="presParOf" srcId="{46B45B68-C128-4940-858C-302AE5F90779}" destId="{A966BB93-13F2-4880-AE43-792FD06C02B3}" srcOrd="3" destOrd="0" presId="urn:microsoft.com/office/officeart/2008/layout/NameandTitleOrganizationalChart"/>
    <dgm:cxn modelId="{43905ACA-4D2C-440E-B5EB-DF8358EA43B1}" type="presParOf" srcId="{A966BB93-13F2-4880-AE43-792FD06C02B3}" destId="{3CD324A6-74EA-4524-81E3-632DD8C7EE2E}" srcOrd="0" destOrd="0" presId="urn:microsoft.com/office/officeart/2008/layout/NameandTitleOrganizationalChart"/>
    <dgm:cxn modelId="{8E72D942-A151-4B21-BB41-B02E95B3DBA5}" type="presParOf" srcId="{3CD324A6-74EA-4524-81E3-632DD8C7EE2E}" destId="{42C3BA33-16B7-476A-90CA-99AA5BA99562}" srcOrd="0" destOrd="0" presId="urn:microsoft.com/office/officeart/2008/layout/NameandTitleOrganizationalChart"/>
    <dgm:cxn modelId="{7C113102-C2DC-4961-B1E3-54BD472BA84E}" type="presParOf" srcId="{3CD324A6-74EA-4524-81E3-632DD8C7EE2E}" destId="{6BECAAB4-48CA-461D-B871-D591ED379BCF}" srcOrd="1" destOrd="0" presId="urn:microsoft.com/office/officeart/2008/layout/NameandTitleOrganizationalChart"/>
    <dgm:cxn modelId="{26938203-4569-4E1A-9F07-E2FD4D66EDD7}" type="presParOf" srcId="{3CD324A6-74EA-4524-81E3-632DD8C7EE2E}" destId="{8374EF46-2572-4B04-B971-4748677A16B1}" srcOrd="2" destOrd="0" presId="urn:microsoft.com/office/officeart/2008/layout/NameandTitleOrganizationalChart"/>
    <dgm:cxn modelId="{4B040BA7-DD24-4D02-83CA-72DE6CD78719}" type="presParOf" srcId="{A966BB93-13F2-4880-AE43-792FD06C02B3}" destId="{E0F34927-84B2-49A4-9761-3411D40E38DA}" srcOrd="1" destOrd="0" presId="urn:microsoft.com/office/officeart/2008/layout/NameandTitleOrganizationalChart"/>
    <dgm:cxn modelId="{D5759142-C461-4ACB-917E-224BCE80AB66}" type="presParOf" srcId="{E0F34927-84B2-49A4-9761-3411D40E38DA}" destId="{A777F4A1-3EC1-47D7-9700-4F134DD96AB1}" srcOrd="0" destOrd="0" presId="urn:microsoft.com/office/officeart/2008/layout/NameandTitleOrganizationalChart"/>
    <dgm:cxn modelId="{AB620661-5C02-4DBA-B824-09AAC2E19B02}" type="presParOf" srcId="{E0F34927-84B2-49A4-9761-3411D40E38DA}" destId="{ACCF0DB1-43F7-4F32-A6EA-BF09FA2A912C}" srcOrd="1" destOrd="0" presId="urn:microsoft.com/office/officeart/2008/layout/NameandTitleOrganizationalChart"/>
    <dgm:cxn modelId="{3E1053B3-8297-4CD9-9A52-39FD142CFC62}" type="presParOf" srcId="{ACCF0DB1-43F7-4F32-A6EA-BF09FA2A912C}" destId="{CC5E51DA-BBEE-4915-8DD2-2338E0F4240B}" srcOrd="0" destOrd="0" presId="urn:microsoft.com/office/officeart/2008/layout/NameandTitleOrganizationalChart"/>
    <dgm:cxn modelId="{2D9DB0DC-BC90-40B5-A562-F3191A0A1226}" type="presParOf" srcId="{CC5E51DA-BBEE-4915-8DD2-2338E0F4240B}" destId="{5C8CED76-6A92-4FAC-8E28-0D76BBEA583A}" srcOrd="0" destOrd="0" presId="urn:microsoft.com/office/officeart/2008/layout/NameandTitleOrganizationalChart"/>
    <dgm:cxn modelId="{FD1188C7-BB18-4D61-9925-9A451A2BC162}" type="presParOf" srcId="{CC5E51DA-BBEE-4915-8DD2-2338E0F4240B}" destId="{213BC8A0-3D95-4FC1-B68A-17CC8C7372BC}" srcOrd="1" destOrd="0" presId="urn:microsoft.com/office/officeart/2008/layout/NameandTitleOrganizationalChart"/>
    <dgm:cxn modelId="{893F72FD-43B0-4123-AAFD-DBB029935D12}" type="presParOf" srcId="{CC5E51DA-BBEE-4915-8DD2-2338E0F4240B}" destId="{FCFAF9F8-DB6A-453D-B0E1-EF0792C6058C}" srcOrd="2" destOrd="0" presId="urn:microsoft.com/office/officeart/2008/layout/NameandTitleOrganizationalChart"/>
    <dgm:cxn modelId="{6D12E282-DAB3-49DD-972E-123B02772F12}" type="presParOf" srcId="{ACCF0DB1-43F7-4F32-A6EA-BF09FA2A912C}" destId="{E623B038-A267-4092-9612-DBD636FB6E8F}" srcOrd="1" destOrd="0" presId="urn:microsoft.com/office/officeart/2008/layout/NameandTitleOrganizationalChart"/>
    <dgm:cxn modelId="{21027A41-62EE-4BF5-9D59-FF9C037566CA}" type="presParOf" srcId="{ACCF0DB1-43F7-4F32-A6EA-BF09FA2A912C}" destId="{D168F55D-FBA0-4961-8978-1B10B9685210}" srcOrd="2" destOrd="0" presId="urn:microsoft.com/office/officeart/2008/layout/NameandTitleOrganizationalChart"/>
    <dgm:cxn modelId="{2DDC94F7-8A40-427A-BBD8-1E1E5922338E}" type="presParOf" srcId="{E0F34927-84B2-49A4-9761-3411D40E38DA}" destId="{09861C40-9618-480E-A448-0942190C8978}" srcOrd="2" destOrd="0" presId="urn:microsoft.com/office/officeart/2008/layout/NameandTitleOrganizationalChart"/>
    <dgm:cxn modelId="{5939AD4C-9BF4-4A30-B102-F542C7F7846F}" type="presParOf" srcId="{E0F34927-84B2-49A4-9761-3411D40E38DA}" destId="{1A623773-EEC7-4054-A0DB-B746B3F22AAA}" srcOrd="3" destOrd="0" presId="urn:microsoft.com/office/officeart/2008/layout/NameandTitleOrganizationalChart"/>
    <dgm:cxn modelId="{8EE501FA-71E0-4D74-8FA1-9328F82DCDC5}" type="presParOf" srcId="{1A623773-EEC7-4054-A0DB-B746B3F22AAA}" destId="{D8F05A35-5E8F-41CD-B851-54F2E809ED0E}" srcOrd="0" destOrd="0" presId="urn:microsoft.com/office/officeart/2008/layout/NameandTitleOrganizationalChart"/>
    <dgm:cxn modelId="{ECE958AE-4994-4397-99CA-BAF20BDFB1CD}" type="presParOf" srcId="{D8F05A35-5E8F-41CD-B851-54F2E809ED0E}" destId="{E5491DE1-BD13-4330-B9B9-C7D941A8289C}" srcOrd="0" destOrd="0" presId="urn:microsoft.com/office/officeart/2008/layout/NameandTitleOrganizationalChart"/>
    <dgm:cxn modelId="{5EEF39E1-F1E8-478B-ACD5-A2E42036E238}" type="presParOf" srcId="{D8F05A35-5E8F-41CD-B851-54F2E809ED0E}" destId="{C90A61D0-1FCA-427B-A239-A033D4751144}" srcOrd="1" destOrd="0" presId="urn:microsoft.com/office/officeart/2008/layout/NameandTitleOrganizationalChart"/>
    <dgm:cxn modelId="{0B6AB89A-1033-4F1E-B90C-0EBCB90973D9}" type="presParOf" srcId="{D8F05A35-5E8F-41CD-B851-54F2E809ED0E}" destId="{672F91EB-630C-4283-A4F0-A676D9A328BC}" srcOrd="2" destOrd="0" presId="urn:microsoft.com/office/officeart/2008/layout/NameandTitleOrganizationalChart"/>
    <dgm:cxn modelId="{7C5D32D2-D88A-4B08-9F8C-B5F80BB58C35}" type="presParOf" srcId="{1A623773-EEC7-4054-A0DB-B746B3F22AAA}" destId="{2BF73D02-8C2C-47B6-8211-B94575E77821}" srcOrd="1" destOrd="0" presId="urn:microsoft.com/office/officeart/2008/layout/NameandTitleOrganizationalChart"/>
    <dgm:cxn modelId="{B2A15A54-2C99-4AC9-B554-92A2AFBE15CA}" type="presParOf" srcId="{1A623773-EEC7-4054-A0DB-B746B3F22AAA}" destId="{38433BD1-24F5-4E51-AE2A-7914CA69E90E}" srcOrd="2" destOrd="0" presId="urn:microsoft.com/office/officeart/2008/layout/NameandTitleOrganizationalChart"/>
    <dgm:cxn modelId="{170606DD-7EEA-41F9-9A1D-34F8CC219550}" type="presParOf" srcId="{E0F34927-84B2-49A4-9761-3411D40E38DA}" destId="{406816BF-6B0F-41CB-86E6-7BEEE77B6062}" srcOrd="4" destOrd="0" presId="urn:microsoft.com/office/officeart/2008/layout/NameandTitleOrganizationalChart"/>
    <dgm:cxn modelId="{14F7C6D3-6472-46A2-90D8-392185E92A05}" type="presParOf" srcId="{E0F34927-84B2-49A4-9761-3411D40E38DA}" destId="{C909C883-CF28-4A0C-9363-B05AB1DBFFC8}" srcOrd="5" destOrd="0" presId="urn:microsoft.com/office/officeart/2008/layout/NameandTitleOrganizationalChart"/>
    <dgm:cxn modelId="{7D2D730B-C320-4F40-8B5C-21A3749CBF10}" type="presParOf" srcId="{C909C883-CF28-4A0C-9363-B05AB1DBFFC8}" destId="{D8EBDDB6-F8B9-4F42-A71D-80637E63934E}" srcOrd="0" destOrd="0" presId="urn:microsoft.com/office/officeart/2008/layout/NameandTitleOrganizationalChart"/>
    <dgm:cxn modelId="{4D214DFA-4317-4B9D-AC56-90EBB7909D4E}" type="presParOf" srcId="{D8EBDDB6-F8B9-4F42-A71D-80637E63934E}" destId="{6A235D9B-8334-40A7-9932-438CD3BCE4A3}" srcOrd="0" destOrd="0" presId="urn:microsoft.com/office/officeart/2008/layout/NameandTitleOrganizationalChart"/>
    <dgm:cxn modelId="{45FF1179-033B-4DFA-8369-7D0DACAB2D6D}" type="presParOf" srcId="{D8EBDDB6-F8B9-4F42-A71D-80637E63934E}" destId="{5B97F4C0-E60B-4D23-B028-43A57815BA98}" srcOrd="1" destOrd="0" presId="urn:microsoft.com/office/officeart/2008/layout/NameandTitleOrganizationalChart"/>
    <dgm:cxn modelId="{1B9D43C5-9174-44BE-9427-A525F26A7D3C}" type="presParOf" srcId="{D8EBDDB6-F8B9-4F42-A71D-80637E63934E}" destId="{08A87892-552C-4B88-BFDA-31C6C17CB767}" srcOrd="2" destOrd="0" presId="urn:microsoft.com/office/officeart/2008/layout/NameandTitleOrganizationalChart"/>
    <dgm:cxn modelId="{F943700E-68F6-4321-952E-6BE3772DEAA8}" type="presParOf" srcId="{C909C883-CF28-4A0C-9363-B05AB1DBFFC8}" destId="{6D17C3F2-39A7-49BD-A29F-D41BD51BA72E}" srcOrd="1" destOrd="0" presId="urn:microsoft.com/office/officeart/2008/layout/NameandTitleOrganizationalChart"/>
    <dgm:cxn modelId="{F24CBADC-02FE-42DB-85A8-BC62C9E81F5A}" type="presParOf" srcId="{C909C883-CF28-4A0C-9363-B05AB1DBFFC8}" destId="{AD25955C-7BE3-478B-8A61-2F023CDF965F}" srcOrd="2" destOrd="0" presId="urn:microsoft.com/office/officeart/2008/layout/NameandTitleOrganizationalChart"/>
    <dgm:cxn modelId="{A8EF556A-215F-4377-AB4D-95CF33A2DB43}" type="presParOf" srcId="{E0F34927-84B2-49A4-9761-3411D40E38DA}" destId="{457D7B34-30E7-46C9-B90E-181E318CCA56}" srcOrd="6" destOrd="0" presId="urn:microsoft.com/office/officeart/2008/layout/NameandTitleOrganizationalChart"/>
    <dgm:cxn modelId="{6709662F-FC47-4D64-AFD8-1A42C071AA04}" type="presParOf" srcId="{E0F34927-84B2-49A4-9761-3411D40E38DA}" destId="{6CEA858D-E6C7-4698-9BCF-08137BDE07B0}" srcOrd="7" destOrd="0" presId="urn:microsoft.com/office/officeart/2008/layout/NameandTitleOrganizationalChart"/>
    <dgm:cxn modelId="{F68F1AEF-5EC1-4635-8632-9E47BEE0CBB7}" type="presParOf" srcId="{6CEA858D-E6C7-4698-9BCF-08137BDE07B0}" destId="{F38500EA-0161-4D81-BEBE-A6CCF19412F0}" srcOrd="0" destOrd="0" presId="urn:microsoft.com/office/officeart/2008/layout/NameandTitleOrganizationalChart"/>
    <dgm:cxn modelId="{9DB57A07-C3D2-4E42-9595-F861FCB58F8A}" type="presParOf" srcId="{F38500EA-0161-4D81-BEBE-A6CCF19412F0}" destId="{5C18C10C-FBB7-4037-92A2-5468FA4A6D9B}" srcOrd="0" destOrd="0" presId="urn:microsoft.com/office/officeart/2008/layout/NameandTitleOrganizationalChart"/>
    <dgm:cxn modelId="{4E94ADB8-5B39-42B7-99F3-8D14DA18B704}" type="presParOf" srcId="{F38500EA-0161-4D81-BEBE-A6CCF19412F0}" destId="{FF8D34F1-5FC7-4D5B-8816-001B77EDA3FE}" srcOrd="1" destOrd="0" presId="urn:microsoft.com/office/officeart/2008/layout/NameandTitleOrganizationalChart"/>
    <dgm:cxn modelId="{D6829165-864A-46DC-9D9D-7D4DF8DD6C9D}" type="presParOf" srcId="{F38500EA-0161-4D81-BEBE-A6CCF19412F0}" destId="{180D4C4A-7C18-4548-8CCB-87805FBAEA90}" srcOrd="2" destOrd="0" presId="urn:microsoft.com/office/officeart/2008/layout/NameandTitleOrganizationalChart"/>
    <dgm:cxn modelId="{577ACF59-89B5-409C-96A7-ACB265F3F877}" type="presParOf" srcId="{6CEA858D-E6C7-4698-9BCF-08137BDE07B0}" destId="{9BFC6013-5A76-4D7C-9479-EE0BF087E170}" srcOrd="1" destOrd="0" presId="urn:microsoft.com/office/officeart/2008/layout/NameandTitleOrganizationalChart"/>
    <dgm:cxn modelId="{C56B3533-7441-4056-8832-02CE5A3A3B0B}" type="presParOf" srcId="{6CEA858D-E6C7-4698-9BCF-08137BDE07B0}" destId="{C89B5FD5-B00F-4468-9876-D11D3EBA62FE}" srcOrd="2" destOrd="0" presId="urn:microsoft.com/office/officeart/2008/layout/NameandTitleOrganizationalChart"/>
    <dgm:cxn modelId="{9EDC490C-12B8-466C-BAFC-AE09BC10212B}" type="presParOf" srcId="{E0F34927-84B2-49A4-9761-3411D40E38DA}" destId="{BDD4852D-F739-4956-977E-CC8D7C2EB48D}" srcOrd="8" destOrd="0" presId="urn:microsoft.com/office/officeart/2008/layout/NameandTitleOrganizationalChart"/>
    <dgm:cxn modelId="{2FDDDF54-9FA4-4B8F-AEAC-356EF9B20FB0}" type="presParOf" srcId="{E0F34927-84B2-49A4-9761-3411D40E38DA}" destId="{61CA9AE3-B6DB-4075-AE16-AF89018E4E70}" srcOrd="9" destOrd="0" presId="urn:microsoft.com/office/officeart/2008/layout/NameandTitleOrganizationalChart"/>
    <dgm:cxn modelId="{D1E52A70-61A4-4F7F-8E18-E19EA8BAC8EB}" type="presParOf" srcId="{61CA9AE3-B6DB-4075-AE16-AF89018E4E70}" destId="{6F178185-172C-4753-BE39-C13D05E7B51E}" srcOrd="0" destOrd="0" presId="urn:microsoft.com/office/officeart/2008/layout/NameandTitleOrganizationalChart"/>
    <dgm:cxn modelId="{50CDCEEF-9F3E-4522-9EE1-AE3DE551C2DC}" type="presParOf" srcId="{6F178185-172C-4753-BE39-C13D05E7B51E}" destId="{EE877456-6614-49E2-9280-B5E34C3AACCC}" srcOrd="0" destOrd="0" presId="urn:microsoft.com/office/officeart/2008/layout/NameandTitleOrganizationalChart"/>
    <dgm:cxn modelId="{90BD07F0-8DA6-4A3E-B589-206F487E9ECD}" type="presParOf" srcId="{6F178185-172C-4753-BE39-C13D05E7B51E}" destId="{98609FE1-D6DE-4D4C-93CE-F590DC5F1F92}" srcOrd="1" destOrd="0" presId="urn:microsoft.com/office/officeart/2008/layout/NameandTitleOrganizationalChart"/>
    <dgm:cxn modelId="{6A90AF7F-AE4F-4F63-B940-E486A86D68DE}" type="presParOf" srcId="{6F178185-172C-4753-BE39-C13D05E7B51E}" destId="{CBA2C73C-AE1C-42DE-8C8F-35940D37F344}" srcOrd="2" destOrd="0" presId="urn:microsoft.com/office/officeart/2008/layout/NameandTitleOrganizationalChart"/>
    <dgm:cxn modelId="{29F2D145-7442-4579-9059-70F98ABC3F4C}" type="presParOf" srcId="{61CA9AE3-B6DB-4075-AE16-AF89018E4E70}" destId="{3E3CB974-22A9-4089-AC96-5A99C2030BC1}" srcOrd="1" destOrd="0" presId="urn:microsoft.com/office/officeart/2008/layout/NameandTitleOrganizationalChart"/>
    <dgm:cxn modelId="{973AD087-DA94-402E-B400-5E299E6DCA3A}" type="presParOf" srcId="{61CA9AE3-B6DB-4075-AE16-AF89018E4E70}" destId="{DCF83DF4-EF97-4998-BA28-8C918D4B28A8}" srcOrd="2" destOrd="0" presId="urn:microsoft.com/office/officeart/2008/layout/NameandTitleOrganizationalChart"/>
    <dgm:cxn modelId="{46B67269-7AB7-4FCD-9E40-5975E0CF28F5}" type="presParOf" srcId="{A966BB93-13F2-4880-AE43-792FD06C02B3}" destId="{53F11A6B-48AE-4BCC-9F9D-9A92436BC9A7}" srcOrd="2" destOrd="0" presId="urn:microsoft.com/office/officeart/2008/layout/NameandTitleOrganizationalChart"/>
    <dgm:cxn modelId="{D15BC168-019B-4F5C-ABEB-1DFA7C8D2809}" type="presParOf" srcId="{46B45B68-C128-4940-858C-302AE5F90779}" destId="{FBD45720-62DC-44F1-BFD7-545740BDC12A}" srcOrd="4" destOrd="0" presId="urn:microsoft.com/office/officeart/2008/layout/NameandTitleOrganizationalChart"/>
    <dgm:cxn modelId="{310F5BD9-AE37-4C6F-9D39-8BC908E4612B}" type="presParOf" srcId="{46B45B68-C128-4940-858C-302AE5F90779}" destId="{4CA179D0-F8DE-4F98-BCB8-71DA8554360E}" srcOrd="5" destOrd="0" presId="urn:microsoft.com/office/officeart/2008/layout/NameandTitleOrganizationalChart"/>
    <dgm:cxn modelId="{ED7BC909-7020-4D33-821A-632690119C51}" type="presParOf" srcId="{4CA179D0-F8DE-4F98-BCB8-71DA8554360E}" destId="{BFB966EC-74A1-4DF7-8F45-EA322C27572C}" srcOrd="0" destOrd="0" presId="urn:microsoft.com/office/officeart/2008/layout/NameandTitleOrganizationalChart"/>
    <dgm:cxn modelId="{C6033EA4-C873-434F-9169-FC42797AC408}" type="presParOf" srcId="{BFB966EC-74A1-4DF7-8F45-EA322C27572C}" destId="{C023F2D0-664B-48C6-8D85-553D9CCDD273}" srcOrd="0" destOrd="0" presId="urn:microsoft.com/office/officeart/2008/layout/NameandTitleOrganizationalChart"/>
    <dgm:cxn modelId="{A3453F20-6A61-4837-A940-0832A125FF2A}" type="presParOf" srcId="{BFB966EC-74A1-4DF7-8F45-EA322C27572C}" destId="{D0C6E659-3CBD-49DD-96DC-330143D8F982}" srcOrd="1" destOrd="0" presId="urn:microsoft.com/office/officeart/2008/layout/NameandTitleOrganizationalChart"/>
    <dgm:cxn modelId="{935E237D-1BD5-450A-9C34-8F0E4469A155}" type="presParOf" srcId="{BFB966EC-74A1-4DF7-8F45-EA322C27572C}" destId="{7BEB3079-6E16-42AB-A209-19790B1C4FC5}" srcOrd="2" destOrd="0" presId="urn:microsoft.com/office/officeart/2008/layout/NameandTitleOrganizationalChart"/>
    <dgm:cxn modelId="{6C9466CD-3BE4-4A18-BF50-DE58D316F06C}" type="presParOf" srcId="{4CA179D0-F8DE-4F98-BCB8-71DA8554360E}" destId="{1B240766-ACC5-46AF-A2BB-D326673C5518}" srcOrd="1" destOrd="0" presId="urn:microsoft.com/office/officeart/2008/layout/NameandTitleOrganizationalChart"/>
    <dgm:cxn modelId="{B62940BF-9A5A-4F67-947D-2CF5952E181F}" type="presParOf" srcId="{4CA179D0-F8DE-4F98-BCB8-71DA8554360E}" destId="{8C6B7CD2-0E62-4CC0-AA1C-9654253ABBAB}" srcOrd="2" destOrd="0" presId="urn:microsoft.com/office/officeart/2008/layout/NameandTitleOrganizationalChart"/>
    <dgm:cxn modelId="{C11086D3-B3E4-4535-91F7-F77E1C83FA94}" type="presParOf" srcId="{6AE64DBB-B6FA-483B-BD89-69D7941D2DDC}" destId="{03819866-77C4-456C-97CA-21CAAE609ADB}" srcOrd="2" destOrd="0" presId="urn:microsoft.com/office/officeart/2008/layout/NameandTitleOrganizationalChart"/>
    <dgm:cxn modelId="{35691CF7-83F4-484D-AD21-DD76742B78A6}" type="presParOf" srcId="{86C6C1C0-4FC8-4267-8AD3-D2040428A57D}" destId="{A7461BB3-F02B-407C-B859-A4DEF44F1A89}" srcOrd="4" destOrd="0" presId="urn:microsoft.com/office/officeart/2008/layout/NameandTitleOrganizationalChart"/>
    <dgm:cxn modelId="{9F82254C-DF93-4636-ABB3-3CDE4AD05DD3}" type="presParOf" srcId="{86C6C1C0-4FC8-4267-8AD3-D2040428A57D}" destId="{52BA0D50-C5AD-4934-8686-2BB120E69FB4}" srcOrd="5" destOrd="0" presId="urn:microsoft.com/office/officeart/2008/layout/NameandTitleOrganizationalChart"/>
    <dgm:cxn modelId="{5E70FA32-247B-421C-A64E-F9FE60C10789}" type="presParOf" srcId="{52BA0D50-C5AD-4934-8686-2BB120E69FB4}" destId="{347DC9F5-AF7C-46D0-9D70-2D8BF6CD8F0B}" srcOrd="0" destOrd="0" presId="urn:microsoft.com/office/officeart/2008/layout/NameandTitleOrganizationalChart"/>
    <dgm:cxn modelId="{7BB03432-95A6-45AD-B4BA-6CCDF6F30D8E}" type="presParOf" srcId="{347DC9F5-AF7C-46D0-9D70-2D8BF6CD8F0B}" destId="{629A4F6E-E3C5-4EE7-8CB8-B3932D6AC708}" srcOrd="0" destOrd="0" presId="urn:microsoft.com/office/officeart/2008/layout/NameandTitleOrganizationalChart"/>
    <dgm:cxn modelId="{E315C9AA-D577-48B3-AED7-B887E0C9FCD6}" type="presParOf" srcId="{347DC9F5-AF7C-46D0-9D70-2D8BF6CD8F0B}" destId="{86A6CE1F-DB14-477F-A163-479A1B2AD900}" srcOrd="1" destOrd="0" presId="urn:microsoft.com/office/officeart/2008/layout/NameandTitleOrganizationalChart"/>
    <dgm:cxn modelId="{BA6F97DF-8811-4F20-A5F1-258BA6808EBF}" type="presParOf" srcId="{347DC9F5-AF7C-46D0-9D70-2D8BF6CD8F0B}" destId="{5EAC6BED-A25B-4056-A072-9702F8BFBA69}" srcOrd="2" destOrd="0" presId="urn:microsoft.com/office/officeart/2008/layout/NameandTitleOrganizationalChart"/>
    <dgm:cxn modelId="{AC50226D-CB7E-48AA-8825-12E3ED9EDDD0}" type="presParOf" srcId="{52BA0D50-C5AD-4934-8686-2BB120E69FB4}" destId="{041526A8-AF2C-4357-842B-D6339911789E}" srcOrd="1" destOrd="0" presId="urn:microsoft.com/office/officeart/2008/layout/NameandTitleOrganizationalChart"/>
    <dgm:cxn modelId="{10D5051A-AA9F-404C-A54B-6CA0CBF2EE70}" type="presParOf" srcId="{52BA0D50-C5AD-4934-8686-2BB120E69FB4}" destId="{6F7FEF26-AA71-46B1-AE4D-D350439F18FC}" srcOrd="2" destOrd="0" presId="urn:microsoft.com/office/officeart/2008/layout/NameandTitleOrganizationalChart"/>
    <dgm:cxn modelId="{03555FC3-343C-4F56-8125-F44A93D0AE18}" type="presParOf" srcId="{86C6C1C0-4FC8-4267-8AD3-D2040428A57D}" destId="{D26F4A0D-BCDE-48D8-8F2D-B06668CBE79D}" srcOrd="6" destOrd="0" presId="urn:microsoft.com/office/officeart/2008/layout/NameandTitleOrganizationalChart"/>
    <dgm:cxn modelId="{8344E544-95E0-4111-8016-2DE42922650D}" type="presParOf" srcId="{86C6C1C0-4FC8-4267-8AD3-D2040428A57D}" destId="{F5474B0E-0E29-4EED-9664-414C2A1EBD49}" srcOrd="7" destOrd="0" presId="urn:microsoft.com/office/officeart/2008/layout/NameandTitleOrganizationalChart"/>
    <dgm:cxn modelId="{25760CD7-3EA0-4817-AFA7-B65841391B9B}" type="presParOf" srcId="{F5474B0E-0E29-4EED-9664-414C2A1EBD49}" destId="{08A49CD8-774A-49DD-A5E9-49FFD9DBB4CD}" srcOrd="0" destOrd="0" presId="urn:microsoft.com/office/officeart/2008/layout/NameandTitleOrganizationalChart"/>
    <dgm:cxn modelId="{956276B3-2ED7-40C3-81F2-CADB7BD6919F}" type="presParOf" srcId="{08A49CD8-774A-49DD-A5E9-49FFD9DBB4CD}" destId="{054398FF-202E-42E2-9149-E884BC1E7A65}" srcOrd="0" destOrd="0" presId="urn:microsoft.com/office/officeart/2008/layout/NameandTitleOrganizationalChart"/>
    <dgm:cxn modelId="{9500FE30-E107-4C0B-A70C-AAFAEB849587}" type="presParOf" srcId="{08A49CD8-774A-49DD-A5E9-49FFD9DBB4CD}" destId="{A6D9753A-CEBA-4793-9003-635977A9383A}" srcOrd="1" destOrd="0" presId="urn:microsoft.com/office/officeart/2008/layout/NameandTitleOrganizationalChart"/>
    <dgm:cxn modelId="{D6C3E20B-C911-4A06-91F6-76692442A759}" type="presParOf" srcId="{08A49CD8-774A-49DD-A5E9-49FFD9DBB4CD}" destId="{ECC0D333-6F23-422A-8725-82C7C292923D}" srcOrd="2" destOrd="0" presId="urn:microsoft.com/office/officeart/2008/layout/NameandTitleOrganizationalChart"/>
    <dgm:cxn modelId="{E682A062-6C53-4A92-9E19-68B89A849430}" type="presParOf" srcId="{F5474B0E-0E29-4EED-9664-414C2A1EBD49}" destId="{E0C447BD-583C-464B-B219-3401E5B045D7}" srcOrd="1" destOrd="0" presId="urn:microsoft.com/office/officeart/2008/layout/NameandTitleOrganizationalChart"/>
    <dgm:cxn modelId="{F725EC83-E8F0-45E8-9C06-136913611B7E}" type="presParOf" srcId="{F5474B0E-0E29-4EED-9664-414C2A1EBD49}" destId="{7EF8BC5D-5BF1-4905-9C3F-0135B79642C6}" srcOrd="2" destOrd="0" presId="urn:microsoft.com/office/officeart/2008/layout/NameandTitleOrganizationalChart"/>
    <dgm:cxn modelId="{4D2C3CF9-91E8-42EA-A922-2187B3C923E6}" type="presParOf" srcId="{7988B199-A96C-414D-9F4F-1EB529E8BD44}" destId="{960BAD75-D840-4FC2-BB6D-18F32B5D2EB6}" srcOrd="2" destOrd="0" presId="urn:microsoft.com/office/officeart/2008/layout/NameandTitleOrganizationalChart"/>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6F4A0D-BCDE-48D8-8F2D-B06668CBE79D}">
      <dsp:nvSpPr>
        <dsp:cNvPr id="0" name=""/>
        <dsp:cNvSpPr/>
      </dsp:nvSpPr>
      <dsp:spPr>
        <a:xfrm>
          <a:off x="5218474" y="728060"/>
          <a:ext cx="2677533" cy="398015"/>
        </a:xfrm>
        <a:custGeom>
          <a:avLst/>
          <a:gdLst/>
          <a:ahLst/>
          <a:cxnLst/>
          <a:rect l="0" t="0" r="0" b="0"/>
          <a:pathLst>
            <a:path>
              <a:moveTo>
                <a:pt x="0" y="0"/>
              </a:moveTo>
              <a:lnTo>
                <a:pt x="0" y="237278"/>
              </a:lnTo>
              <a:lnTo>
                <a:pt x="2677533" y="237278"/>
              </a:lnTo>
              <a:lnTo>
                <a:pt x="2677533" y="398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461BB3-F02B-407C-B859-A4DEF44F1A89}">
      <dsp:nvSpPr>
        <dsp:cNvPr id="0" name=""/>
        <dsp:cNvSpPr/>
      </dsp:nvSpPr>
      <dsp:spPr>
        <a:xfrm>
          <a:off x="5218474" y="728060"/>
          <a:ext cx="892511" cy="398015"/>
        </a:xfrm>
        <a:custGeom>
          <a:avLst/>
          <a:gdLst/>
          <a:ahLst/>
          <a:cxnLst/>
          <a:rect l="0" t="0" r="0" b="0"/>
          <a:pathLst>
            <a:path>
              <a:moveTo>
                <a:pt x="0" y="0"/>
              </a:moveTo>
              <a:lnTo>
                <a:pt x="0" y="237278"/>
              </a:lnTo>
              <a:lnTo>
                <a:pt x="892511" y="237278"/>
              </a:lnTo>
              <a:lnTo>
                <a:pt x="892511" y="398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D45720-62DC-44F1-BFD7-545740BDC12A}">
      <dsp:nvSpPr>
        <dsp:cNvPr id="0" name=""/>
        <dsp:cNvSpPr/>
      </dsp:nvSpPr>
      <dsp:spPr>
        <a:xfrm>
          <a:off x="4325963" y="1814948"/>
          <a:ext cx="1785022" cy="398015"/>
        </a:xfrm>
        <a:custGeom>
          <a:avLst/>
          <a:gdLst/>
          <a:ahLst/>
          <a:cxnLst/>
          <a:rect l="0" t="0" r="0" b="0"/>
          <a:pathLst>
            <a:path>
              <a:moveTo>
                <a:pt x="0" y="0"/>
              </a:moveTo>
              <a:lnTo>
                <a:pt x="0" y="237278"/>
              </a:lnTo>
              <a:lnTo>
                <a:pt x="1785022" y="237278"/>
              </a:lnTo>
              <a:lnTo>
                <a:pt x="1785022"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D4852D-F739-4956-977E-CC8D7C2EB48D}">
      <dsp:nvSpPr>
        <dsp:cNvPr id="0" name=""/>
        <dsp:cNvSpPr/>
      </dsp:nvSpPr>
      <dsp:spPr>
        <a:xfrm>
          <a:off x="4325963" y="2901837"/>
          <a:ext cx="3570045" cy="398015"/>
        </a:xfrm>
        <a:custGeom>
          <a:avLst/>
          <a:gdLst/>
          <a:ahLst/>
          <a:cxnLst/>
          <a:rect l="0" t="0" r="0" b="0"/>
          <a:pathLst>
            <a:path>
              <a:moveTo>
                <a:pt x="0" y="0"/>
              </a:moveTo>
              <a:lnTo>
                <a:pt x="0" y="237278"/>
              </a:lnTo>
              <a:lnTo>
                <a:pt x="3570045" y="237278"/>
              </a:lnTo>
              <a:lnTo>
                <a:pt x="3570045"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7D7B34-30E7-46C9-B90E-181E318CCA56}">
      <dsp:nvSpPr>
        <dsp:cNvPr id="0" name=""/>
        <dsp:cNvSpPr/>
      </dsp:nvSpPr>
      <dsp:spPr>
        <a:xfrm>
          <a:off x="4325963" y="2901837"/>
          <a:ext cx="1785022" cy="398015"/>
        </a:xfrm>
        <a:custGeom>
          <a:avLst/>
          <a:gdLst/>
          <a:ahLst/>
          <a:cxnLst/>
          <a:rect l="0" t="0" r="0" b="0"/>
          <a:pathLst>
            <a:path>
              <a:moveTo>
                <a:pt x="0" y="0"/>
              </a:moveTo>
              <a:lnTo>
                <a:pt x="0" y="237278"/>
              </a:lnTo>
              <a:lnTo>
                <a:pt x="1785022" y="237278"/>
              </a:lnTo>
              <a:lnTo>
                <a:pt x="1785022"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6816BF-6B0F-41CB-86E6-7BEEE77B6062}">
      <dsp:nvSpPr>
        <dsp:cNvPr id="0" name=""/>
        <dsp:cNvSpPr/>
      </dsp:nvSpPr>
      <dsp:spPr>
        <a:xfrm>
          <a:off x="4280243" y="2901837"/>
          <a:ext cx="91440" cy="398015"/>
        </a:xfrm>
        <a:custGeom>
          <a:avLst/>
          <a:gdLst/>
          <a:ahLst/>
          <a:cxnLst/>
          <a:rect l="0" t="0" r="0" b="0"/>
          <a:pathLst>
            <a:path>
              <a:moveTo>
                <a:pt x="45720" y="0"/>
              </a:moveTo>
              <a:lnTo>
                <a:pt x="45720"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861C40-9618-480E-A448-0942190C8978}">
      <dsp:nvSpPr>
        <dsp:cNvPr id="0" name=""/>
        <dsp:cNvSpPr/>
      </dsp:nvSpPr>
      <dsp:spPr>
        <a:xfrm>
          <a:off x="2540940" y="2901837"/>
          <a:ext cx="1785022" cy="398015"/>
        </a:xfrm>
        <a:custGeom>
          <a:avLst/>
          <a:gdLst/>
          <a:ahLst/>
          <a:cxnLst/>
          <a:rect l="0" t="0" r="0" b="0"/>
          <a:pathLst>
            <a:path>
              <a:moveTo>
                <a:pt x="1785022" y="0"/>
              </a:moveTo>
              <a:lnTo>
                <a:pt x="1785022" y="237278"/>
              </a:lnTo>
              <a:lnTo>
                <a:pt x="0" y="237278"/>
              </a:lnTo>
              <a:lnTo>
                <a:pt x="0"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77F4A1-3EC1-47D7-9700-4F134DD96AB1}">
      <dsp:nvSpPr>
        <dsp:cNvPr id="0" name=""/>
        <dsp:cNvSpPr/>
      </dsp:nvSpPr>
      <dsp:spPr>
        <a:xfrm>
          <a:off x="755918" y="2901837"/>
          <a:ext cx="3570045" cy="398015"/>
        </a:xfrm>
        <a:custGeom>
          <a:avLst/>
          <a:gdLst/>
          <a:ahLst/>
          <a:cxnLst/>
          <a:rect l="0" t="0" r="0" b="0"/>
          <a:pathLst>
            <a:path>
              <a:moveTo>
                <a:pt x="3570045" y="0"/>
              </a:moveTo>
              <a:lnTo>
                <a:pt x="3570045" y="237278"/>
              </a:lnTo>
              <a:lnTo>
                <a:pt x="0" y="237278"/>
              </a:lnTo>
              <a:lnTo>
                <a:pt x="0"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553BB1-515A-4C0E-9770-A125B0559D51}">
      <dsp:nvSpPr>
        <dsp:cNvPr id="0" name=""/>
        <dsp:cNvSpPr/>
      </dsp:nvSpPr>
      <dsp:spPr>
        <a:xfrm>
          <a:off x="4280243" y="1814948"/>
          <a:ext cx="91440" cy="398015"/>
        </a:xfrm>
        <a:custGeom>
          <a:avLst/>
          <a:gdLst/>
          <a:ahLst/>
          <a:cxnLst/>
          <a:rect l="0" t="0" r="0" b="0"/>
          <a:pathLst>
            <a:path>
              <a:moveTo>
                <a:pt x="45720" y="0"/>
              </a:moveTo>
              <a:lnTo>
                <a:pt x="45720"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69EFD9-CB3F-4EAB-B606-30D239B8802B}">
      <dsp:nvSpPr>
        <dsp:cNvPr id="0" name=""/>
        <dsp:cNvSpPr/>
      </dsp:nvSpPr>
      <dsp:spPr>
        <a:xfrm>
          <a:off x="2540940" y="1814948"/>
          <a:ext cx="1785022" cy="398015"/>
        </a:xfrm>
        <a:custGeom>
          <a:avLst/>
          <a:gdLst/>
          <a:ahLst/>
          <a:cxnLst/>
          <a:rect l="0" t="0" r="0" b="0"/>
          <a:pathLst>
            <a:path>
              <a:moveTo>
                <a:pt x="1785022" y="0"/>
              </a:moveTo>
              <a:lnTo>
                <a:pt x="1785022" y="237278"/>
              </a:lnTo>
              <a:lnTo>
                <a:pt x="0" y="237278"/>
              </a:lnTo>
              <a:lnTo>
                <a:pt x="0" y="3980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2D7051-7CA4-472C-A034-009B6925C0CD}">
      <dsp:nvSpPr>
        <dsp:cNvPr id="0" name=""/>
        <dsp:cNvSpPr/>
      </dsp:nvSpPr>
      <dsp:spPr>
        <a:xfrm>
          <a:off x="4325963" y="728060"/>
          <a:ext cx="892511" cy="398015"/>
        </a:xfrm>
        <a:custGeom>
          <a:avLst/>
          <a:gdLst/>
          <a:ahLst/>
          <a:cxnLst/>
          <a:rect l="0" t="0" r="0" b="0"/>
          <a:pathLst>
            <a:path>
              <a:moveTo>
                <a:pt x="892511" y="0"/>
              </a:moveTo>
              <a:lnTo>
                <a:pt x="892511" y="237278"/>
              </a:lnTo>
              <a:lnTo>
                <a:pt x="0" y="237278"/>
              </a:lnTo>
              <a:lnTo>
                <a:pt x="0" y="398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D1BC88-018C-485F-9B93-7EDDA41EA23F}">
      <dsp:nvSpPr>
        <dsp:cNvPr id="0" name=""/>
        <dsp:cNvSpPr/>
      </dsp:nvSpPr>
      <dsp:spPr>
        <a:xfrm>
          <a:off x="2540940" y="728060"/>
          <a:ext cx="2677533" cy="398015"/>
        </a:xfrm>
        <a:custGeom>
          <a:avLst/>
          <a:gdLst/>
          <a:ahLst/>
          <a:cxnLst/>
          <a:rect l="0" t="0" r="0" b="0"/>
          <a:pathLst>
            <a:path>
              <a:moveTo>
                <a:pt x="2677533" y="0"/>
              </a:moveTo>
              <a:lnTo>
                <a:pt x="2677533" y="237278"/>
              </a:lnTo>
              <a:lnTo>
                <a:pt x="0" y="237278"/>
              </a:lnTo>
              <a:lnTo>
                <a:pt x="0" y="398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27AEE8-027B-4141-A65B-1B56FBDD9F24}">
      <dsp:nvSpPr>
        <dsp:cNvPr id="0" name=""/>
        <dsp:cNvSpPr/>
      </dsp:nvSpPr>
      <dsp:spPr>
        <a:xfrm>
          <a:off x="4553225" y="39187"/>
          <a:ext cx="1330498" cy="688873"/>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smtClean="0"/>
            <a:t>EUSDR</a:t>
          </a:r>
          <a:endParaRPr lang="en-GB" sz="2600" kern="1200" noProof="0"/>
        </a:p>
      </dsp:txBody>
      <dsp:txXfrm>
        <a:off x="4553225" y="39187"/>
        <a:ext cx="1330498" cy="688873"/>
      </dsp:txXfrm>
    </dsp:sp>
    <dsp:sp modelId="{259C3C11-7699-489E-8CFA-90B7706D17AA}">
      <dsp:nvSpPr>
        <dsp:cNvPr id="0" name=""/>
        <dsp:cNvSpPr/>
      </dsp:nvSpPr>
      <dsp:spPr>
        <a:xfrm>
          <a:off x="4819324" y="574977"/>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4819324" y="574977"/>
        <a:ext cx="1197448" cy="229624"/>
      </dsp:txXfrm>
    </dsp:sp>
    <dsp:sp modelId="{B4A258A7-F4D7-4FCA-A153-CC598D8D3D5E}">
      <dsp:nvSpPr>
        <dsp:cNvPr id="0" name=""/>
        <dsp:cNvSpPr/>
      </dsp:nvSpPr>
      <dsp:spPr>
        <a:xfrm>
          <a:off x="1875691" y="1126075"/>
          <a:ext cx="1330498" cy="688873"/>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Pillar </a:t>
          </a:r>
          <a:r>
            <a:rPr lang="hu-HU" sz="2600" kern="1200" noProof="0" dirty="0" smtClean="0"/>
            <a:t>A</a:t>
          </a:r>
          <a:endParaRPr lang="en-GB" sz="2600" kern="1200" noProof="0" dirty="0"/>
        </a:p>
      </dsp:txBody>
      <dsp:txXfrm>
        <a:off x="1875691" y="1126075"/>
        <a:ext cx="1330498" cy="688873"/>
      </dsp:txXfrm>
    </dsp:sp>
    <dsp:sp modelId="{617E3ADF-6453-4E0A-BA1B-449FCF350C63}">
      <dsp:nvSpPr>
        <dsp:cNvPr id="0" name=""/>
        <dsp:cNvSpPr/>
      </dsp:nvSpPr>
      <dsp:spPr>
        <a:xfrm>
          <a:off x="2141791" y="1661866"/>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GB" sz="1500" kern="1200" dirty="0" smtClean="0"/>
            <a:t>Connecting</a:t>
          </a:r>
          <a:endParaRPr lang="en-GB" sz="1500" kern="1200" dirty="0"/>
        </a:p>
      </dsp:txBody>
      <dsp:txXfrm>
        <a:off x="2141791" y="1661866"/>
        <a:ext cx="1197448" cy="229624"/>
      </dsp:txXfrm>
    </dsp:sp>
    <dsp:sp modelId="{E374EB90-0416-4AA4-8548-9CBFB04F45F6}">
      <dsp:nvSpPr>
        <dsp:cNvPr id="0" name=""/>
        <dsp:cNvSpPr/>
      </dsp:nvSpPr>
      <dsp:spPr>
        <a:xfrm>
          <a:off x="3660713" y="1126075"/>
          <a:ext cx="1330498" cy="688873"/>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Pillar </a:t>
          </a:r>
          <a:r>
            <a:rPr lang="hu-HU" sz="2600" kern="1200" noProof="0" dirty="0" smtClean="0"/>
            <a:t>B</a:t>
          </a:r>
          <a:endParaRPr lang="en-GB" sz="2600" kern="1200" noProof="0" dirty="0"/>
        </a:p>
      </dsp:txBody>
      <dsp:txXfrm>
        <a:off x="3660713" y="1126075"/>
        <a:ext cx="1330498" cy="688873"/>
      </dsp:txXfrm>
    </dsp:sp>
    <dsp:sp modelId="{FCBCC24A-0933-454C-B3E8-A3A68EDD20B3}">
      <dsp:nvSpPr>
        <dsp:cNvPr id="0" name=""/>
        <dsp:cNvSpPr/>
      </dsp:nvSpPr>
      <dsp:spPr>
        <a:xfrm>
          <a:off x="3926813" y="1661866"/>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GB" sz="1500" kern="1200" dirty="0" smtClean="0"/>
            <a:t>Environment</a:t>
          </a:r>
          <a:endParaRPr lang="en-GB" sz="1500" kern="1200" dirty="0"/>
        </a:p>
      </dsp:txBody>
      <dsp:txXfrm>
        <a:off x="3926813" y="1661866"/>
        <a:ext cx="1197448" cy="229624"/>
      </dsp:txXfrm>
    </dsp:sp>
    <dsp:sp modelId="{F7571AB7-56D0-471A-9181-DF8118509FD6}">
      <dsp:nvSpPr>
        <dsp:cNvPr id="0" name=""/>
        <dsp:cNvSpPr/>
      </dsp:nvSpPr>
      <dsp:spPr>
        <a:xfrm>
          <a:off x="1875691" y="2212964"/>
          <a:ext cx="1330498" cy="688873"/>
        </a:xfrm>
        <a:prstGeom prst="rect">
          <a:avLst/>
        </a:prstGeom>
        <a:solidFill>
          <a:srgbClr val="FF0000"/>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smtClean="0"/>
            <a:t>PA 4</a:t>
          </a:r>
          <a:endParaRPr lang="en-GB" sz="2600" kern="1200" noProof="0"/>
        </a:p>
      </dsp:txBody>
      <dsp:txXfrm>
        <a:off x="1875691" y="2212964"/>
        <a:ext cx="1330498" cy="688873"/>
      </dsp:txXfrm>
    </dsp:sp>
    <dsp:sp modelId="{70BB96E3-DF9A-4439-839E-639806CC14A0}">
      <dsp:nvSpPr>
        <dsp:cNvPr id="0" name=""/>
        <dsp:cNvSpPr/>
      </dsp:nvSpPr>
      <dsp:spPr>
        <a:xfrm>
          <a:off x="2141791" y="2748754"/>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5560" tIns="8890" rIns="35560" bIns="8890" numCol="1" spcCol="1270" anchor="ctr" anchorCtr="0">
          <a:noAutofit/>
        </a:bodyPr>
        <a:lstStyle/>
        <a:p>
          <a:pPr lvl="0" algn="r" defTabSz="622300">
            <a:lnSpc>
              <a:spcPct val="90000"/>
            </a:lnSpc>
            <a:spcBef>
              <a:spcPct val="0"/>
            </a:spcBef>
            <a:spcAft>
              <a:spcPct val="35000"/>
            </a:spcAft>
          </a:pPr>
          <a:r>
            <a:rPr lang="en-GB" sz="1400" kern="1200" dirty="0" smtClean="0"/>
            <a:t>Water Quality</a:t>
          </a:r>
          <a:endParaRPr lang="en-GB" sz="1400" kern="1200" dirty="0"/>
        </a:p>
      </dsp:txBody>
      <dsp:txXfrm>
        <a:off x="2141791" y="2748754"/>
        <a:ext cx="1197448" cy="229624"/>
      </dsp:txXfrm>
    </dsp:sp>
    <dsp:sp modelId="{42C3BA33-16B7-476A-90CA-99AA5BA99562}">
      <dsp:nvSpPr>
        <dsp:cNvPr id="0" name=""/>
        <dsp:cNvSpPr/>
      </dsp:nvSpPr>
      <dsp:spPr>
        <a:xfrm>
          <a:off x="3660713" y="2212964"/>
          <a:ext cx="1330498" cy="688873"/>
        </a:xfrm>
        <a:prstGeom prst="rect">
          <a:avLst/>
        </a:prstGeom>
        <a:solidFill>
          <a:srgbClr val="FF0000"/>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smtClean="0"/>
            <a:t>PA 5</a:t>
          </a:r>
          <a:endParaRPr lang="en-GB" sz="2600" kern="1200" noProof="0"/>
        </a:p>
      </dsp:txBody>
      <dsp:txXfrm>
        <a:off x="3660713" y="2212964"/>
        <a:ext cx="1330498" cy="688873"/>
      </dsp:txXfrm>
    </dsp:sp>
    <dsp:sp modelId="{6BECAAB4-48CA-461D-B871-D591ED379BCF}">
      <dsp:nvSpPr>
        <dsp:cNvPr id="0" name=""/>
        <dsp:cNvSpPr/>
      </dsp:nvSpPr>
      <dsp:spPr>
        <a:xfrm>
          <a:off x="3926813" y="2748754"/>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GB" sz="1500" kern="1200" dirty="0" smtClean="0"/>
            <a:t>Risks</a:t>
          </a:r>
          <a:endParaRPr lang="en-GB" sz="1500" kern="1200" dirty="0"/>
        </a:p>
      </dsp:txBody>
      <dsp:txXfrm>
        <a:off x="3926813" y="2748754"/>
        <a:ext cx="1197448" cy="229624"/>
      </dsp:txXfrm>
    </dsp:sp>
    <dsp:sp modelId="{5C8CED76-6A92-4FAC-8E28-0D76BBEA583A}">
      <dsp:nvSpPr>
        <dsp:cNvPr id="0" name=""/>
        <dsp:cNvSpPr/>
      </dsp:nvSpPr>
      <dsp:spPr>
        <a:xfrm>
          <a:off x="90668" y="3299853"/>
          <a:ext cx="1330498" cy="688873"/>
        </a:xfrm>
        <a:prstGeom prst="rect">
          <a:avLst/>
        </a:prstGeom>
        <a:noFill/>
        <a:ln>
          <a:noFill/>
        </a:ln>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Action</a:t>
          </a:r>
          <a:r>
            <a:rPr lang="hu-HU" sz="2600" kern="1200" noProof="0" dirty="0" smtClean="0"/>
            <a:t> 1</a:t>
          </a:r>
          <a:endParaRPr lang="en-GB" sz="2600" kern="1200" noProof="0" dirty="0"/>
        </a:p>
      </dsp:txBody>
      <dsp:txXfrm>
        <a:off x="90668" y="3299853"/>
        <a:ext cx="1330498" cy="688873"/>
      </dsp:txXfrm>
    </dsp:sp>
    <dsp:sp modelId="{213BC8A0-3D95-4FC1-B68A-17CC8C7372BC}">
      <dsp:nvSpPr>
        <dsp:cNvPr id="0" name=""/>
        <dsp:cNvSpPr/>
      </dsp:nvSpPr>
      <dsp:spPr>
        <a:xfrm>
          <a:off x="356768" y="3835643"/>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356768" y="3835643"/>
        <a:ext cx="1197448" cy="229624"/>
      </dsp:txXfrm>
    </dsp:sp>
    <dsp:sp modelId="{E5491DE1-BD13-4330-B9B9-C7D941A8289C}">
      <dsp:nvSpPr>
        <dsp:cNvPr id="0" name=""/>
        <dsp:cNvSpPr/>
      </dsp:nvSpPr>
      <dsp:spPr>
        <a:xfrm>
          <a:off x="1875691" y="3299853"/>
          <a:ext cx="1330498" cy="688873"/>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Action</a:t>
          </a:r>
          <a:r>
            <a:rPr lang="hu-HU" sz="2600" kern="1200" noProof="0" dirty="0" smtClean="0"/>
            <a:t> 2</a:t>
          </a:r>
          <a:endParaRPr lang="en-GB" sz="2600" kern="1200" noProof="0" dirty="0"/>
        </a:p>
      </dsp:txBody>
      <dsp:txXfrm>
        <a:off x="1875691" y="3299853"/>
        <a:ext cx="1330498" cy="688873"/>
      </dsp:txXfrm>
    </dsp:sp>
    <dsp:sp modelId="{C90A61D0-1FCA-427B-A239-A033D4751144}">
      <dsp:nvSpPr>
        <dsp:cNvPr id="0" name=""/>
        <dsp:cNvSpPr/>
      </dsp:nvSpPr>
      <dsp:spPr>
        <a:xfrm>
          <a:off x="2141791" y="3835643"/>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2141791" y="3835643"/>
        <a:ext cx="1197448" cy="229624"/>
      </dsp:txXfrm>
    </dsp:sp>
    <dsp:sp modelId="{6A235D9B-8334-40A7-9932-438CD3BCE4A3}">
      <dsp:nvSpPr>
        <dsp:cNvPr id="0" name=""/>
        <dsp:cNvSpPr/>
      </dsp:nvSpPr>
      <dsp:spPr>
        <a:xfrm>
          <a:off x="3660713" y="3299853"/>
          <a:ext cx="1330498" cy="688873"/>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Action</a:t>
          </a:r>
          <a:r>
            <a:rPr lang="hu-HU" sz="2600" kern="1200" noProof="0" dirty="0" smtClean="0"/>
            <a:t> …</a:t>
          </a:r>
          <a:endParaRPr lang="en-GB" sz="2600" kern="1200" noProof="0" dirty="0"/>
        </a:p>
      </dsp:txBody>
      <dsp:txXfrm>
        <a:off x="3660713" y="3299853"/>
        <a:ext cx="1330498" cy="688873"/>
      </dsp:txXfrm>
    </dsp:sp>
    <dsp:sp modelId="{5B97F4C0-E60B-4D23-B028-43A57815BA98}">
      <dsp:nvSpPr>
        <dsp:cNvPr id="0" name=""/>
        <dsp:cNvSpPr/>
      </dsp:nvSpPr>
      <dsp:spPr>
        <a:xfrm>
          <a:off x="3926813" y="3835643"/>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3926813" y="3835643"/>
        <a:ext cx="1197448" cy="229624"/>
      </dsp:txXfrm>
    </dsp:sp>
    <dsp:sp modelId="{5C18C10C-FBB7-4037-92A2-5468FA4A6D9B}">
      <dsp:nvSpPr>
        <dsp:cNvPr id="0" name=""/>
        <dsp:cNvSpPr/>
      </dsp:nvSpPr>
      <dsp:spPr>
        <a:xfrm>
          <a:off x="5445736" y="3299853"/>
          <a:ext cx="1330498" cy="688873"/>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Action</a:t>
          </a:r>
          <a:r>
            <a:rPr lang="hu-HU" sz="2600" kern="1200" noProof="0" dirty="0" smtClean="0"/>
            <a:t> …</a:t>
          </a:r>
          <a:endParaRPr lang="en-GB" sz="2600" kern="1200" noProof="0" dirty="0"/>
        </a:p>
      </dsp:txBody>
      <dsp:txXfrm>
        <a:off x="5445736" y="3299853"/>
        <a:ext cx="1330498" cy="688873"/>
      </dsp:txXfrm>
    </dsp:sp>
    <dsp:sp modelId="{FF8D34F1-5FC7-4D5B-8816-001B77EDA3FE}">
      <dsp:nvSpPr>
        <dsp:cNvPr id="0" name=""/>
        <dsp:cNvSpPr/>
      </dsp:nvSpPr>
      <dsp:spPr>
        <a:xfrm>
          <a:off x="5711836" y="3835643"/>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5711836" y="3835643"/>
        <a:ext cx="1197448" cy="229624"/>
      </dsp:txXfrm>
    </dsp:sp>
    <dsp:sp modelId="{EE877456-6614-49E2-9280-B5E34C3AACCC}">
      <dsp:nvSpPr>
        <dsp:cNvPr id="0" name=""/>
        <dsp:cNvSpPr/>
      </dsp:nvSpPr>
      <dsp:spPr>
        <a:xfrm>
          <a:off x="7230758" y="3299853"/>
          <a:ext cx="1330498" cy="688873"/>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Action</a:t>
          </a:r>
          <a:r>
            <a:rPr lang="hu-HU" sz="2600" kern="1200" noProof="0" dirty="0" smtClean="0"/>
            <a:t> 8</a:t>
          </a:r>
          <a:endParaRPr lang="en-GB" sz="2600" kern="1200" noProof="0" dirty="0"/>
        </a:p>
      </dsp:txBody>
      <dsp:txXfrm>
        <a:off x="7230758" y="3299853"/>
        <a:ext cx="1330498" cy="688873"/>
      </dsp:txXfrm>
    </dsp:sp>
    <dsp:sp modelId="{98609FE1-D6DE-4D4C-93CE-F590DC5F1F92}">
      <dsp:nvSpPr>
        <dsp:cNvPr id="0" name=""/>
        <dsp:cNvSpPr/>
      </dsp:nvSpPr>
      <dsp:spPr>
        <a:xfrm>
          <a:off x="7496858" y="3835643"/>
          <a:ext cx="1197448" cy="229624"/>
        </a:xfrm>
        <a:prstGeom prst="rect">
          <a:avLst/>
        </a:prstGeom>
        <a:noFill/>
        <a:ln w="9525" cap="flat" cmpd="sng" algn="ctr">
          <a:no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endParaRPr lang="en-GB" sz="1500" kern="1200"/>
        </a:p>
      </dsp:txBody>
      <dsp:txXfrm>
        <a:off x="7496858" y="3835643"/>
        <a:ext cx="1197448" cy="229624"/>
      </dsp:txXfrm>
    </dsp:sp>
    <dsp:sp modelId="{C023F2D0-664B-48C6-8D85-553D9CCDD273}">
      <dsp:nvSpPr>
        <dsp:cNvPr id="0" name=""/>
        <dsp:cNvSpPr/>
      </dsp:nvSpPr>
      <dsp:spPr>
        <a:xfrm>
          <a:off x="5445736" y="2212964"/>
          <a:ext cx="1330498" cy="688873"/>
        </a:xfrm>
        <a:prstGeom prst="rect">
          <a:avLst/>
        </a:prstGeom>
        <a:solidFill>
          <a:srgbClr val="FF0000"/>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smtClean="0"/>
            <a:t>PA 6</a:t>
          </a:r>
          <a:endParaRPr lang="en-GB" sz="2600" kern="1200" noProof="0"/>
        </a:p>
      </dsp:txBody>
      <dsp:txXfrm>
        <a:off x="5445736" y="2212964"/>
        <a:ext cx="1330498" cy="688873"/>
      </dsp:txXfrm>
    </dsp:sp>
    <dsp:sp modelId="{D0C6E659-3CBD-49DD-96DC-330143D8F982}">
      <dsp:nvSpPr>
        <dsp:cNvPr id="0" name=""/>
        <dsp:cNvSpPr/>
      </dsp:nvSpPr>
      <dsp:spPr>
        <a:xfrm>
          <a:off x="5711836" y="2748754"/>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GB" sz="1500" kern="1200" dirty="0" smtClean="0"/>
            <a:t>Biodiversity</a:t>
          </a:r>
          <a:endParaRPr lang="en-GB" sz="1500" kern="1200" dirty="0"/>
        </a:p>
      </dsp:txBody>
      <dsp:txXfrm>
        <a:off x="5711836" y="2748754"/>
        <a:ext cx="1197448" cy="229624"/>
      </dsp:txXfrm>
    </dsp:sp>
    <dsp:sp modelId="{629A4F6E-E3C5-4EE7-8CB8-B3932D6AC708}">
      <dsp:nvSpPr>
        <dsp:cNvPr id="0" name=""/>
        <dsp:cNvSpPr/>
      </dsp:nvSpPr>
      <dsp:spPr>
        <a:xfrm>
          <a:off x="5445736" y="1126075"/>
          <a:ext cx="1330498" cy="688873"/>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Pillar </a:t>
          </a:r>
          <a:r>
            <a:rPr lang="hu-HU" sz="2600" kern="1200" noProof="0" dirty="0" smtClean="0"/>
            <a:t>C</a:t>
          </a:r>
          <a:endParaRPr lang="en-GB" sz="2600" kern="1200" noProof="0" dirty="0"/>
        </a:p>
      </dsp:txBody>
      <dsp:txXfrm>
        <a:off x="5445736" y="1126075"/>
        <a:ext cx="1330498" cy="688873"/>
      </dsp:txXfrm>
    </dsp:sp>
    <dsp:sp modelId="{86A6CE1F-DB14-477F-A163-479A1B2AD900}">
      <dsp:nvSpPr>
        <dsp:cNvPr id="0" name=""/>
        <dsp:cNvSpPr/>
      </dsp:nvSpPr>
      <dsp:spPr>
        <a:xfrm>
          <a:off x="5711836" y="1661866"/>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8100" tIns="9525" rIns="38100" bIns="9525" numCol="1" spcCol="1270" anchor="ctr" anchorCtr="0">
          <a:noAutofit/>
        </a:bodyPr>
        <a:lstStyle/>
        <a:p>
          <a:pPr lvl="0" algn="r" defTabSz="666750">
            <a:lnSpc>
              <a:spcPct val="90000"/>
            </a:lnSpc>
            <a:spcBef>
              <a:spcPct val="0"/>
            </a:spcBef>
            <a:spcAft>
              <a:spcPct val="35000"/>
            </a:spcAft>
          </a:pPr>
          <a:r>
            <a:rPr lang="en-GB" sz="1500" kern="1200" dirty="0" smtClean="0"/>
            <a:t>Prosperity</a:t>
          </a:r>
          <a:endParaRPr lang="en-GB" sz="1500" kern="1200" dirty="0"/>
        </a:p>
      </dsp:txBody>
      <dsp:txXfrm>
        <a:off x="5711836" y="1661866"/>
        <a:ext cx="1197448" cy="229624"/>
      </dsp:txXfrm>
    </dsp:sp>
    <dsp:sp modelId="{054398FF-202E-42E2-9149-E884BC1E7A65}">
      <dsp:nvSpPr>
        <dsp:cNvPr id="0" name=""/>
        <dsp:cNvSpPr/>
      </dsp:nvSpPr>
      <dsp:spPr>
        <a:xfrm>
          <a:off x="7230758" y="1126075"/>
          <a:ext cx="1330498" cy="688873"/>
        </a:xfrm>
        <a:prstGeom prst="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6510" tIns="16510" rIns="16510" bIns="97208" numCol="1" spcCol="1270" anchor="ctr" anchorCtr="0">
          <a:noAutofit/>
        </a:bodyPr>
        <a:lstStyle/>
        <a:p>
          <a:pPr lvl="0" algn="ctr" defTabSz="1155700">
            <a:lnSpc>
              <a:spcPct val="90000"/>
            </a:lnSpc>
            <a:spcBef>
              <a:spcPct val="0"/>
            </a:spcBef>
            <a:spcAft>
              <a:spcPct val="35000"/>
            </a:spcAft>
          </a:pPr>
          <a:r>
            <a:rPr lang="en-GB" sz="2600" kern="1200" noProof="0" dirty="0" smtClean="0"/>
            <a:t>Pillar </a:t>
          </a:r>
          <a:r>
            <a:rPr lang="hu-HU" sz="2600" kern="1200" noProof="0" dirty="0" smtClean="0"/>
            <a:t>D</a:t>
          </a:r>
          <a:endParaRPr lang="en-GB" sz="2600" kern="1200" noProof="0" dirty="0"/>
        </a:p>
      </dsp:txBody>
      <dsp:txXfrm>
        <a:off x="7230758" y="1126075"/>
        <a:ext cx="1330498" cy="688873"/>
      </dsp:txXfrm>
    </dsp:sp>
    <dsp:sp modelId="{A6D9753A-CEBA-4793-9003-635977A9383A}">
      <dsp:nvSpPr>
        <dsp:cNvPr id="0" name=""/>
        <dsp:cNvSpPr/>
      </dsp:nvSpPr>
      <dsp:spPr>
        <a:xfrm>
          <a:off x="7496858" y="1661866"/>
          <a:ext cx="1197448" cy="22962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alpha val="90000"/>
              <a:hueOff val="0"/>
              <a:satOff val="0"/>
              <a:lumOff val="0"/>
              <a:alphaOff val="0"/>
              <a:shade val="9000"/>
              <a:satMod val="105000"/>
              <a:alpha val="48000"/>
            </a:schemeClr>
          </a:outerShdw>
        </a:effectLst>
      </dsp:spPr>
      <dsp:style>
        <a:lnRef idx="1">
          <a:scrgbClr r="0" g="0" b="0"/>
        </a:lnRef>
        <a:fillRef idx="1">
          <a:scrgbClr r="0" g="0" b="0"/>
        </a:fillRef>
        <a:effectRef idx="2">
          <a:scrgbClr r="0" g="0" b="0"/>
        </a:effectRef>
        <a:fontRef idx="minor"/>
      </dsp:style>
      <dsp:txBody>
        <a:bodyPr spcFirstLastPara="0" vert="horz" wrap="square" lIns="35560" tIns="8890" rIns="35560" bIns="8890" numCol="1" spcCol="1270" anchor="ctr" anchorCtr="0">
          <a:noAutofit/>
        </a:bodyPr>
        <a:lstStyle/>
        <a:p>
          <a:pPr lvl="0" algn="r" defTabSz="622300">
            <a:lnSpc>
              <a:spcPct val="90000"/>
            </a:lnSpc>
            <a:spcBef>
              <a:spcPct val="0"/>
            </a:spcBef>
            <a:spcAft>
              <a:spcPct val="35000"/>
            </a:spcAft>
          </a:pPr>
          <a:r>
            <a:rPr lang="en-GB" sz="1400" kern="1200" dirty="0" smtClean="0"/>
            <a:t>Strengthening</a:t>
          </a:r>
          <a:endParaRPr lang="en-GB" sz="1400" kern="1200" dirty="0"/>
        </a:p>
      </dsp:txBody>
      <dsp:txXfrm>
        <a:off x="7496858" y="1661866"/>
        <a:ext cx="1197448" cy="229624"/>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1DCE23-73F0-4B0F-ACCB-E3C2336578C3}" type="datetimeFigureOut">
              <a:rPr lang="hu-HU" smtClean="0"/>
              <a:pPr/>
              <a:t>2019. 09. 11.</a:t>
            </a:fld>
            <a:endParaRPr lang="hu-HU"/>
          </a:p>
        </p:txBody>
      </p:sp>
      <p:sp>
        <p:nvSpPr>
          <p:cNvPr id="4" name="Élőláb hely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B4477E-79F4-427D-8388-5E516DC226CE}" type="slidenum">
              <a:rPr lang="hu-HU" smtClean="0"/>
              <a:pPr/>
              <a:t>‹#›</a:t>
            </a:fld>
            <a:endParaRPr lang="hu-HU"/>
          </a:p>
        </p:txBody>
      </p:sp>
    </p:spTree>
    <p:extLst>
      <p:ext uri="{BB962C8B-B14F-4D97-AF65-F5344CB8AC3E}">
        <p14:creationId xmlns="" xmlns:p14="http://schemas.microsoft.com/office/powerpoint/2010/main" val="2871759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DD919B-85EB-4850-BCE1-9AC2DEE8DEA1}" type="datetimeFigureOut">
              <a:rPr lang="hu-HU" smtClean="0"/>
              <a:pPr/>
              <a:t>2019. 09. 11.</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73E618-CE2C-4160-8834-0B37E9CA8388}" type="slidenum">
              <a:rPr lang="hu-HU" smtClean="0"/>
              <a:pPr/>
              <a:t>‹#›</a:t>
            </a:fld>
            <a:endParaRPr lang="hu-HU"/>
          </a:p>
        </p:txBody>
      </p:sp>
    </p:spTree>
    <p:extLst>
      <p:ext uri="{BB962C8B-B14F-4D97-AF65-F5344CB8AC3E}">
        <p14:creationId xmlns="" xmlns:p14="http://schemas.microsoft.com/office/powerpoint/2010/main" val="19871526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a:t>
            </a:fld>
            <a:endParaRPr lang="hu-HU"/>
          </a:p>
        </p:txBody>
      </p:sp>
    </p:spTree>
    <p:extLst>
      <p:ext uri="{BB962C8B-B14F-4D97-AF65-F5344CB8AC3E}">
        <p14:creationId xmlns="" xmlns:p14="http://schemas.microsoft.com/office/powerpoint/2010/main" val="2061675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18</a:t>
            </a:fld>
            <a:endParaRPr lang="hu-HU" dirty="0"/>
          </a:p>
        </p:txBody>
      </p:sp>
    </p:spTree>
    <p:extLst>
      <p:ext uri="{BB962C8B-B14F-4D97-AF65-F5344CB8AC3E}">
        <p14:creationId xmlns="" xmlns:p14="http://schemas.microsoft.com/office/powerpoint/2010/main" val="3379249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19</a:t>
            </a:fld>
            <a:endParaRPr lang="hu-HU" dirty="0"/>
          </a:p>
        </p:txBody>
      </p:sp>
    </p:spTree>
    <p:extLst>
      <p:ext uri="{BB962C8B-B14F-4D97-AF65-F5344CB8AC3E}">
        <p14:creationId xmlns="" xmlns:p14="http://schemas.microsoft.com/office/powerpoint/2010/main" val="3379249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20</a:t>
            </a:fld>
            <a:endParaRPr lang="hu-HU"/>
          </a:p>
        </p:txBody>
      </p:sp>
    </p:spTree>
    <p:extLst>
      <p:ext uri="{BB962C8B-B14F-4D97-AF65-F5344CB8AC3E}">
        <p14:creationId xmlns="" xmlns:p14="http://schemas.microsoft.com/office/powerpoint/2010/main" val="2697274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21</a:t>
            </a:fld>
            <a:endParaRPr lang="hu-HU"/>
          </a:p>
        </p:txBody>
      </p:sp>
    </p:spTree>
    <p:extLst>
      <p:ext uri="{BB962C8B-B14F-4D97-AF65-F5344CB8AC3E}">
        <p14:creationId xmlns="" xmlns:p14="http://schemas.microsoft.com/office/powerpoint/2010/main" val="2697274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22</a:t>
            </a:fld>
            <a:endParaRPr lang="hu-HU"/>
          </a:p>
        </p:txBody>
      </p:sp>
    </p:spTree>
    <p:extLst>
      <p:ext uri="{BB962C8B-B14F-4D97-AF65-F5344CB8AC3E}">
        <p14:creationId xmlns="" xmlns:p14="http://schemas.microsoft.com/office/powerpoint/2010/main" val="2697274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7273E618-CE2C-4160-8834-0B37E9CA8388}" type="slidenum">
              <a:rPr lang="hu-HU" smtClean="0"/>
              <a:pPr/>
              <a:t>23</a:t>
            </a:fld>
            <a:endParaRPr lang="hu-HU"/>
          </a:p>
        </p:txBody>
      </p:sp>
    </p:spTree>
    <p:extLst>
      <p:ext uri="{BB962C8B-B14F-4D97-AF65-F5344CB8AC3E}">
        <p14:creationId xmlns="" xmlns:p14="http://schemas.microsoft.com/office/powerpoint/2010/main" val="2152664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7273E618-CE2C-4160-8834-0B37E9CA8388}" type="slidenum">
              <a:rPr lang="hu-HU" smtClean="0"/>
              <a:pPr/>
              <a:t>24</a:t>
            </a:fld>
            <a:endParaRPr lang="hu-HU"/>
          </a:p>
        </p:txBody>
      </p:sp>
    </p:spTree>
    <p:extLst>
      <p:ext uri="{BB962C8B-B14F-4D97-AF65-F5344CB8AC3E}">
        <p14:creationId xmlns="" xmlns:p14="http://schemas.microsoft.com/office/powerpoint/2010/main" val="2152664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26</a:t>
            </a:fld>
            <a:endParaRPr lang="hu-HU"/>
          </a:p>
        </p:txBody>
      </p:sp>
    </p:spTree>
    <p:extLst>
      <p:ext uri="{BB962C8B-B14F-4D97-AF65-F5344CB8AC3E}">
        <p14:creationId xmlns="" xmlns:p14="http://schemas.microsoft.com/office/powerpoint/2010/main" val="954868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27</a:t>
            </a:fld>
            <a:endParaRPr lang="hu-HU"/>
          </a:p>
        </p:txBody>
      </p:sp>
    </p:spTree>
    <p:extLst>
      <p:ext uri="{BB962C8B-B14F-4D97-AF65-F5344CB8AC3E}">
        <p14:creationId xmlns="" xmlns:p14="http://schemas.microsoft.com/office/powerpoint/2010/main" val="9548686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29</a:t>
            </a:fld>
            <a:endParaRPr lang="hu-HU"/>
          </a:p>
        </p:txBody>
      </p:sp>
    </p:spTree>
    <p:extLst>
      <p:ext uri="{BB962C8B-B14F-4D97-AF65-F5344CB8AC3E}">
        <p14:creationId xmlns="" xmlns:p14="http://schemas.microsoft.com/office/powerpoint/2010/main" val="95486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noProof="0" dirty="0"/>
          </a:p>
        </p:txBody>
      </p:sp>
      <p:sp>
        <p:nvSpPr>
          <p:cNvPr id="4" name="Dia számának helye 3"/>
          <p:cNvSpPr>
            <a:spLocks noGrp="1"/>
          </p:cNvSpPr>
          <p:nvPr>
            <p:ph type="sldNum" sz="quarter" idx="10"/>
          </p:nvPr>
        </p:nvSpPr>
        <p:spPr/>
        <p:txBody>
          <a:bodyPr/>
          <a:lstStyle/>
          <a:p>
            <a:fld id="{7273E618-CE2C-4160-8834-0B37E9CA8388}" type="slidenum">
              <a:rPr lang="hu-HU" smtClean="0"/>
              <a:pPr/>
              <a:t>7</a:t>
            </a:fld>
            <a:endParaRPr lang="hu-HU"/>
          </a:p>
        </p:txBody>
      </p:sp>
    </p:spTree>
    <p:extLst>
      <p:ext uri="{BB962C8B-B14F-4D97-AF65-F5344CB8AC3E}">
        <p14:creationId xmlns="" xmlns:p14="http://schemas.microsoft.com/office/powerpoint/2010/main" val="16881320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További információkat tartalmaznak ezek a honlapok.</a:t>
            </a:r>
            <a:endParaRPr lang="hu-HU" dirty="0"/>
          </a:p>
        </p:txBody>
      </p:sp>
      <p:sp>
        <p:nvSpPr>
          <p:cNvPr id="4" name="Dia számának helye 3"/>
          <p:cNvSpPr>
            <a:spLocks noGrp="1"/>
          </p:cNvSpPr>
          <p:nvPr>
            <p:ph type="sldNum" sz="quarter" idx="10"/>
          </p:nvPr>
        </p:nvSpPr>
        <p:spPr/>
        <p:txBody>
          <a:bodyPr/>
          <a:lstStyle/>
          <a:p>
            <a:fld id="{7273E618-CE2C-4160-8834-0B37E9CA8388}" type="slidenum">
              <a:rPr lang="hu-HU" smtClean="0"/>
              <a:pPr/>
              <a:t>30</a:t>
            </a:fld>
            <a:endParaRPr lang="hu-HU"/>
          </a:p>
        </p:txBody>
      </p:sp>
    </p:spTree>
    <p:extLst>
      <p:ext uri="{BB962C8B-B14F-4D97-AF65-F5344CB8AC3E}">
        <p14:creationId xmlns="" xmlns:p14="http://schemas.microsoft.com/office/powerpoint/2010/main" val="80279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9</a:t>
            </a:fld>
            <a:endParaRPr lang="hu-HU"/>
          </a:p>
        </p:txBody>
      </p:sp>
    </p:spTree>
    <p:extLst>
      <p:ext uri="{BB962C8B-B14F-4D97-AF65-F5344CB8AC3E}">
        <p14:creationId xmlns="" xmlns:p14="http://schemas.microsoft.com/office/powerpoint/2010/main" val="125872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10</a:t>
            </a:fld>
            <a:endParaRPr lang="hu-HU"/>
          </a:p>
        </p:txBody>
      </p:sp>
    </p:spTree>
    <p:extLst>
      <p:ext uri="{BB962C8B-B14F-4D97-AF65-F5344CB8AC3E}">
        <p14:creationId xmlns="" xmlns:p14="http://schemas.microsoft.com/office/powerpoint/2010/main" val="3989598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7273E618-CE2C-4160-8834-0B37E9CA8388}" type="slidenum">
              <a:rPr lang="hu-HU" smtClean="0"/>
              <a:pPr/>
              <a:t>11</a:t>
            </a:fld>
            <a:endParaRPr lang="hu-HU"/>
          </a:p>
        </p:txBody>
      </p:sp>
    </p:spTree>
    <p:extLst>
      <p:ext uri="{BB962C8B-B14F-4D97-AF65-F5344CB8AC3E}">
        <p14:creationId xmlns="" xmlns:p14="http://schemas.microsoft.com/office/powerpoint/2010/main" val="80279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13</a:t>
            </a:fld>
            <a:endParaRPr lang="hu-HU"/>
          </a:p>
        </p:txBody>
      </p:sp>
    </p:spTree>
    <p:extLst>
      <p:ext uri="{BB962C8B-B14F-4D97-AF65-F5344CB8AC3E}">
        <p14:creationId xmlns="" xmlns:p14="http://schemas.microsoft.com/office/powerpoint/2010/main" val="3379249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14</a:t>
            </a:fld>
            <a:endParaRPr lang="hu-HU"/>
          </a:p>
        </p:txBody>
      </p:sp>
    </p:spTree>
    <p:extLst>
      <p:ext uri="{BB962C8B-B14F-4D97-AF65-F5344CB8AC3E}">
        <p14:creationId xmlns="" xmlns:p14="http://schemas.microsoft.com/office/powerpoint/2010/main" val="2697274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7273E618-CE2C-4160-8834-0B37E9CA8388}" type="slidenum">
              <a:rPr lang="hu-HU" smtClean="0"/>
              <a:pPr/>
              <a:t>15</a:t>
            </a:fld>
            <a:endParaRPr lang="hu-HU"/>
          </a:p>
        </p:txBody>
      </p:sp>
    </p:spTree>
    <p:extLst>
      <p:ext uri="{BB962C8B-B14F-4D97-AF65-F5344CB8AC3E}">
        <p14:creationId xmlns="" xmlns:p14="http://schemas.microsoft.com/office/powerpoint/2010/main" val="2152664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GB" dirty="0"/>
          </a:p>
        </p:txBody>
      </p:sp>
      <p:sp>
        <p:nvSpPr>
          <p:cNvPr id="4" name="Dia számának helye 3"/>
          <p:cNvSpPr>
            <a:spLocks noGrp="1"/>
          </p:cNvSpPr>
          <p:nvPr>
            <p:ph type="sldNum" sz="quarter" idx="10"/>
          </p:nvPr>
        </p:nvSpPr>
        <p:spPr/>
        <p:txBody>
          <a:bodyPr/>
          <a:lstStyle/>
          <a:p>
            <a:fld id="{7273E618-CE2C-4160-8834-0B37E9CA8388}" type="slidenum">
              <a:rPr lang="hu-HU" smtClean="0"/>
              <a:pPr/>
              <a:t>17</a:t>
            </a:fld>
            <a:endParaRPr lang="hu-HU" dirty="0"/>
          </a:p>
        </p:txBody>
      </p:sp>
    </p:spTree>
    <p:extLst>
      <p:ext uri="{BB962C8B-B14F-4D97-AF65-F5344CB8AC3E}">
        <p14:creationId xmlns="" xmlns:p14="http://schemas.microsoft.com/office/powerpoint/2010/main" val="337924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Cím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Alcím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átum helye 29"/>
          <p:cNvSpPr>
            <a:spLocks noGrp="1"/>
          </p:cNvSpPr>
          <p:nvPr>
            <p:ph type="dt" sz="half" idx="10"/>
          </p:nvPr>
        </p:nvSpPr>
        <p:spPr/>
        <p:txBody>
          <a:bodyPr/>
          <a:lstStyle/>
          <a:p>
            <a:r>
              <a:rPr lang="hu-HU" smtClean="0"/>
              <a:t>06/11/2012</a:t>
            </a:r>
            <a:endParaRPr lang="hu-HU" dirty="0"/>
          </a:p>
        </p:txBody>
      </p:sp>
      <p:sp>
        <p:nvSpPr>
          <p:cNvPr id="19" name="Élőláb helye 18"/>
          <p:cNvSpPr>
            <a:spLocks noGrp="1"/>
          </p:cNvSpPr>
          <p:nvPr>
            <p:ph type="ftr" sz="quarter" idx="11"/>
          </p:nvPr>
        </p:nvSpPr>
        <p:spPr/>
        <p:txBody>
          <a:bodyPr/>
          <a:lstStyle/>
          <a:p>
            <a:r>
              <a:rPr lang="de-DE" dirty="0" smtClean="0"/>
              <a:t>Budapest, Annual Stakeholder Seminar</a:t>
            </a:r>
            <a:endParaRPr lang="hu-HU" dirty="0"/>
          </a:p>
        </p:txBody>
      </p:sp>
      <p:sp>
        <p:nvSpPr>
          <p:cNvPr id="27" name="Dia számának helye 26"/>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r>
              <a:rPr lang="de-DE" dirty="0" smtClean="0"/>
              <a:t>Budapest, Annual Stakeholder Seminar</a:t>
            </a:r>
            <a:endParaRPr lang="hu-HU" dirty="0"/>
          </a:p>
        </p:txBody>
      </p:sp>
      <p:sp>
        <p:nvSpPr>
          <p:cNvPr id="6" name="Dia számának helye 5"/>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r>
              <a:rPr lang="de-DE" dirty="0" smtClean="0"/>
              <a:t>Budapest, Annual Stakeholder Seminar</a:t>
            </a:r>
            <a:endParaRPr lang="hu-HU" dirty="0"/>
          </a:p>
        </p:txBody>
      </p:sp>
      <p:sp>
        <p:nvSpPr>
          <p:cNvPr id="6" name="Dia számának helye 5"/>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Tartalom helye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r>
              <a:rPr lang="de-DE" dirty="0" smtClean="0"/>
              <a:t>Budapest, Annual Stakeholder Seminar</a:t>
            </a:r>
            <a:endParaRPr lang="hu-HU" dirty="0"/>
          </a:p>
        </p:txBody>
      </p:sp>
      <p:sp>
        <p:nvSpPr>
          <p:cNvPr id="6" name="Dia számának helye 5"/>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r>
              <a:rPr lang="de-DE" dirty="0" smtClean="0"/>
              <a:t>Budapest, Annual Stakeholder Seminar</a:t>
            </a:r>
            <a:endParaRPr lang="hu-HU" dirty="0"/>
          </a:p>
        </p:txBody>
      </p:sp>
      <p:sp>
        <p:nvSpPr>
          <p:cNvPr id="6" name="Dia számának helye 5"/>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Tartalom hely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r>
              <a:rPr lang="hu-HU" smtClean="0"/>
              <a:t>06/11/2012</a:t>
            </a:r>
            <a:endParaRPr lang="hu-HU" dirty="0"/>
          </a:p>
        </p:txBody>
      </p:sp>
      <p:sp>
        <p:nvSpPr>
          <p:cNvPr id="6" name="Élőláb helye 5"/>
          <p:cNvSpPr>
            <a:spLocks noGrp="1"/>
          </p:cNvSpPr>
          <p:nvPr>
            <p:ph type="ftr" sz="quarter" idx="11"/>
          </p:nvPr>
        </p:nvSpPr>
        <p:spPr/>
        <p:txBody>
          <a:bodyPr/>
          <a:lstStyle/>
          <a:p>
            <a:r>
              <a:rPr lang="de-DE" dirty="0" smtClean="0"/>
              <a:t>Budapest, Annual Stakeholder Seminar</a:t>
            </a:r>
            <a:endParaRPr lang="hu-HU" dirty="0"/>
          </a:p>
        </p:txBody>
      </p:sp>
      <p:sp>
        <p:nvSpPr>
          <p:cNvPr id="7" name="Dia számának helye 6"/>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Szöveg hely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p>
            <a:r>
              <a:rPr lang="hu-HU" smtClean="0"/>
              <a:t>06/11/2012</a:t>
            </a:r>
            <a:endParaRPr lang="hu-HU" dirty="0"/>
          </a:p>
        </p:txBody>
      </p:sp>
      <p:sp>
        <p:nvSpPr>
          <p:cNvPr id="8" name="Élőláb helye 7"/>
          <p:cNvSpPr>
            <a:spLocks noGrp="1"/>
          </p:cNvSpPr>
          <p:nvPr>
            <p:ph type="ftr" sz="quarter" idx="11"/>
          </p:nvPr>
        </p:nvSpPr>
        <p:spPr/>
        <p:txBody>
          <a:bodyPr/>
          <a:lstStyle/>
          <a:p>
            <a:r>
              <a:rPr lang="de-DE" dirty="0" smtClean="0"/>
              <a:t>Budapest, Annual Stakeholder Seminar</a:t>
            </a:r>
            <a:endParaRPr lang="hu-HU" dirty="0"/>
          </a:p>
        </p:txBody>
      </p:sp>
      <p:sp>
        <p:nvSpPr>
          <p:cNvPr id="9" name="Dia számának helye 8"/>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r>
              <a:rPr lang="hu-HU" smtClean="0"/>
              <a:t>06/11/2012</a:t>
            </a:r>
            <a:endParaRPr lang="hu-HU" dirty="0"/>
          </a:p>
        </p:txBody>
      </p:sp>
      <p:sp>
        <p:nvSpPr>
          <p:cNvPr id="4" name="Élőláb helye 3"/>
          <p:cNvSpPr>
            <a:spLocks noGrp="1"/>
          </p:cNvSpPr>
          <p:nvPr>
            <p:ph type="ftr" sz="quarter" idx="11"/>
          </p:nvPr>
        </p:nvSpPr>
        <p:spPr/>
        <p:txBody>
          <a:bodyPr/>
          <a:lstStyle/>
          <a:p>
            <a:r>
              <a:rPr lang="de-DE" dirty="0" smtClean="0"/>
              <a:t>Budapest, Annual Stakeholder Seminar</a:t>
            </a:r>
            <a:endParaRPr lang="hu-HU" dirty="0"/>
          </a:p>
        </p:txBody>
      </p:sp>
      <p:sp>
        <p:nvSpPr>
          <p:cNvPr id="5" name="Dia számának helye 4"/>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r>
              <a:rPr lang="de-DE" dirty="0" smtClean="0"/>
              <a:t>Budapest, Annual Stakeholder Seminar</a:t>
            </a:r>
            <a:endParaRPr lang="hu-HU" dirty="0"/>
          </a:p>
        </p:txBody>
      </p:sp>
      <p:sp>
        <p:nvSpPr>
          <p:cNvPr id="4" name="Dia számának helye 3"/>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Tartalom hely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r>
              <a:rPr lang="hu-HU" smtClean="0"/>
              <a:t>06/11/2012</a:t>
            </a:r>
            <a:endParaRPr lang="hu-HU" dirty="0"/>
          </a:p>
        </p:txBody>
      </p:sp>
      <p:sp>
        <p:nvSpPr>
          <p:cNvPr id="6" name="Élőláb helye 5"/>
          <p:cNvSpPr>
            <a:spLocks noGrp="1"/>
          </p:cNvSpPr>
          <p:nvPr>
            <p:ph type="ftr" sz="quarter" idx="11"/>
          </p:nvPr>
        </p:nvSpPr>
        <p:spPr/>
        <p:txBody>
          <a:bodyPr/>
          <a:lstStyle/>
          <a:p>
            <a:r>
              <a:rPr lang="de-DE" dirty="0" smtClean="0"/>
              <a:t>Budapest, Annual Stakeholder Seminar</a:t>
            </a:r>
            <a:endParaRPr lang="hu-HU" dirty="0"/>
          </a:p>
        </p:txBody>
      </p:sp>
      <p:sp>
        <p:nvSpPr>
          <p:cNvPr id="7" name="Dia számának helye 6"/>
          <p:cNvSpPr>
            <a:spLocks noGrp="1"/>
          </p:cNvSpPr>
          <p:nvPr>
            <p:ph type="sldNum" sz="quarter" idx="12"/>
          </p:nvPr>
        </p:nvSpPr>
        <p:spPr/>
        <p:txBody>
          <a:bodyPr/>
          <a:lstStyle/>
          <a:p>
            <a:fld id="{D4FD7765-3D86-4F01-977B-6E2BAC47424F}" type="slidenum">
              <a:rPr lang="hu-HU" smtClean="0"/>
              <a:pPr/>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Egy sarkán kerekítve levágott téglalap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Derékszögű háromszög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Cím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Szöveg hely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átum helye 4"/>
          <p:cNvSpPr>
            <a:spLocks noGrp="1"/>
          </p:cNvSpPr>
          <p:nvPr>
            <p:ph type="dt" sz="half" idx="10"/>
          </p:nvPr>
        </p:nvSpPr>
        <p:spPr/>
        <p:txBody>
          <a:bodyPr/>
          <a:lstStyle/>
          <a:p>
            <a:r>
              <a:rPr lang="hu-HU" smtClean="0"/>
              <a:t>06/11/2012</a:t>
            </a:r>
            <a:endParaRPr lang="hu-HU" dirty="0"/>
          </a:p>
        </p:txBody>
      </p:sp>
      <p:sp>
        <p:nvSpPr>
          <p:cNvPr id="6" name="Élőláb helye 5"/>
          <p:cNvSpPr>
            <a:spLocks noGrp="1"/>
          </p:cNvSpPr>
          <p:nvPr>
            <p:ph type="ftr" sz="quarter" idx="11"/>
          </p:nvPr>
        </p:nvSpPr>
        <p:spPr/>
        <p:txBody>
          <a:bodyPr/>
          <a:lstStyle/>
          <a:p>
            <a:r>
              <a:rPr lang="de-DE" dirty="0" smtClean="0"/>
              <a:t>Budapest, Annual Stakeholder Seminar</a:t>
            </a:r>
            <a:endParaRPr lang="hu-HU" dirty="0"/>
          </a:p>
        </p:txBody>
      </p:sp>
      <p:sp>
        <p:nvSpPr>
          <p:cNvPr id="7" name="Dia számának helye 6"/>
          <p:cNvSpPr>
            <a:spLocks noGrp="1"/>
          </p:cNvSpPr>
          <p:nvPr>
            <p:ph type="sldNum" sz="quarter" idx="12"/>
          </p:nvPr>
        </p:nvSpPr>
        <p:spPr>
          <a:xfrm>
            <a:off x="8077200" y="6356350"/>
            <a:ext cx="609600" cy="365125"/>
          </a:xfrm>
        </p:spPr>
        <p:txBody>
          <a:bodyPr/>
          <a:lstStyle/>
          <a:p>
            <a:fld id="{D4FD7765-3D86-4F01-977B-6E2BAC47424F}" type="slidenum">
              <a:rPr lang="hu-HU" smtClean="0"/>
              <a:pPr/>
              <a:t>‹#›</a:t>
            </a:fld>
            <a:endParaRPr lang="hu-HU" dirty="0"/>
          </a:p>
        </p:txBody>
      </p:sp>
      <p:sp>
        <p:nvSpPr>
          <p:cNvPr id="3" name="Kép hely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dirty="0" smtClean="0"/>
              <a:t>Kép beszúrásához kattintson az ikonra</a:t>
            </a:r>
            <a:endParaRPr kumimoji="0" lang="en-US" dirty="0"/>
          </a:p>
        </p:txBody>
      </p:sp>
      <p:sp>
        <p:nvSpPr>
          <p:cNvPr id="10" name="Szabadkézi sokszö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Szabadkézi sokszö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zabadkézi sokszö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Szabadkézi sokszö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Cím hely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Szöveg hely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átum hely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hu-HU" smtClean="0"/>
              <a:t>06/11/2012</a:t>
            </a:r>
            <a:endParaRPr lang="hu-HU" dirty="0"/>
          </a:p>
        </p:txBody>
      </p:sp>
      <p:sp>
        <p:nvSpPr>
          <p:cNvPr id="22" name="Élőláb hely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de-DE" dirty="0" smtClean="0"/>
              <a:t>Budapest, Annual Stakeholder Seminar</a:t>
            </a:r>
            <a:endParaRPr lang="hu-HU" dirty="0"/>
          </a:p>
        </p:txBody>
      </p:sp>
      <p:sp>
        <p:nvSpPr>
          <p:cNvPr id="18" name="Dia számának hely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4FD7765-3D86-4F01-977B-6E2BAC47424F}" type="slidenum">
              <a:rPr lang="hu-HU" smtClean="0"/>
              <a:pPr/>
              <a:t>‹#›</a:t>
            </a:fld>
            <a:endParaRPr lang="hu-HU" dirty="0"/>
          </a:p>
        </p:txBody>
      </p:sp>
      <p:grpSp>
        <p:nvGrpSpPr>
          <p:cNvPr id="2" name="Csoportba foglalás 1"/>
          <p:cNvGrpSpPr/>
          <p:nvPr/>
        </p:nvGrpSpPr>
        <p:grpSpPr>
          <a:xfrm>
            <a:off x="-19017" y="202408"/>
            <a:ext cx="9180548" cy="649224"/>
            <a:chOff x="-19045" y="216550"/>
            <a:chExt cx="9180548" cy="649224"/>
          </a:xfrm>
        </p:grpSpPr>
        <p:sp>
          <p:nvSpPr>
            <p:cNvPr id="12" name="Szabadkézi sokszö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Szabadkézi sokszö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groupspaces.com/EnvironmentalRisk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en-US" dirty="0">
                <a:effectLst/>
              </a:rPr>
              <a:t>EU Strategy for the Danube Region </a:t>
            </a:r>
            <a:endParaRPr lang="en-GB" dirty="0"/>
          </a:p>
        </p:txBody>
      </p:sp>
      <p:sp>
        <p:nvSpPr>
          <p:cNvPr id="3" name="Alcím 2"/>
          <p:cNvSpPr>
            <a:spLocks noGrp="1"/>
          </p:cNvSpPr>
          <p:nvPr>
            <p:ph type="subTitle" idx="1"/>
          </p:nvPr>
        </p:nvSpPr>
        <p:spPr/>
        <p:txBody>
          <a:bodyPr/>
          <a:lstStyle/>
          <a:p>
            <a:r>
              <a:rPr lang="en-GB" dirty="0" smtClean="0"/>
              <a:t>Priority Area 5: To Manage Environmental Risks</a:t>
            </a:r>
          </a:p>
          <a:p>
            <a:r>
              <a:rPr lang="hu-HU" dirty="0" smtClean="0"/>
              <a:t>Péter Bakonyi &amp; Olimpia </a:t>
            </a:r>
            <a:r>
              <a:rPr lang="hu-HU" dirty="0" err="1" smtClean="0"/>
              <a:t>Negru</a:t>
            </a:r>
            <a:endParaRPr lang="hu-HU" dirty="0" smtClean="0"/>
          </a:p>
          <a:p>
            <a:r>
              <a:rPr lang="hu-HU" dirty="0" smtClean="0"/>
              <a:t>Hungary           </a:t>
            </a:r>
            <a:r>
              <a:rPr lang="en-GB" dirty="0" smtClean="0"/>
              <a:t>Romania</a:t>
            </a:r>
            <a:endParaRPr lang="en-GB" dirty="0"/>
          </a:p>
        </p:txBody>
      </p:sp>
      <p:pic>
        <p:nvPicPr>
          <p:cNvPr id="4" name="Kép 1"/>
          <p:cNvPicPr>
            <a:picLocks noChangeAspect="1" noChangeArrowheads="1"/>
          </p:cNvPicPr>
          <p:nvPr/>
        </p:nvPicPr>
        <p:blipFill>
          <a:blip r:embed="rId3" cstate="print"/>
          <a:srcRect/>
          <a:stretch>
            <a:fillRect/>
          </a:stretch>
        </p:blipFill>
        <p:spPr bwMode="auto">
          <a:xfrm>
            <a:off x="2915816" y="5157192"/>
            <a:ext cx="3563888" cy="14283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US" dirty="0" smtClean="0"/>
              <a:t>Targets (Pillar </a:t>
            </a:r>
            <a:r>
              <a:rPr lang="hu-HU" dirty="0" smtClean="0"/>
              <a:t>B</a:t>
            </a:r>
            <a:r>
              <a:rPr lang="en-US" dirty="0" smtClean="0"/>
              <a:t>)</a:t>
            </a:r>
            <a:endParaRPr lang="hu-HU" dirty="0"/>
          </a:p>
        </p:txBody>
      </p:sp>
      <p:sp>
        <p:nvSpPr>
          <p:cNvPr id="6" name="Tartalom helye 5"/>
          <p:cNvSpPr>
            <a:spLocks noGrp="1"/>
          </p:cNvSpPr>
          <p:nvPr>
            <p:ph idx="1"/>
          </p:nvPr>
        </p:nvSpPr>
        <p:spPr/>
        <p:txBody>
          <a:bodyPr>
            <a:normAutofit fontScale="85000" lnSpcReduction="20000"/>
          </a:bodyPr>
          <a:lstStyle/>
          <a:p>
            <a:pPr marL="514350" lvl="0" indent="-514350">
              <a:buFont typeface="+mj-lt"/>
              <a:buAutoNum type="arabicPeriod"/>
            </a:pPr>
            <a:r>
              <a:rPr lang="en-GB" sz="2300" dirty="0">
                <a:solidFill>
                  <a:schemeClr val="tx2"/>
                </a:solidFill>
                <a:latin typeface="+mj-lt"/>
              </a:rPr>
              <a:t>Achieve the environmental targets set out in the Danube River Basin Management Plan;</a:t>
            </a:r>
            <a:endParaRPr lang="hu-HU" sz="2300" dirty="0">
              <a:solidFill>
                <a:schemeClr val="tx2"/>
              </a:solidFill>
              <a:latin typeface="+mj-lt"/>
            </a:endParaRPr>
          </a:p>
          <a:p>
            <a:pPr marL="514350" lvl="0" indent="-514350">
              <a:buFont typeface="+mj-lt"/>
              <a:buAutoNum type="arabicPeriod"/>
            </a:pPr>
            <a:r>
              <a:rPr lang="en-GB" sz="2300" dirty="0">
                <a:solidFill>
                  <a:schemeClr val="tx2"/>
                </a:solidFill>
                <a:latin typeface="+mj-lt"/>
              </a:rPr>
              <a:t>Reduce the nutrient levels in the Danube River to allow the recovery of the Black Sea ecosystems to conditions similar to 1960;</a:t>
            </a:r>
            <a:endParaRPr lang="hu-HU" sz="2300" dirty="0">
              <a:solidFill>
                <a:schemeClr val="tx2"/>
              </a:solidFill>
              <a:latin typeface="+mj-lt"/>
            </a:endParaRPr>
          </a:p>
          <a:p>
            <a:pPr marL="514350" lvl="0" indent="-514350">
              <a:buFont typeface="+mj-lt"/>
              <a:buAutoNum type="arabicPeriod"/>
            </a:pPr>
            <a:r>
              <a:rPr lang="en-GB" sz="2300" dirty="0">
                <a:solidFill>
                  <a:schemeClr val="tx2"/>
                </a:solidFill>
                <a:latin typeface="+mj-lt"/>
              </a:rPr>
              <a:t>Complete and adopt the Delta management Plan by 2013;</a:t>
            </a:r>
            <a:endParaRPr lang="hu-HU" sz="2300" dirty="0">
              <a:solidFill>
                <a:schemeClr val="tx2"/>
              </a:solidFill>
              <a:latin typeface="+mj-lt"/>
            </a:endParaRPr>
          </a:p>
          <a:p>
            <a:pPr marL="514350" lvl="0" indent="-514350">
              <a:buFont typeface="+mj-lt"/>
              <a:buAutoNum type="arabicPeriod"/>
            </a:pPr>
            <a:r>
              <a:rPr lang="en-GB" sz="3000" b="1" dirty="0">
                <a:solidFill>
                  <a:srgbClr val="FF0000"/>
                </a:solidFill>
                <a:latin typeface="+mj-lt"/>
              </a:rPr>
              <a:t>Implement Danube wide flood risk management plans - due in 2015 under the Floods Directive – to include significant reduction of flood risk by 2021, also taking into account potential impacts of climate change;</a:t>
            </a:r>
            <a:endParaRPr lang="hu-HU" sz="3000" b="1" dirty="0">
              <a:solidFill>
                <a:srgbClr val="FF0000"/>
              </a:solidFill>
              <a:latin typeface="+mj-lt"/>
            </a:endParaRPr>
          </a:p>
          <a:p>
            <a:pPr marL="514350" lvl="0" indent="-514350">
              <a:buFont typeface="+mj-lt"/>
              <a:buAutoNum type="arabicPeriod"/>
            </a:pPr>
            <a:r>
              <a:rPr lang="en-GB" sz="2300" dirty="0">
                <a:solidFill>
                  <a:schemeClr val="tx2"/>
                </a:solidFill>
                <a:latin typeface="+mj-lt"/>
              </a:rPr>
              <a:t>Draw up effective management plans for all </a:t>
            </a:r>
            <a:r>
              <a:rPr lang="en-GB" sz="2300" dirty="0" err="1">
                <a:solidFill>
                  <a:schemeClr val="tx2"/>
                </a:solidFill>
                <a:latin typeface="+mj-lt"/>
              </a:rPr>
              <a:t>Natura</a:t>
            </a:r>
            <a:r>
              <a:rPr lang="en-GB" sz="2300" dirty="0">
                <a:solidFill>
                  <a:schemeClr val="tx2"/>
                </a:solidFill>
                <a:latin typeface="+mj-lt"/>
              </a:rPr>
              <a:t> 2000 sites;</a:t>
            </a:r>
            <a:endParaRPr lang="hu-HU" sz="2300" dirty="0">
              <a:solidFill>
                <a:schemeClr val="tx2"/>
              </a:solidFill>
              <a:latin typeface="+mj-lt"/>
            </a:endParaRPr>
          </a:p>
          <a:p>
            <a:pPr marL="514350" lvl="0" indent="-514350">
              <a:buFont typeface="+mj-lt"/>
              <a:buAutoNum type="arabicPeriod"/>
            </a:pPr>
            <a:r>
              <a:rPr lang="en-GB" sz="2300" dirty="0">
                <a:solidFill>
                  <a:schemeClr val="tx2"/>
                </a:solidFill>
                <a:latin typeface="+mj-lt"/>
              </a:rPr>
              <a:t>Secure viable populations of Danube sturgeon species and other indigenous fish species by 2020, combating invasive species;</a:t>
            </a:r>
            <a:endParaRPr lang="hu-HU" sz="2300" dirty="0">
              <a:solidFill>
                <a:schemeClr val="tx2"/>
              </a:solidFill>
              <a:latin typeface="+mj-lt"/>
            </a:endParaRPr>
          </a:p>
          <a:p>
            <a:pPr marL="514350" lvl="0" indent="-514350">
              <a:buFont typeface="+mj-lt"/>
              <a:buAutoNum type="arabicPeriod"/>
            </a:pPr>
            <a:r>
              <a:rPr lang="en-GB" sz="2300" dirty="0">
                <a:solidFill>
                  <a:schemeClr val="tx2"/>
                </a:solidFill>
                <a:latin typeface="+mj-lt"/>
              </a:rPr>
              <a:t>Reduce by 25% the area affected by soil erosion exceeding 10 tonnes per hectare by 2020.</a:t>
            </a:r>
            <a:endParaRPr lang="hu-HU" sz="2300" dirty="0">
              <a:solidFill>
                <a:schemeClr val="tx2"/>
              </a:solidFill>
              <a:latin typeface="+mj-lt"/>
            </a:endParaRPr>
          </a:p>
          <a:p>
            <a:endParaRPr lang="hu-HU"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797141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5" name="Cím 4"/>
          <p:cNvSpPr>
            <a:spLocks noGrp="1"/>
          </p:cNvSpPr>
          <p:nvPr>
            <p:ph type="title"/>
          </p:nvPr>
        </p:nvSpPr>
        <p:spPr/>
        <p:txBody>
          <a:bodyPr/>
          <a:lstStyle/>
          <a:p>
            <a:r>
              <a:rPr lang="en-US" dirty="0" smtClean="0"/>
              <a:t>PA 5 Final Targets</a:t>
            </a:r>
            <a:endParaRPr lang="hu-HU" dirty="0"/>
          </a:p>
        </p:txBody>
      </p:sp>
      <p:sp>
        <p:nvSpPr>
          <p:cNvPr id="6" name="Tartalom helye 5"/>
          <p:cNvSpPr>
            <a:spLocks noGrp="1"/>
          </p:cNvSpPr>
          <p:nvPr>
            <p:ph idx="1"/>
          </p:nvPr>
        </p:nvSpPr>
        <p:spPr/>
        <p:txBody>
          <a:bodyPr>
            <a:normAutofit lnSpcReduction="10000"/>
          </a:bodyPr>
          <a:lstStyle/>
          <a:p>
            <a:pPr marL="457200" lvl="0" indent="-457200">
              <a:buFont typeface="+mj-lt"/>
              <a:buAutoNum type="arabicPeriod" startAt="4"/>
            </a:pPr>
            <a:r>
              <a:rPr lang="en-GB" sz="2300" dirty="0" smtClean="0">
                <a:solidFill>
                  <a:schemeClr val="tx2"/>
                </a:solidFill>
                <a:latin typeface="+mj-lt"/>
              </a:rPr>
              <a:t>Implement Danube wide flood risk management plans - due in 2015 under the Floods Directive – to include significant reduction of flood risk by 2021, also taking into account potential impacts of climate change;</a:t>
            </a:r>
          </a:p>
          <a:p>
            <a:pPr marL="0" lvl="0" indent="0">
              <a:buNone/>
            </a:pPr>
            <a:endParaRPr lang="en-GB" sz="2300" dirty="0" smtClean="0">
              <a:solidFill>
                <a:schemeClr val="tx2"/>
              </a:solidFill>
              <a:latin typeface="+mj-lt"/>
            </a:endParaRPr>
          </a:p>
          <a:p>
            <a:pPr marL="457200" indent="-457200">
              <a:buFont typeface="+mj-lt"/>
              <a:buAutoNum type="arabicPeriod" startAt="8"/>
            </a:pPr>
            <a:r>
              <a:rPr lang="en-GB" sz="2300" b="1" dirty="0">
                <a:solidFill>
                  <a:srgbClr val="FF0000"/>
                </a:solidFill>
                <a:latin typeface="+mj-lt"/>
              </a:rPr>
              <a:t>Update of the Accidental Risk Spots inventory at the Danube River Basin level by </a:t>
            </a:r>
            <a:r>
              <a:rPr lang="en-GB" sz="2300" b="1" dirty="0" smtClean="0">
                <a:solidFill>
                  <a:srgbClr val="FF0000"/>
                </a:solidFill>
                <a:latin typeface="+mj-lt"/>
              </a:rPr>
              <a:t>2013</a:t>
            </a:r>
            <a:endParaRPr lang="hu-HU" sz="2300" b="1" dirty="0">
              <a:solidFill>
                <a:srgbClr val="FF0000"/>
              </a:solidFill>
              <a:latin typeface="+mj-lt"/>
            </a:endParaRPr>
          </a:p>
          <a:p>
            <a:pPr marL="457200" indent="-457200">
              <a:buFont typeface="+mj-lt"/>
              <a:buAutoNum type="arabicPeriod" startAt="8"/>
            </a:pPr>
            <a:endParaRPr lang="hu-HU" sz="2300" b="1" dirty="0" smtClean="0">
              <a:solidFill>
                <a:srgbClr val="FF0000"/>
              </a:solidFill>
              <a:latin typeface="+mj-lt"/>
            </a:endParaRPr>
          </a:p>
          <a:p>
            <a:pPr marL="457200" indent="-457200">
              <a:buFont typeface="+mj-lt"/>
              <a:buAutoNum type="arabicPeriod" startAt="8"/>
            </a:pPr>
            <a:r>
              <a:rPr lang="en-US" sz="2300" b="1" dirty="0" smtClean="0">
                <a:solidFill>
                  <a:srgbClr val="FF0000"/>
                </a:solidFill>
                <a:latin typeface="+mj-lt"/>
              </a:rPr>
              <a:t>To </a:t>
            </a:r>
            <a:r>
              <a:rPr lang="en-US" sz="2300" b="1" dirty="0">
                <a:solidFill>
                  <a:srgbClr val="FF0000"/>
                </a:solidFill>
                <a:latin typeface="+mj-lt"/>
              </a:rPr>
              <a:t>address the challenges of water scarcity and droughts based on the 2013 update of the Danube Basin Analysis and the ongoing work in the field of climate adaptation, in the Danube River Basin Management Plan to be adopted by 2015</a:t>
            </a:r>
            <a:endParaRPr lang="en-GB" b="1" dirty="0">
              <a:solidFill>
                <a:schemeClr val="tx2"/>
              </a:solidFill>
              <a:latin typeface="+mj-lt"/>
            </a:endParaRPr>
          </a:p>
        </p:txBody>
      </p:sp>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441934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solidFill>
              </a:rPr>
              <a:t>Actions</a:t>
            </a:r>
          </a:p>
          <a:p>
            <a:pPr lvl="1"/>
            <a:r>
              <a:rPr lang="en-US" sz="2000" dirty="0" smtClean="0">
                <a:solidFill>
                  <a:schemeClr val="tx2">
                    <a:lumMod val="60000"/>
                    <a:lumOff val="40000"/>
                  </a:schemeClr>
                </a:solidFill>
              </a:rPr>
              <a:t>Roadmaps</a:t>
            </a:r>
          </a:p>
          <a:p>
            <a:r>
              <a:rPr lang="en-US" dirty="0" smtClean="0">
                <a:solidFill>
                  <a:schemeClr val="tx2">
                    <a:lumMod val="60000"/>
                    <a:lumOff val="40000"/>
                  </a:schemeClr>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GB" dirty="0" smtClean="0"/>
              <a:t>Actions</a:t>
            </a:r>
            <a:r>
              <a:rPr lang="hu-HU" dirty="0" smtClean="0"/>
              <a:t> (</a:t>
            </a:r>
            <a:r>
              <a:rPr lang="en-US" dirty="0" smtClean="0"/>
              <a:t>managing flood risks</a:t>
            </a:r>
            <a:r>
              <a:rPr lang="hu-HU" dirty="0" smtClean="0"/>
              <a:t>)</a:t>
            </a:r>
            <a:endParaRPr lang="hu-HU" dirty="0"/>
          </a:p>
        </p:txBody>
      </p:sp>
      <p:sp>
        <p:nvSpPr>
          <p:cNvPr id="6" name="Tartalom helye 5"/>
          <p:cNvSpPr>
            <a:spLocks noGrp="1"/>
          </p:cNvSpPr>
          <p:nvPr>
            <p:ph idx="1"/>
          </p:nvPr>
        </p:nvSpPr>
        <p:spPr/>
        <p:txBody>
          <a:bodyPr/>
          <a:lstStyle/>
          <a:p>
            <a:pPr marL="457200" indent="-457200">
              <a:buFont typeface="+mj-lt"/>
              <a:buAutoNum type="arabicPeriod"/>
            </a:pPr>
            <a:r>
              <a:rPr lang="en-GB" sz="2400" dirty="0">
                <a:solidFill>
                  <a:schemeClr val="tx2"/>
                </a:solidFill>
                <a:latin typeface="+mj-lt"/>
              </a:rPr>
              <a:t>To develop and adopt one single overarching floods management </a:t>
            </a:r>
            <a:r>
              <a:rPr lang="en-GB" sz="2400" dirty="0" smtClean="0">
                <a:solidFill>
                  <a:schemeClr val="tx2"/>
                </a:solidFill>
                <a:latin typeface="+mj-lt"/>
              </a:rPr>
              <a:t>plan</a:t>
            </a:r>
          </a:p>
          <a:p>
            <a:pPr marL="457200" indent="-457200">
              <a:buFont typeface="+mj-lt"/>
              <a:buAutoNum type="arabicPeriod"/>
            </a:pPr>
            <a:r>
              <a:rPr lang="en-GB" sz="2400" dirty="0">
                <a:solidFill>
                  <a:schemeClr val="tx2"/>
                </a:solidFill>
                <a:latin typeface="+mj-lt"/>
              </a:rPr>
              <a:t>To support wetland and floodplain restoration as an effective mean of enhancing flood </a:t>
            </a:r>
            <a:r>
              <a:rPr lang="en-GB" sz="2400" dirty="0" smtClean="0">
                <a:solidFill>
                  <a:schemeClr val="tx2"/>
                </a:solidFill>
                <a:latin typeface="+mj-lt"/>
              </a:rPr>
              <a:t>protection</a:t>
            </a:r>
          </a:p>
          <a:p>
            <a:pPr marL="457200" indent="-457200">
              <a:buFont typeface="+mj-lt"/>
              <a:buAutoNum type="arabicPeriod"/>
            </a:pPr>
            <a:r>
              <a:rPr lang="en-US" sz="2400" dirty="0">
                <a:solidFill>
                  <a:schemeClr val="tx2"/>
                </a:solidFill>
                <a:latin typeface="+mj-lt"/>
              </a:rPr>
              <a:t>To extend the coverage of the European Floods Alert System (EFAS) system to the whole Danube </a:t>
            </a:r>
            <a:r>
              <a:rPr lang="en-US" sz="2400" dirty="0" smtClean="0">
                <a:solidFill>
                  <a:schemeClr val="tx2"/>
                </a:solidFill>
                <a:latin typeface="+mj-lt"/>
              </a:rPr>
              <a:t>River</a:t>
            </a: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217138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fontScale="90000"/>
          </a:bodyPr>
          <a:lstStyle/>
          <a:p>
            <a:r>
              <a:rPr lang="en-GB" dirty="0" smtClean="0"/>
              <a:t>Actions</a:t>
            </a:r>
            <a:r>
              <a:rPr lang="hu-HU" dirty="0" smtClean="0"/>
              <a:t> (</a:t>
            </a:r>
            <a:r>
              <a:rPr lang="en-US" dirty="0" smtClean="0"/>
              <a:t>managing industrial risks</a:t>
            </a:r>
            <a:r>
              <a:rPr lang="hu-HU" dirty="0" smtClean="0"/>
              <a:t>)</a:t>
            </a:r>
            <a:endParaRPr lang="hu-HU" dirty="0"/>
          </a:p>
        </p:txBody>
      </p:sp>
      <p:sp>
        <p:nvSpPr>
          <p:cNvPr id="6" name="Tartalom helye 5"/>
          <p:cNvSpPr>
            <a:spLocks noGrp="1"/>
          </p:cNvSpPr>
          <p:nvPr>
            <p:ph idx="1"/>
          </p:nvPr>
        </p:nvSpPr>
        <p:spPr/>
        <p:txBody>
          <a:bodyPr/>
          <a:lstStyle/>
          <a:p>
            <a:pPr marL="457200" indent="-457200">
              <a:buFont typeface="+mj-lt"/>
              <a:buAutoNum type="arabicPeriod" startAt="4"/>
            </a:pPr>
            <a:r>
              <a:rPr lang="en-US" sz="2400" dirty="0" smtClean="0">
                <a:solidFill>
                  <a:schemeClr val="tx2"/>
                </a:solidFill>
                <a:latin typeface="+mj-lt"/>
              </a:rPr>
              <a:t>To </a:t>
            </a:r>
            <a:r>
              <a:rPr lang="en-US" sz="2400" dirty="0">
                <a:solidFill>
                  <a:schemeClr val="tx2"/>
                </a:solidFill>
                <a:latin typeface="+mj-lt"/>
              </a:rPr>
              <a:t>strengthen operational cooperation among the emergency response </a:t>
            </a:r>
            <a:r>
              <a:rPr lang="en-US" sz="2400" dirty="0" smtClean="0">
                <a:solidFill>
                  <a:schemeClr val="tx2"/>
                </a:solidFill>
                <a:latin typeface="+mj-lt"/>
              </a:rPr>
              <a:t>authorities</a:t>
            </a:r>
          </a:p>
          <a:p>
            <a:pPr marL="457200" indent="-457200">
              <a:buFont typeface="+mj-lt"/>
              <a:buAutoNum type="arabicPeriod" startAt="4"/>
            </a:pPr>
            <a:r>
              <a:rPr lang="en-US" sz="2400" dirty="0">
                <a:solidFill>
                  <a:schemeClr val="tx2"/>
                </a:solidFill>
                <a:latin typeface="+mj-lt"/>
              </a:rPr>
              <a:t>To continuously update the existing database of accident risk spots (ARS Inventory</a:t>
            </a:r>
            <a:r>
              <a:rPr lang="en-US" sz="2400" dirty="0" smtClean="0">
                <a:solidFill>
                  <a:schemeClr val="tx2"/>
                </a:solidFill>
                <a:latin typeface="+mj-lt"/>
              </a:rPr>
              <a:t>)</a:t>
            </a:r>
            <a:endParaRPr lang="hu-HU" sz="2400" dirty="0" smtClean="0">
              <a:solidFill>
                <a:schemeClr val="tx2"/>
              </a:solidFill>
              <a:latin typeface="+mj-lt"/>
            </a:endParaRPr>
          </a:p>
          <a:p>
            <a:pPr marL="457200" lvl="0" indent="-457200">
              <a:buClr>
                <a:srgbClr val="0BD0D9"/>
              </a:buClr>
              <a:buFont typeface="+mj-lt"/>
              <a:buAutoNum type="arabicPeriod" startAt="4"/>
            </a:pPr>
            <a:r>
              <a:rPr lang="en-GB" sz="2400" dirty="0">
                <a:solidFill>
                  <a:srgbClr val="04617B"/>
                </a:solidFill>
                <a:latin typeface="Calibri"/>
              </a:rPr>
              <a:t>To develop rapid response procedures and plans in case of industrial accidental river pollution</a:t>
            </a:r>
          </a:p>
          <a:p>
            <a:pPr marL="457200" indent="-457200">
              <a:buFont typeface="+mj-lt"/>
              <a:buAutoNum type="arabicPeriod" startAt="4"/>
            </a:pPr>
            <a:endParaRPr lang="hu-HU"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377661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fontScale="90000"/>
          </a:bodyPr>
          <a:lstStyle/>
          <a:p>
            <a:r>
              <a:rPr lang="en-GB" dirty="0" smtClean="0"/>
              <a:t>Actions</a:t>
            </a:r>
            <a:r>
              <a:rPr lang="hu-HU" dirty="0" smtClean="0"/>
              <a:t> (</a:t>
            </a:r>
            <a:r>
              <a:rPr lang="en-US" dirty="0" smtClean="0"/>
              <a:t>managing climate change</a:t>
            </a:r>
            <a:r>
              <a:rPr lang="hu-HU" dirty="0" smtClean="0"/>
              <a:t>)</a:t>
            </a:r>
            <a:endParaRPr lang="hu-HU" dirty="0"/>
          </a:p>
        </p:txBody>
      </p:sp>
      <p:sp>
        <p:nvSpPr>
          <p:cNvPr id="6" name="Tartalom helye 5"/>
          <p:cNvSpPr>
            <a:spLocks noGrp="1"/>
          </p:cNvSpPr>
          <p:nvPr>
            <p:ph idx="1"/>
          </p:nvPr>
        </p:nvSpPr>
        <p:spPr/>
        <p:txBody>
          <a:bodyPr>
            <a:normAutofit/>
          </a:bodyPr>
          <a:lstStyle/>
          <a:p>
            <a:pPr marL="633412" indent="-514350">
              <a:buFont typeface="+mj-lt"/>
              <a:buAutoNum type="arabicPeriod" startAt="7"/>
            </a:pPr>
            <a:r>
              <a:rPr lang="en-US" sz="2400" dirty="0" smtClean="0">
                <a:solidFill>
                  <a:schemeClr val="tx2"/>
                </a:solidFill>
                <a:latin typeface="+mj-lt"/>
              </a:rPr>
              <a:t>Anticipate </a:t>
            </a:r>
            <a:r>
              <a:rPr lang="en-US" sz="2400" dirty="0">
                <a:solidFill>
                  <a:schemeClr val="tx2"/>
                </a:solidFill>
                <a:latin typeface="+mj-lt"/>
              </a:rPr>
              <a:t>regional and local impacts of climate change through research</a:t>
            </a:r>
            <a:endParaRPr lang="hu-HU" sz="2400" dirty="0">
              <a:solidFill>
                <a:schemeClr val="tx2"/>
              </a:solidFill>
              <a:latin typeface="+mj-lt"/>
            </a:endParaRPr>
          </a:p>
          <a:p>
            <a:pPr marL="633412" indent="-514350">
              <a:buFont typeface="+mj-lt"/>
              <a:buAutoNum type="arabicPeriod" startAt="7"/>
            </a:pPr>
            <a:r>
              <a:rPr lang="en-GB" sz="2400" dirty="0">
                <a:solidFill>
                  <a:schemeClr val="tx2"/>
                </a:solidFill>
                <a:latin typeface="+mj-lt"/>
              </a:rPr>
              <a:t>To develop spatial planning and construction activities in the context of climate change and increased threats of floods</a:t>
            </a:r>
          </a:p>
          <a:p>
            <a:pPr marL="0" indent="0">
              <a:buNone/>
            </a:pPr>
            <a:endParaRPr lang="hu-HU" sz="24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8793987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solidFill>
              </a:rPr>
              <a:t>Roadmaps</a:t>
            </a:r>
          </a:p>
          <a:p>
            <a:r>
              <a:rPr lang="en-US" dirty="0" smtClean="0">
                <a:solidFill>
                  <a:schemeClr val="tx2">
                    <a:lumMod val="60000"/>
                    <a:lumOff val="40000"/>
                  </a:schemeClr>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smtClean="0"/>
              <a:t>Roadmaps</a:t>
            </a:r>
            <a:endParaRPr lang="hu-HU" dirty="0"/>
          </a:p>
        </p:txBody>
      </p:sp>
      <p:sp>
        <p:nvSpPr>
          <p:cNvPr id="6" name="Tartalom helye 5"/>
          <p:cNvSpPr>
            <a:spLocks noGrp="1"/>
          </p:cNvSpPr>
          <p:nvPr>
            <p:ph idx="1"/>
          </p:nvPr>
        </p:nvSpPr>
        <p:spPr/>
        <p:txBody>
          <a:bodyPr/>
          <a:lstStyle/>
          <a:p>
            <a:pPr marL="457200" indent="-457200">
              <a:buFont typeface="+mj-lt"/>
              <a:buAutoNum type="arabicPeriod"/>
            </a:pPr>
            <a:r>
              <a:rPr lang="en-GB" sz="2400" b="1" dirty="0">
                <a:solidFill>
                  <a:schemeClr val="tx2"/>
                </a:solidFill>
                <a:latin typeface="+mj-lt"/>
              </a:rPr>
              <a:t>To develop and adopt one single overarching floods management </a:t>
            </a:r>
            <a:r>
              <a:rPr lang="en-GB" sz="2400" b="1" dirty="0" smtClean="0">
                <a:solidFill>
                  <a:schemeClr val="tx2"/>
                </a:solidFill>
                <a:latin typeface="+mj-lt"/>
              </a:rPr>
              <a:t>plan</a:t>
            </a:r>
          </a:p>
          <a:p>
            <a:pPr lvl="1">
              <a:buFont typeface="Calibri" pitchFamily="34" charset="0"/>
              <a:buChar char="-"/>
            </a:pPr>
            <a:r>
              <a:rPr lang="en-US" sz="2200" dirty="0">
                <a:solidFill>
                  <a:schemeClr val="tx2"/>
                </a:solidFill>
                <a:latin typeface="+mj-lt"/>
              </a:rPr>
              <a:t>Milestone n°1: Preliminary flood risk assessment on level </a:t>
            </a:r>
            <a:r>
              <a:rPr lang="en-US" sz="2200" dirty="0" smtClean="0">
                <a:solidFill>
                  <a:schemeClr val="tx2"/>
                </a:solidFill>
                <a:latin typeface="+mj-lt"/>
              </a:rPr>
              <a:t>A       </a:t>
            </a:r>
            <a:r>
              <a:rPr lang="en-US" sz="2200" b="1" dirty="0" smtClean="0">
                <a:solidFill>
                  <a:schemeClr val="tx2"/>
                </a:solidFill>
                <a:latin typeface="+mj-lt"/>
                <a:sym typeface="Wingdings"/>
              </a:rPr>
              <a:t></a:t>
            </a:r>
            <a:endParaRPr lang="en-US" sz="2200" b="1" dirty="0" smtClean="0">
              <a:solidFill>
                <a:schemeClr val="tx2"/>
              </a:solidFill>
              <a:latin typeface="+mj-lt"/>
            </a:endParaRPr>
          </a:p>
          <a:p>
            <a:pPr lvl="1">
              <a:buFont typeface="Calibri" pitchFamily="34" charset="0"/>
              <a:buChar char="-"/>
            </a:pPr>
            <a:r>
              <a:rPr lang="en-US" sz="2200" dirty="0">
                <a:solidFill>
                  <a:schemeClr val="tx2"/>
                </a:solidFill>
                <a:latin typeface="+mj-lt"/>
              </a:rPr>
              <a:t>Milestone n°2: Preparation of flood hazard and flood risk </a:t>
            </a:r>
            <a:r>
              <a:rPr lang="en-US" sz="2200" dirty="0" smtClean="0">
                <a:solidFill>
                  <a:schemeClr val="tx2"/>
                </a:solidFill>
                <a:latin typeface="+mj-lt"/>
              </a:rPr>
              <a:t>maps</a:t>
            </a:r>
          </a:p>
          <a:p>
            <a:pPr lvl="1">
              <a:buFont typeface="Calibri" pitchFamily="34" charset="0"/>
              <a:buChar char="-"/>
            </a:pPr>
            <a:r>
              <a:rPr lang="en-US" sz="2200" dirty="0">
                <a:solidFill>
                  <a:srgbClr val="FF0000"/>
                </a:solidFill>
                <a:latin typeface="+mj-lt"/>
              </a:rPr>
              <a:t>Milestone n°3: Preparation of flood risk management plan for </a:t>
            </a:r>
            <a:r>
              <a:rPr lang="en-US" sz="2200" dirty="0" smtClean="0">
                <a:solidFill>
                  <a:srgbClr val="FF0000"/>
                </a:solidFill>
                <a:latin typeface="+mj-lt"/>
              </a:rPr>
              <a:t>Non-Member States</a:t>
            </a:r>
          </a:p>
          <a:p>
            <a:pPr lvl="1">
              <a:buFont typeface="Calibri" pitchFamily="34" charset="0"/>
              <a:buChar char="-"/>
            </a:pPr>
            <a:r>
              <a:rPr lang="en-US" sz="2200" dirty="0">
                <a:solidFill>
                  <a:schemeClr val="tx2"/>
                </a:solidFill>
                <a:latin typeface="+mj-lt"/>
              </a:rPr>
              <a:t>Milestone n°4: Preparation of flood risk management plan</a:t>
            </a:r>
            <a:endParaRPr lang="en-GB" sz="2200" dirty="0" smtClean="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dirty="0"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097784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smtClean="0"/>
              <a:t>Roadmaps</a:t>
            </a:r>
            <a:endParaRPr lang="hu-HU" dirty="0"/>
          </a:p>
        </p:txBody>
      </p:sp>
      <p:sp>
        <p:nvSpPr>
          <p:cNvPr id="6" name="Tartalom helye 5"/>
          <p:cNvSpPr>
            <a:spLocks noGrp="1"/>
          </p:cNvSpPr>
          <p:nvPr>
            <p:ph idx="1"/>
          </p:nvPr>
        </p:nvSpPr>
        <p:spPr/>
        <p:txBody>
          <a:bodyPr/>
          <a:lstStyle/>
          <a:p>
            <a:pPr marL="457200" indent="-457200">
              <a:buFont typeface="+mj-lt"/>
              <a:buAutoNum type="arabicPeriod" startAt="2"/>
            </a:pPr>
            <a:r>
              <a:rPr lang="en-GB" sz="2400" b="1" dirty="0" smtClean="0">
                <a:solidFill>
                  <a:schemeClr val="tx2"/>
                </a:solidFill>
                <a:latin typeface="+mj-lt"/>
              </a:rPr>
              <a:t>To support wetland and floodplain restoration as an effective mean of enhancing flood protection</a:t>
            </a:r>
          </a:p>
          <a:p>
            <a:pPr lvl="1">
              <a:buFont typeface="Calibri" pitchFamily="34" charset="0"/>
              <a:buChar char="-"/>
            </a:pPr>
            <a:r>
              <a:rPr lang="en-GB" sz="2200" dirty="0" smtClean="0">
                <a:solidFill>
                  <a:schemeClr val="tx2"/>
                </a:solidFill>
                <a:latin typeface="+mj-lt"/>
              </a:rPr>
              <a:t>Milestone n°1: Successful implementation of the Morava-</a:t>
            </a:r>
            <a:r>
              <a:rPr lang="en-GB" sz="2200" dirty="0" err="1" smtClean="0">
                <a:solidFill>
                  <a:schemeClr val="tx2"/>
                </a:solidFill>
                <a:latin typeface="+mj-lt"/>
              </a:rPr>
              <a:t>Thaya</a:t>
            </a:r>
            <a:r>
              <a:rPr lang="en-GB" sz="2200" dirty="0" smtClean="0">
                <a:solidFill>
                  <a:schemeClr val="tx2"/>
                </a:solidFill>
                <a:latin typeface="+mj-lt"/>
              </a:rPr>
              <a:t> Basin initiatives</a:t>
            </a:r>
          </a:p>
          <a:p>
            <a:pPr lvl="1">
              <a:buFont typeface="Calibri" pitchFamily="34" charset="0"/>
              <a:buChar char="-"/>
            </a:pPr>
            <a:r>
              <a:rPr lang="en-GB" sz="2200" dirty="0" smtClean="0">
                <a:solidFill>
                  <a:srgbClr val="FF0000"/>
                </a:solidFill>
                <a:latin typeface="+mj-lt"/>
              </a:rPr>
              <a:t>Milestone n°2: Development of a Master Plan for the restoration of Floodplains of the Danube and its tributaries from spring to its discharge into the Black Sea </a:t>
            </a:r>
          </a:p>
          <a:p>
            <a:pPr lvl="1">
              <a:buFont typeface="Calibri" pitchFamily="34" charset="0"/>
              <a:buChar char="-"/>
            </a:pPr>
            <a:r>
              <a:rPr lang="en-GB" sz="2200" dirty="0" smtClean="0">
                <a:solidFill>
                  <a:schemeClr val="tx2"/>
                </a:solidFill>
                <a:latin typeface="+mj-lt"/>
              </a:rPr>
              <a:t>Milestone n°3: Organisation of national and regional workshops concerning the Danube Floodplain restoration</a:t>
            </a:r>
            <a:endParaRPr lang="en-GB" sz="22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dirty="0"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3289988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5" name="Cím 4"/>
          <p:cNvSpPr>
            <a:spLocks noGrp="1"/>
          </p:cNvSpPr>
          <p:nvPr>
            <p:ph type="title"/>
          </p:nvPr>
        </p:nvSpPr>
        <p:spPr/>
        <p:txBody>
          <a:bodyPr>
            <a:normAutofit/>
          </a:bodyPr>
          <a:lstStyle/>
          <a:p>
            <a:r>
              <a:rPr lang="en-US" dirty="0" smtClean="0"/>
              <a:t>Roadmaps</a:t>
            </a:r>
            <a:endParaRPr lang="hu-HU" dirty="0"/>
          </a:p>
        </p:txBody>
      </p:sp>
      <p:sp>
        <p:nvSpPr>
          <p:cNvPr id="6" name="Tartalom helye 5"/>
          <p:cNvSpPr>
            <a:spLocks noGrp="1"/>
          </p:cNvSpPr>
          <p:nvPr>
            <p:ph idx="1"/>
          </p:nvPr>
        </p:nvSpPr>
        <p:spPr/>
        <p:txBody>
          <a:bodyPr>
            <a:normAutofit fontScale="92500"/>
          </a:bodyPr>
          <a:lstStyle/>
          <a:p>
            <a:pPr marL="457200" indent="-457200">
              <a:buFont typeface="+mj-lt"/>
              <a:buAutoNum type="arabicPeriod" startAt="3"/>
            </a:pPr>
            <a:r>
              <a:rPr lang="en-GB" sz="2400" b="1" dirty="0" smtClean="0">
                <a:solidFill>
                  <a:schemeClr val="tx2"/>
                </a:solidFill>
                <a:latin typeface="+mj-lt"/>
              </a:rPr>
              <a:t>To extend the coverage of the European Floods Alert System (EFAS) system to the whole Danube River</a:t>
            </a:r>
          </a:p>
          <a:p>
            <a:pPr lvl="1">
              <a:buFont typeface="Calibri" pitchFamily="34" charset="0"/>
              <a:buChar char="-"/>
            </a:pPr>
            <a:r>
              <a:rPr lang="en-GB" sz="2200" dirty="0" smtClean="0">
                <a:solidFill>
                  <a:schemeClr val="tx2"/>
                </a:solidFill>
                <a:latin typeface="+mj-lt"/>
              </a:rPr>
              <a:t>Milestone n°. 1: Establishment of the three operational EFAS centres for hydrological data collection, computation, and dissemination</a:t>
            </a:r>
          </a:p>
          <a:p>
            <a:pPr lvl="1">
              <a:buFont typeface="Calibri" pitchFamily="34" charset="0"/>
              <a:buChar char="-"/>
            </a:pPr>
            <a:r>
              <a:rPr lang="en-GB" sz="2200" dirty="0" smtClean="0">
                <a:solidFill>
                  <a:schemeClr val="tx2"/>
                </a:solidFill>
                <a:latin typeface="+mj-lt"/>
              </a:rPr>
              <a:t>Milestone n°. 2: Operational running of EFAS</a:t>
            </a:r>
          </a:p>
          <a:p>
            <a:pPr lvl="1">
              <a:buFont typeface="Calibri" pitchFamily="34" charset="0"/>
              <a:buChar char="-"/>
            </a:pPr>
            <a:r>
              <a:rPr lang="en-GB" sz="2200" dirty="0" smtClean="0">
                <a:solidFill>
                  <a:schemeClr val="tx2"/>
                </a:solidFill>
                <a:latin typeface="+mj-lt"/>
              </a:rPr>
              <a:t>Milestone n°. 3: Contact the relevant hydrological authorities in Bosnia and Herzegovina </a:t>
            </a:r>
          </a:p>
          <a:p>
            <a:pPr lvl="1">
              <a:buFont typeface="Calibri" pitchFamily="34" charset="0"/>
              <a:buChar char="-"/>
            </a:pPr>
            <a:r>
              <a:rPr lang="en-GB" sz="2200" dirty="0" smtClean="0">
                <a:solidFill>
                  <a:schemeClr val="tx2"/>
                </a:solidFill>
                <a:latin typeface="+mj-lt"/>
              </a:rPr>
              <a:t>Milestone n°. 4: Annual training on EFAS</a:t>
            </a:r>
          </a:p>
          <a:p>
            <a:pPr lvl="1">
              <a:buFont typeface="Calibri" pitchFamily="34" charset="0"/>
              <a:buChar char="-"/>
            </a:pPr>
            <a:r>
              <a:rPr lang="en-GB" sz="2200" dirty="0" smtClean="0">
                <a:solidFill>
                  <a:schemeClr val="tx2"/>
                </a:solidFill>
                <a:latin typeface="+mj-lt"/>
              </a:rPr>
              <a:t>Milestone n°. 5: Bi-monthly bulletins distributed to all EFAS partners</a:t>
            </a:r>
          </a:p>
          <a:p>
            <a:pPr lvl="1">
              <a:buFont typeface="Calibri" pitchFamily="34" charset="0"/>
              <a:buChar char="-"/>
            </a:pPr>
            <a:r>
              <a:rPr lang="en-GB" sz="2200" dirty="0" smtClean="0">
                <a:solidFill>
                  <a:schemeClr val="tx2"/>
                </a:solidFill>
                <a:latin typeface="+mj-lt"/>
              </a:rPr>
              <a:t>Milestone n°. 6: Specific ICPDR training workshop on EFAS</a:t>
            </a:r>
          </a:p>
          <a:p>
            <a:pPr lvl="1">
              <a:buFont typeface="Calibri" pitchFamily="34" charset="0"/>
              <a:buChar char="-"/>
            </a:pPr>
            <a:r>
              <a:rPr lang="en-GB" sz="2200" dirty="0" smtClean="0">
                <a:solidFill>
                  <a:srgbClr val="FF0000"/>
                </a:solidFill>
                <a:latin typeface="+mj-lt"/>
              </a:rPr>
              <a:t>Milestone n°. 7: Find financing possibilities for EFAS beyond 2013</a:t>
            </a:r>
            <a:endParaRPr lang="en-GB" sz="2200" dirty="0">
              <a:solidFill>
                <a:srgbClr val="FF0000"/>
              </a:solidFill>
              <a:latin typeface="+mj-lt"/>
            </a:endParaRPr>
          </a:p>
        </p:txBody>
      </p:sp>
      <p:sp>
        <p:nvSpPr>
          <p:cNvPr id="2" name="Dátum helye 1"/>
          <p:cNvSpPr>
            <a:spLocks noGrp="1"/>
          </p:cNvSpPr>
          <p:nvPr>
            <p:ph type="dt" sz="half" idx="10"/>
          </p:nvPr>
        </p:nvSpPr>
        <p:spPr/>
        <p:txBody>
          <a:bodyPr/>
          <a:lstStyle/>
          <a:p>
            <a:r>
              <a:rPr lang="hu-HU" dirty="0"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070102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solidFill>
                <a:latin typeface="+mj-lt"/>
              </a:rPr>
              <a:t>EUSDR – Basic </a:t>
            </a:r>
            <a:r>
              <a:rPr lang="en-GB" dirty="0" smtClean="0">
                <a:solidFill>
                  <a:schemeClr val="tx2"/>
                </a:solidFill>
                <a:latin typeface="+mj-lt"/>
              </a:rPr>
              <a:t>Documents</a:t>
            </a:r>
          </a:p>
          <a:p>
            <a:r>
              <a:rPr lang="en-GB" dirty="0" smtClean="0">
                <a:solidFill>
                  <a:schemeClr val="tx2"/>
                </a:solidFill>
                <a:latin typeface="+mj-lt"/>
              </a:rPr>
              <a:t>Structure </a:t>
            </a:r>
            <a:r>
              <a:rPr lang="en-GB" dirty="0">
                <a:solidFill>
                  <a:schemeClr val="tx2"/>
                </a:solidFill>
                <a:latin typeface="+mj-lt"/>
              </a:rPr>
              <a:t>of the EUSDR</a:t>
            </a:r>
          </a:p>
          <a:p>
            <a:r>
              <a:rPr lang="en-GB" dirty="0">
                <a:solidFill>
                  <a:schemeClr val="tx2"/>
                </a:solidFill>
                <a:latin typeface="+mj-lt"/>
              </a:rPr>
              <a:t>Priority Area 5</a:t>
            </a:r>
          </a:p>
          <a:p>
            <a:pPr lvl="1"/>
            <a:r>
              <a:rPr lang="en-GB" sz="2000" dirty="0" smtClean="0">
                <a:solidFill>
                  <a:schemeClr val="tx2"/>
                </a:solidFill>
              </a:rPr>
              <a:t>Targets</a:t>
            </a:r>
          </a:p>
          <a:p>
            <a:pPr lvl="1"/>
            <a:r>
              <a:rPr lang="en-GB" sz="2000" dirty="0" smtClean="0">
                <a:solidFill>
                  <a:schemeClr val="tx2"/>
                </a:solidFill>
              </a:rPr>
              <a:t>Actions</a:t>
            </a:r>
          </a:p>
          <a:p>
            <a:pPr lvl="1"/>
            <a:r>
              <a:rPr lang="en-US" sz="2000" dirty="0" smtClean="0">
                <a:solidFill>
                  <a:schemeClr val="tx2"/>
                </a:solidFill>
              </a:rPr>
              <a:t>Roadmaps</a:t>
            </a:r>
          </a:p>
          <a:p>
            <a:r>
              <a:rPr lang="en-US" dirty="0" smtClean="0">
                <a:solidFill>
                  <a:schemeClr val="tx2"/>
                </a:solidFill>
                <a:latin typeface="+mj-lt"/>
              </a:rPr>
              <a:t>Projects</a:t>
            </a:r>
          </a:p>
          <a:p>
            <a:r>
              <a:rPr lang="en-US" dirty="0" smtClean="0">
                <a:solidFill>
                  <a:schemeClr val="tx2"/>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a:t>Roadmaps</a:t>
            </a:r>
            <a:endParaRPr lang="hu-HU" dirty="0"/>
          </a:p>
        </p:txBody>
      </p:sp>
      <p:sp>
        <p:nvSpPr>
          <p:cNvPr id="6" name="Tartalom helye 5"/>
          <p:cNvSpPr>
            <a:spLocks noGrp="1"/>
          </p:cNvSpPr>
          <p:nvPr>
            <p:ph idx="1"/>
          </p:nvPr>
        </p:nvSpPr>
        <p:spPr/>
        <p:txBody>
          <a:bodyPr/>
          <a:lstStyle/>
          <a:p>
            <a:pPr marL="457200" indent="-457200">
              <a:buFont typeface="+mj-lt"/>
              <a:buAutoNum type="arabicPeriod" startAt="4"/>
            </a:pPr>
            <a:r>
              <a:rPr lang="en-US" sz="2400" b="1" dirty="0" smtClean="0">
                <a:solidFill>
                  <a:schemeClr val="tx2"/>
                </a:solidFill>
                <a:latin typeface="+mj-lt"/>
              </a:rPr>
              <a:t>To </a:t>
            </a:r>
            <a:r>
              <a:rPr lang="en-US" sz="2400" b="1" dirty="0">
                <a:solidFill>
                  <a:schemeClr val="tx2"/>
                </a:solidFill>
                <a:latin typeface="+mj-lt"/>
              </a:rPr>
              <a:t>strengthen operational cooperation among the emergency response </a:t>
            </a:r>
            <a:r>
              <a:rPr lang="en-US" sz="2400" b="1" dirty="0" smtClean="0">
                <a:solidFill>
                  <a:schemeClr val="tx2"/>
                </a:solidFill>
                <a:latin typeface="+mj-lt"/>
              </a:rPr>
              <a:t>authorities</a:t>
            </a:r>
          </a:p>
          <a:p>
            <a:pPr lvl="1">
              <a:buFont typeface="Calibri" pitchFamily="34" charset="0"/>
              <a:buChar char="-"/>
            </a:pPr>
            <a:r>
              <a:rPr lang="en-US" sz="2000" dirty="0" smtClean="0">
                <a:solidFill>
                  <a:schemeClr val="tx2"/>
                </a:solidFill>
                <a:latin typeface="+mj-lt"/>
              </a:rPr>
              <a:t>Not available as </a:t>
            </a:r>
            <a:r>
              <a:rPr lang="en-US" sz="2000" dirty="0">
                <a:solidFill>
                  <a:schemeClr val="tx2"/>
                </a:solidFill>
                <a:latin typeface="+mj-lt"/>
              </a:rPr>
              <a:t>y</a:t>
            </a:r>
            <a:r>
              <a:rPr lang="en-US" sz="2000" dirty="0" smtClean="0">
                <a:solidFill>
                  <a:schemeClr val="tx2"/>
                </a:solidFill>
                <a:latin typeface="+mj-lt"/>
              </a:rPr>
              <a:t>et</a:t>
            </a:r>
            <a:endParaRPr lang="en-US" sz="2000" dirty="0">
              <a:solidFill>
                <a:schemeClr val="tx2"/>
              </a:solidFill>
              <a:latin typeface="+mj-lt"/>
            </a:endParaRPr>
          </a:p>
          <a:p>
            <a:pPr marL="0" indent="0">
              <a:buNone/>
            </a:pPr>
            <a:endParaRPr lang="hu-HU"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7042311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a:t>Roadmaps</a:t>
            </a:r>
            <a:endParaRPr lang="hu-HU" dirty="0"/>
          </a:p>
        </p:txBody>
      </p:sp>
      <p:sp>
        <p:nvSpPr>
          <p:cNvPr id="6" name="Tartalom helye 5"/>
          <p:cNvSpPr>
            <a:spLocks noGrp="1"/>
          </p:cNvSpPr>
          <p:nvPr>
            <p:ph idx="1"/>
          </p:nvPr>
        </p:nvSpPr>
        <p:spPr/>
        <p:txBody>
          <a:bodyPr/>
          <a:lstStyle/>
          <a:p>
            <a:pPr marL="457200" indent="-457200">
              <a:buFont typeface="+mj-lt"/>
              <a:buAutoNum type="arabicPeriod" startAt="5"/>
            </a:pPr>
            <a:r>
              <a:rPr lang="en-US" sz="2400" b="1" dirty="0" smtClean="0">
                <a:solidFill>
                  <a:schemeClr val="tx2"/>
                </a:solidFill>
                <a:latin typeface="+mj-lt"/>
              </a:rPr>
              <a:t>To </a:t>
            </a:r>
            <a:r>
              <a:rPr lang="en-US" sz="2400" b="1" dirty="0">
                <a:solidFill>
                  <a:schemeClr val="tx2"/>
                </a:solidFill>
                <a:latin typeface="+mj-lt"/>
              </a:rPr>
              <a:t>continuously update the existing database of accident risk spots (ARS Inventory</a:t>
            </a:r>
            <a:r>
              <a:rPr lang="en-US" sz="2400" b="1" dirty="0" smtClean="0">
                <a:solidFill>
                  <a:schemeClr val="tx2"/>
                </a:solidFill>
                <a:latin typeface="+mj-lt"/>
              </a:rPr>
              <a:t>)</a:t>
            </a:r>
            <a:endParaRPr lang="hu-HU" sz="2400" b="1" dirty="0" smtClean="0">
              <a:solidFill>
                <a:schemeClr val="tx2"/>
              </a:solidFill>
              <a:latin typeface="+mj-lt"/>
            </a:endParaRPr>
          </a:p>
          <a:p>
            <a:pPr lvl="1">
              <a:buFont typeface="Calibri" pitchFamily="34" charset="0"/>
              <a:buChar char="-"/>
            </a:pPr>
            <a:r>
              <a:rPr lang="en-US" sz="2000" dirty="0">
                <a:solidFill>
                  <a:schemeClr val="tx2"/>
                </a:solidFill>
                <a:latin typeface="+mj-lt"/>
              </a:rPr>
              <a:t>Milestone n°1: ICPDR Accident Risk Spot </a:t>
            </a:r>
            <a:r>
              <a:rPr lang="en-US" sz="2000" dirty="0" smtClean="0">
                <a:solidFill>
                  <a:schemeClr val="tx2"/>
                </a:solidFill>
                <a:latin typeface="+mj-lt"/>
              </a:rPr>
              <a:t>Inventories (templates, data collection)</a:t>
            </a:r>
          </a:p>
          <a:p>
            <a:pPr lvl="1">
              <a:buFont typeface="Calibri" pitchFamily="34" charset="0"/>
              <a:buChar char="-"/>
            </a:pPr>
            <a:r>
              <a:rPr lang="en-US" sz="2000" dirty="0">
                <a:solidFill>
                  <a:schemeClr val="tx2"/>
                </a:solidFill>
                <a:latin typeface="+mj-lt"/>
              </a:rPr>
              <a:t>Milestone n°2: </a:t>
            </a:r>
            <a:r>
              <a:rPr lang="en-US" sz="2000" dirty="0" smtClean="0">
                <a:solidFill>
                  <a:schemeClr val="tx2"/>
                </a:solidFill>
                <a:latin typeface="+mj-lt"/>
              </a:rPr>
              <a:t>ICPDR </a:t>
            </a:r>
            <a:r>
              <a:rPr lang="en-US" sz="2000" dirty="0">
                <a:solidFill>
                  <a:srgbClr val="FF0000"/>
                </a:solidFill>
                <a:latin typeface="+mj-lt"/>
              </a:rPr>
              <a:t>Accident Risk Spot </a:t>
            </a:r>
            <a:r>
              <a:rPr lang="en-US" sz="2000" dirty="0">
                <a:solidFill>
                  <a:schemeClr val="tx2"/>
                </a:solidFill>
                <a:latin typeface="+mj-lt"/>
              </a:rPr>
              <a:t>Inventories </a:t>
            </a:r>
            <a:r>
              <a:rPr lang="en-US" sz="2000" dirty="0" smtClean="0">
                <a:solidFill>
                  <a:srgbClr val="FF0000"/>
                </a:solidFill>
                <a:latin typeface="+mj-lt"/>
              </a:rPr>
              <a:t>Maps</a:t>
            </a:r>
          </a:p>
          <a:p>
            <a:pPr lvl="1">
              <a:buFont typeface="Calibri" pitchFamily="34" charset="0"/>
              <a:buChar char="-"/>
            </a:pPr>
            <a:r>
              <a:rPr lang="en-US" sz="2000" dirty="0">
                <a:solidFill>
                  <a:schemeClr val="tx2"/>
                </a:solidFill>
                <a:latin typeface="+mj-lt"/>
              </a:rPr>
              <a:t>Milestone n°3: ICPDR </a:t>
            </a:r>
            <a:r>
              <a:rPr lang="en-US" sz="2000" dirty="0">
                <a:solidFill>
                  <a:srgbClr val="FF0000"/>
                </a:solidFill>
                <a:latin typeface="+mj-lt"/>
              </a:rPr>
              <a:t>Guidelines and good practices</a:t>
            </a:r>
            <a:r>
              <a:rPr lang="en-US" sz="2000" dirty="0">
                <a:solidFill>
                  <a:schemeClr val="tx2"/>
                </a:solidFill>
                <a:latin typeface="+mj-lt"/>
              </a:rPr>
              <a:t> for Tailing Management Facilities</a:t>
            </a:r>
            <a:endParaRPr lang="hu-HU" sz="20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8637823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a:t>Roadmaps</a:t>
            </a:r>
            <a:endParaRPr lang="hu-HU" dirty="0"/>
          </a:p>
        </p:txBody>
      </p:sp>
      <p:sp>
        <p:nvSpPr>
          <p:cNvPr id="6" name="Tartalom helye 5"/>
          <p:cNvSpPr>
            <a:spLocks noGrp="1"/>
          </p:cNvSpPr>
          <p:nvPr>
            <p:ph idx="1"/>
          </p:nvPr>
        </p:nvSpPr>
        <p:spPr/>
        <p:txBody>
          <a:bodyPr/>
          <a:lstStyle/>
          <a:p>
            <a:pPr marL="457200" lvl="0" indent="-457200">
              <a:buClr>
                <a:srgbClr val="0BD0D9"/>
              </a:buClr>
              <a:buFont typeface="+mj-lt"/>
              <a:buAutoNum type="arabicPeriod" startAt="6"/>
            </a:pPr>
            <a:r>
              <a:rPr lang="en-GB" sz="2400" b="1" dirty="0" smtClean="0">
                <a:solidFill>
                  <a:srgbClr val="04617B"/>
                </a:solidFill>
                <a:latin typeface="Calibri"/>
              </a:rPr>
              <a:t>To </a:t>
            </a:r>
            <a:r>
              <a:rPr lang="en-GB" sz="2400" b="1" dirty="0">
                <a:solidFill>
                  <a:srgbClr val="04617B"/>
                </a:solidFill>
                <a:latin typeface="Calibri"/>
              </a:rPr>
              <a:t>develop rapid response procedures and plans in case of industrial accidental river pollution</a:t>
            </a:r>
          </a:p>
          <a:p>
            <a:pPr lvl="1">
              <a:buFont typeface="Calibri" pitchFamily="34" charset="0"/>
              <a:buChar char="-"/>
            </a:pPr>
            <a:r>
              <a:rPr lang="en-US" sz="2000" dirty="0">
                <a:solidFill>
                  <a:schemeClr val="tx2"/>
                </a:solidFill>
                <a:latin typeface="+mj-lt"/>
              </a:rPr>
              <a:t>Milestone n°1: </a:t>
            </a:r>
            <a:r>
              <a:rPr lang="en-US" sz="2000" dirty="0">
                <a:solidFill>
                  <a:srgbClr val="FF0000"/>
                </a:solidFill>
                <a:latin typeface="+mj-lt"/>
              </a:rPr>
              <a:t>AEWS system upgrade and refining </a:t>
            </a:r>
            <a:endParaRPr lang="en-US" sz="2000" dirty="0" smtClean="0">
              <a:solidFill>
                <a:srgbClr val="FF0000"/>
              </a:solidFill>
              <a:latin typeface="+mj-lt"/>
            </a:endParaRPr>
          </a:p>
          <a:p>
            <a:pPr lvl="1">
              <a:buFont typeface="Calibri" pitchFamily="34" charset="0"/>
              <a:buChar char="-"/>
            </a:pPr>
            <a:r>
              <a:rPr lang="en-US" sz="2000" dirty="0">
                <a:solidFill>
                  <a:schemeClr val="tx2"/>
                </a:solidFill>
                <a:latin typeface="+mj-lt"/>
              </a:rPr>
              <a:t>Milestone n°2: Regular AEWS maintenance</a:t>
            </a:r>
          </a:p>
          <a:p>
            <a:pPr lvl="1">
              <a:buFont typeface="Calibri" pitchFamily="34" charset="0"/>
              <a:buChar char="-"/>
            </a:pPr>
            <a:r>
              <a:rPr lang="en-US" sz="2000" dirty="0">
                <a:solidFill>
                  <a:schemeClr val="tx2"/>
                </a:solidFill>
                <a:latin typeface="+mj-lt"/>
              </a:rPr>
              <a:t>Milestone n°3: International standardization of </a:t>
            </a:r>
            <a:r>
              <a:rPr lang="en-US" sz="2000" dirty="0" smtClean="0">
                <a:solidFill>
                  <a:schemeClr val="tx2"/>
                </a:solidFill>
                <a:latin typeface="+mj-lt"/>
              </a:rPr>
              <a:t>AEWS</a:t>
            </a:r>
          </a:p>
          <a:p>
            <a:pPr lvl="1">
              <a:buFont typeface="Calibri" pitchFamily="34" charset="0"/>
              <a:buChar char="-"/>
            </a:pPr>
            <a:endParaRPr lang="hu-HU" sz="20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7838333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a:t>Roadmaps</a:t>
            </a:r>
            <a:endParaRPr lang="hu-HU" dirty="0"/>
          </a:p>
        </p:txBody>
      </p:sp>
      <p:sp>
        <p:nvSpPr>
          <p:cNvPr id="6" name="Tartalom helye 5"/>
          <p:cNvSpPr>
            <a:spLocks noGrp="1"/>
          </p:cNvSpPr>
          <p:nvPr>
            <p:ph idx="1"/>
          </p:nvPr>
        </p:nvSpPr>
        <p:spPr/>
        <p:txBody>
          <a:bodyPr>
            <a:normAutofit/>
          </a:bodyPr>
          <a:lstStyle/>
          <a:p>
            <a:pPr marL="633412" indent="-514350">
              <a:buFont typeface="+mj-lt"/>
              <a:buAutoNum type="arabicPeriod" startAt="7"/>
            </a:pPr>
            <a:r>
              <a:rPr lang="en-US" sz="2400" b="1" dirty="0" smtClean="0">
                <a:solidFill>
                  <a:schemeClr val="tx2"/>
                </a:solidFill>
                <a:latin typeface="+mj-lt"/>
              </a:rPr>
              <a:t>Anticipate </a:t>
            </a:r>
            <a:r>
              <a:rPr lang="en-US" sz="2400" b="1" dirty="0">
                <a:solidFill>
                  <a:schemeClr val="tx2"/>
                </a:solidFill>
                <a:latin typeface="+mj-lt"/>
              </a:rPr>
              <a:t>regional and local impacts of climate change through </a:t>
            </a:r>
            <a:r>
              <a:rPr lang="en-US" sz="2400" b="1" dirty="0" smtClean="0">
                <a:solidFill>
                  <a:schemeClr val="tx2"/>
                </a:solidFill>
                <a:latin typeface="+mj-lt"/>
              </a:rPr>
              <a:t>research</a:t>
            </a:r>
          </a:p>
          <a:p>
            <a:pPr lvl="1">
              <a:buFont typeface="Calibri" pitchFamily="34" charset="0"/>
              <a:buChar char="-"/>
            </a:pPr>
            <a:r>
              <a:rPr lang="en-US" sz="2000" dirty="0">
                <a:solidFill>
                  <a:schemeClr val="tx2"/>
                </a:solidFill>
                <a:latin typeface="+mj-lt"/>
              </a:rPr>
              <a:t>Milestone n°1: </a:t>
            </a:r>
            <a:r>
              <a:rPr lang="en-US" sz="2000" dirty="0" smtClean="0">
                <a:solidFill>
                  <a:schemeClr val="tx2"/>
                </a:solidFill>
                <a:latin typeface="+mj-lt"/>
              </a:rPr>
              <a:t>Danube </a:t>
            </a:r>
            <a:r>
              <a:rPr lang="en-US" sz="2000" dirty="0">
                <a:solidFill>
                  <a:schemeClr val="tx2"/>
                </a:solidFill>
                <a:latin typeface="+mj-lt"/>
              </a:rPr>
              <a:t>Climate Adaptation Study </a:t>
            </a:r>
            <a:r>
              <a:rPr lang="en-US" sz="2000" dirty="0" smtClean="0">
                <a:solidFill>
                  <a:schemeClr val="tx2"/>
                </a:solidFill>
                <a:latin typeface="+mj-lt"/>
              </a:rPr>
              <a:t>	</a:t>
            </a:r>
            <a:r>
              <a:rPr lang="en-US" sz="2000" b="1" dirty="0" smtClean="0">
                <a:solidFill>
                  <a:schemeClr val="tx2"/>
                </a:solidFill>
                <a:latin typeface="+mj-lt"/>
                <a:sym typeface="Wingdings"/>
              </a:rPr>
              <a:t></a:t>
            </a:r>
          </a:p>
          <a:p>
            <a:pPr lvl="1">
              <a:buFont typeface="Calibri" pitchFamily="34" charset="0"/>
              <a:buChar char="-"/>
            </a:pPr>
            <a:r>
              <a:rPr lang="en-US" sz="2000" dirty="0">
                <a:solidFill>
                  <a:schemeClr val="tx2"/>
                </a:solidFill>
                <a:latin typeface="+mj-lt"/>
              </a:rPr>
              <a:t>Milestone n°2: Danube Climate Adaptation </a:t>
            </a:r>
            <a:r>
              <a:rPr lang="en-US" sz="2000" dirty="0" smtClean="0">
                <a:solidFill>
                  <a:schemeClr val="tx2"/>
                </a:solidFill>
                <a:latin typeface="+mj-lt"/>
              </a:rPr>
              <a:t>Workshop	</a:t>
            </a:r>
            <a:r>
              <a:rPr lang="en-US" sz="2000" b="1" dirty="0" smtClean="0">
                <a:solidFill>
                  <a:schemeClr val="tx2"/>
                </a:solidFill>
                <a:sym typeface="Wingdings"/>
              </a:rPr>
              <a:t></a:t>
            </a:r>
          </a:p>
          <a:p>
            <a:pPr lvl="1">
              <a:buFont typeface="Calibri" pitchFamily="34" charset="0"/>
              <a:buChar char="-"/>
            </a:pPr>
            <a:r>
              <a:rPr lang="en-GB" sz="2000" dirty="0" smtClean="0">
                <a:solidFill>
                  <a:schemeClr val="tx2"/>
                </a:solidFill>
                <a:latin typeface="+mj-lt"/>
              </a:rPr>
              <a:t>Milestone n°3: </a:t>
            </a:r>
            <a:r>
              <a:rPr lang="en-GB" sz="2000" dirty="0" smtClean="0">
                <a:solidFill>
                  <a:srgbClr val="FF0000"/>
                </a:solidFill>
                <a:latin typeface="+mj-lt"/>
              </a:rPr>
              <a:t>Danube Climate Adaptation Strategy </a:t>
            </a:r>
            <a:r>
              <a:rPr lang="en-GB" sz="2000" dirty="0" smtClean="0">
                <a:solidFill>
                  <a:schemeClr val="tx2"/>
                </a:solidFill>
                <a:latin typeface="+mj-lt"/>
              </a:rPr>
              <a:t>	</a:t>
            </a:r>
            <a:r>
              <a:rPr lang="en-GB" sz="2000" dirty="0" smtClean="0">
                <a:solidFill>
                  <a:schemeClr val="tx2"/>
                </a:solidFill>
                <a:latin typeface="+mj-lt"/>
                <a:sym typeface="Wingdings"/>
              </a:rPr>
              <a:t></a:t>
            </a:r>
          </a:p>
          <a:p>
            <a:pPr lvl="1">
              <a:buFont typeface="Calibri" pitchFamily="34" charset="0"/>
              <a:buChar char="-"/>
            </a:pPr>
            <a:r>
              <a:rPr lang="en-US" sz="2000" dirty="0">
                <a:solidFill>
                  <a:schemeClr val="tx2"/>
                </a:solidFill>
                <a:latin typeface="+mj-lt"/>
              </a:rPr>
              <a:t>Milestone n°4: Check the Danube Climate Adaptation Strategy for completeness</a:t>
            </a:r>
            <a:endParaRPr lang="en-GB" sz="20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523644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r>
              <a:rPr lang="en-US" dirty="0"/>
              <a:t>Roadmaps</a:t>
            </a:r>
            <a:endParaRPr lang="hu-HU" dirty="0"/>
          </a:p>
        </p:txBody>
      </p:sp>
      <p:sp>
        <p:nvSpPr>
          <p:cNvPr id="6" name="Tartalom helye 5"/>
          <p:cNvSpPr>
            <a:spLocks noGrp="1"/>
          </p:cNvSpPr>
          <p:nvPr>
            <p:ph idx="1"/>
          </p:nvPr>
        </p:nvSpPr>
        <p:spPr/>
        <p:txBody>
          <a:bodyPr>
            <a:normAutofit lnSpcReduction="10000"/>
          </a:bodyPr>
          <a:lstStyle/>
          <a:p>
            <a:pPr marL="633412" indent="-514350">
              <a:buFont typeface="+mj-lt"/>
              <a:buAutoNum type="arabicPeriod" startAt="8"/>
            </a:pPr>
            <a:r>
              <a:rPr lang="en-GB" sz="2400" b="1" dirty="0" smtClean="0">
                <a:solidFill>
                  <a:schemeClr val="tx2"/>
                </a:solidFill>
                <a:latin typeface="+mj-lt"/>
              </a:rPr>
              <a:t>To </a:t>
            </a:r>
            <a:r>
              <a:rPr lang="en-GB" sz="2400" b="1" dirty="0">
                <a:solidFill>
                  <a:schemeClr val="tx2"/>
                </a:solidFill>
                <a:latin typeface="+mj-lt"/>
              </a:rPr>
              <a:t>develop spatial planning and construction activities in the context of climate change and increased threats of </a:t>
            </a:r>
            <a:r>
              <a:rPr lang="en-GB" sz="2400" b="1" dirty="0" smtClean="0">
                <a:solidFill>
                  <a:schemeClr val="tx2"/>
                </a:solidFill>
                <a:latin typeface="+mj-lt"/>
              </a:rPr>
              <a:t>floods</a:t>
            </a:r>
          </a:p>
          <a:p>
            <a:pPr lvl="1">
              <a:buFont typeface="Calibri" pitchFamily="34" charset="0"/>
              <a:buChar char="-"/>
            </a:pPr>
            <a:r>
              <a:rPr lang="en-US" sz="2000" dirty="0">
                <a:solidFill>
                  <a:schemeClr val="tx2"/>
                </a:solidFill>
                <a:latin typeface="+mj-lt"/>
              </a:rPr>
              <a:t>Milestone n°1: </a:t>
            </a:r>
            <a:r>
              <a:rPr lang="en-US" sz="2000" dirty="0" smtClean="0">
                <a:solidFill>
                  <a:schemeClr val="tx2"/>
                </a:solidFill>
                <a:latin typeface="+mj-lt"/>
              </a:rPr>
              <a:t>Explore </a:t>
            </a:r>
            <a:r>
              <a:rPr lang="en-US" sz="2000" dirty="0">
                <a:solidFill>
                  <a:schemeClr val="tx2"/>
                </a:solidFill>
                <a:latin typeface="+mj-lt"/>
              </a:rPr>
              <a:t>areas stricken by droughts and water </a:t>
            </a:r>
            <a:r>
              <a:rPr lang="en-US" sz="2000" dirty="0" smtClean="0">
                <a:solidFill>
                  <a:schemeClr val="tx2"/>
                </a:solidFill>
                <a:latin typeface="+mj-lt"/>
              </a:rPr>
              <a:t>shortage</a:t>
            </a:r>
          </a:p>
          <a:p>
            <a:pPr lvl="1">
              <a:buFont typeface="Calibri" pitchFamily="34" charset="0"/>
              <a:buChar char="-"/>
            </a:pPr>
            <a:r>
              <a:rPr lang="en-US" sz="2000" dirty="0">
                <a:solidFill>
                  <a:schemeClr val="tx2"/>
                </a:solidFill>
                <a:latin typeface="+mj-lt"/>
              </a:rPr>
              <a:t>Milestone n°2: Measurement of land use aspects of protection against flood, and </a:t>
            </a:r>
            <a:r>
              <a:rPr lang="en-US" sz="2000" dirty="0">
                <a:solidFill>
                  <a:srgbClr val="FF0000"/>
                </a:solidFill>
                <a:latin typeface="+mj-lt"/>
              </a:rPr>
              <a:t>developing recommendations for the application of land use aspects in flood risk management </a:t>
            </a:r>
            <a:r>
              <a:rPr lang="en-US" sz="2000" dirty="0" smtClean="0">
                <a:solidFill>
                  <a:srgbClr val="FF0000"/>
                </a:solidFill>
                <a:latin typeface="+mj-lt"/>
              </a:rPr>
              <a:t>plans</a:t>
            </a:r>
          </a:p>
          <a:p>
            <a:pPr lvl="1">
              <a:buFont typeface="Calibri" pitchFamily="34" charset="0"/>
              <a:buChar char="-"/>
            </a:pPr>
            <a:r>
              <a:rPr lang="en-US" sz="2000" dirty="0">
                <a:solidFill>
                  <a:schemeClr val="tx2"/>
                </a:solidFill>
                <a:latin typeface="+mj-lt"/>
              </a:rPr>
              <a:t>Milestone n°3: </a:t>
            </a:r>
            <a:r>
              <a:rPr lang="en-US" sz="2000" dirty="0">
                <a:solidFill>
                  <a:srgbClr val="FF0000"/>
                </a:solidFill>
                <a:latin typeface="+mj-lt"/>
              </a:rPr>
              <a:t>Development of spatial planning research program </a:t>
            </a:r>
            <a:r>
              <a:rPr lang="en-US" sz="2000" dirty="0">
                <a:solidFill>
                  <a:schemeClr val="tx2"/>
                </a:solidFill>
                <a:latin typeface="+mj-lt"/>
              </a:rPr>
              <a:t>and methodology for the sake of harmful effects mitigation of climate </a:t>
            </a:r>
            <a:r>
              <a:rPr lang="en-US" sz="2000" dirty="0" smtClean="0">
                <a:solidFill>
                  <a:schemeClr val="tx2"/>
                </a:solidFill>
                <a:latin typeface="+mj-lt"/>
              </a:rPr>
              <a:t>change</a:t>
            </a:r>
          </a:p>
          <a:p>
            <a:pPr lvl="1">
              <a:buFont typeface="Calibri" pitchFamily="34" charset="0"/>
              <a:buChar char="-"/>
            </a:pPr>
            <a:r>
              <a:rPr lang="en-US" sz="2000" dirty="0">
                <a:solidFill>
                  <a:schemeClr val="tx2"/>
                </a:solidFill>
                <a:latin typeface="+mj-lt"/>
              </a:rPr>
              <a:t>Milestone n°4: Principles of climate-friendly city structure and integration of climate-aware architecture solutions in the regulation of different sectors</a:t>
            </a:r>
            <a:endParaRPr lang="hu-HU" sz="2000" dirty="0">
              <a:solidFill>
                <a:schemeClr val="tx2"/>
              </a:solidFill>
              <a:latin typeface="+mj-lt"/>
            </a:endParaRPr>
          </a:p>
        </p:txBody>
      </p:sp>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35154328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lumMod val="60000"/>
                    <a:lumOff val="40000"/>
                  </a:schemeClr>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lumMod val="60000"/>
                    <a:lumOff val="40000"/>
                  </a:schemeClr>
                </a:solidFill>
              </a:rPr>
              <a:t>Roadmaps</a:t>
            </a:r>
          </a:p>
          <a:p>
            <a:r>
              <a:rPr lang="en-US" dirty="0" smtClean="0">
                <a:solidFill>
                  <a:schemeClr val="tx2"/>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2" name="Cím 1"/>
          <p:cNvSpPr>
            <a:spLocks noGrp="1"/>
          </p:cNvSpPr>
          <p:nvPr>
            <p:ph type="title"/>
          </p:nvPr>
        </p:nvSpPr>
        <p:spPr>
          <a:xfrm>
            <a:off x="457200" y="704088"/>
            <a:ext cx="8229600" cy="1144800"/>
          </a:xfrm>
        </p:spPr>
        <p:txBody>
          <a:bodyPr>
            <a:noAutofit/>
          </a:bodyPr>
          <a:lstStyle/>
          <a:p>
            <a:r>
              <a:rPr lang="en-GB" dirty="0" smtClean="0"/>
              <a:t>Projects</a:t>
            </a:r>
            <a:endParaRPr lang="en-GB" dirty="0"/>
          </a:p>
        </p:txBody>
      </p:sp>
      <p:sp>
        <p:nvSpPr>
          <p:cNvPr id="3" name="Tartalom helye 2"/>
          <p:cNvSpPr>
            <a:spLocks noGrp="1"/>
          </p:cNvSpPr>
          <p:nvPr>
            <p:ph idx="1"/>
          </p:nvPr>
        </p:nvSpPr>
        <p:spPr>
          <a:xfrm>
            <a:off x="457200" y="1935480"/>
            <a:ext cx="8579296" cy="4389120"/>
          </a:xfrm>
        </p:spPr>
        <p:txBody>
          <a:bodyPr>
            <a:normAutofit fontScale="77500" lnSpcReduction="20000"/>
          </a:bodyPr>
          <a:lstStyle/>
          <a:p>
            <a:pPr marL="0" indent="0">
              <a:buNone/>
            </a:pPr>
            <a:r>
              <a:rPr lang="en-US" b="1" dirty="0" smtClean="0">
                <a:latin typeface="+mj-lt"/>
              </a:rPr>
              <a:t>Letter of Recommendation</a:t>
            </a:r>
          </a:p>
          <a:p>
            <a:pPr lvl="1">
              <a:buFont typeface="Calibri" pitchFamily="34" charset="0"/>
              <a:buChar char="-"/>
            </a:pPr>
            <a:r>
              <a:rPr lang="en-GB" sz="2600" b="1" dirty="0">
                <a:solidFill>
                  <a:schemeClr val="tx2"/>
                </a:solidFill>
                <a:latin typeface="+mj-lt"/>
              </a:rPr>
              <a:t>HYDROFOR</a:t>
            </a:r>
            <a:r>
              <a:rPr lang="en-GB" sz="2600" dirty="0">
                <a:solidFill>
                  <a:schemeClr val="tx2"/>
                </a:solidFill>
                <a:latin typeface="+mj-lt"/>
              </a:rPr>
              <a:t>: Systems of optimal forest management for enhancing the hydrological role of forests in preventing the floods in </a:t>
            </a:r>
            <a:r>
              <a:rPr lang="en-GB" sz="2600" dirty="0" err="1">
                <a:solidFill>
                  <a:schemeClr val="tx2"/>
                </a:solidFill>
                <a:latin typeface="+mj-lt"/>
              </a:rPr>
              <a:t>Bodrog</a:t>
            </a:r>
            <a:r>
              <a:rPr lang="en-GB" sz="2600" dirty="0">
                <a:solidFill>
                  <a:schemeClr val="tx2"/>
                </a:solidFill>
                <a:latin typeface="+mj-lt"/>
              </a:rPr>
              <a:t> river catchment (submitted by the NGO «FORZA, Agency for Sustainable Development of the Carpathian Region»)</a:t>
            </a:r>
            <a:endParaRPr lang="hu-HU" sz="2600" dirty="0">
              <a:solidFill>
                <a:schemeClr val="tx2"/>
              </a:solidFill>
              <a:latin typeface="+mj-lt"/>
            </a:endParaRPr>
          </a:p>
          <a:p>
            <a:pPr lvl="1">
              <a:buFont typeface="Calibri" pitchFamily="34" charset="0"/>
              <a:buChar char="-"/>
            </a:pPr>
            <a:r>
              <a:rPr lang="en-GB" sz="2600" b="1" dirty="0">
                <a:solidFill>
                  <a:schemeClr val="tx2"/>
                </a:solidFill>
                <a:latin typeface="+mj-lt"/>
              </a:rPr>
              <a:t>Sava FRMP</a:t>
            </a:r>
            <a:r>
              <a:rPr lang="en-GB" sz="2600" dirty="0">
                <a:solidFill>
                  <a:schemeClr val="tx2"/>
                </a:solidFill>
                <a:latin typeface="+mj-lt"/>
              </a:rPr>
              <a:t>: Flood Risk Management Plan for the Sava River Basin (submitted by the International Sava River Basin Commission)</a:t>
            </a:r>
            <a:endParaRPr lang="hu-HU" sz="2600" dirty="0">
              <a:solidFill>
                <a:schemeClr val="tx2"/>
              </a:solidFill>
              <a:latin typeface="+mj-lt"/>
            </a:endParaRPr>
          </a:p>
          <a:p>
            <a:pPr lvl="1">
              <a:buFont typeface="Calibri" pitchFamily="34" charset="0"/>
              <a:buChar char="-"/>
            </a:pPr>
            <a:r>
              <a:rPr lang="en-GB" sz="2600" b="1" dirty="0">
                <a:solidFill>
                  <a:schemeClr val="tx2"/>
                </a:solidFill>
                <a:latin typeface="+mj-lt"/>
              </a:rPr>
              <a:t>SOFTWARE</a:t>
            </a:r>
            <a:r>
              <a:rPr lang="en-GB" sz="2600" dirty="0">
                <a:solidFill>
                  <a:schemeClr val="tx2"/>
                </a:solidFill>
                <a:latin typeface="+mj-lt"/>
              </a:rPr>
              <a:t>: Sustainable Operational Flood Forecasting in Real-Time and Water Resources Management (submitted by the International Sava River Basin Commission)</a:t>
            </a:r>
            <a:endParaRPr lang="hu-HU" sz="2600" dirty="0">
              <a:solidFill>
                <a:schemeClr val="tx2"/>
              </a:solidFill>
              <a:latin typeface="+mj-lt"/>
            </a:endParaRPr>
          </a:p>
          <a:p>
            <a:pPr lvl="1">
              <a:buFont typeface="Calibri" pitchFamily="34" charset="0"/>
              <a:buChar char="-"/>
            </a:pPr>
            <a:r>
              <a:rPr lang="en-GB" sz="2600" b="1" dirty="0">
                <a:solidFill>
                  <a:schemeClr val="tx2"/>
                </a:solidFill>
                <a:latin typeface="+mj-lt"/>
              </a:rPr>
              <a:t>WACOSS</a:t>
            </a:r>
            <a:r>
              <a:rPr lang="en-GB" sz="2600" dirty="0">
                <a:solidFill>
                  <a:schemeClr val="tx2"/>
                </a:solidFill>
                <a:latin typeface="+mj-lt"/>
              </a:rPr>
              <a:t>: Water Pollution Contingency Management Plan for the Sava River Basin (submitted by the International Sava River Basin Commission)</a:t>
            </a:r>
            <a:endParaRPr lang="hu-HU" sz="2600" dirty="0">
              <a:solidFill>
                <a:schemeClr val="tx2"/>
              </a:solidFill>
              <a:latin typeface="+mj-lt"/>
            </a:endParaRPr>
          </a:p>
          <a:p>
            <a:pPr lvl="1">
              <a:buFont typeface="Calibri" pitchFamily="34" charset="0"/>
              <a:buChar char="-"/>
            </a:pPr>
            <a:r>
              <a:rPr lang="en-GB" sz="2600" b="1" dirty="0">
                <a:solidFill>
                  <a:schemeClr val="tx2"/>
                </a:solidFill>
                <a:latin typeface="+mj-lt"/>
              </a:rPr>
              <a:t>Danube Floodplain </a:t>
            </a:r>
            <a:r>
              <a:rPr lang="en-GB" sz="2600" dirty="0">
                <a:solidFill>
                  <a:schemeClr val="tx2"/>
                </a:solidFill>
                <a:latin typeface="+mj-lt"/>
              </a:rPr>
              <a:t>(submitted by the Ministry of Environment and Forests, Romania and WWF).</a:t>
            </a:r>
            <a:endParaRPr lang="hu-HU" sz="2600" dirty="0">
              <a:solidFill>
                <a:schemeClr val="tx2"/>
              </a:solidFill>
              <a:latin typeface="+mj-lt"/>
            </a:endParaRPr>
          </a:p>
          <a:p>
            <a:pPr marL="0" indent="0">
              <a:buNone/>
            </a:pPr>
            <a:endParaRPr lang="en-GB" dirty="0" smtClean="0">
              <a:latin typeface="+mj-lt"/>
            </a:endParaRPr>
          </a:p>
        </p:txBody>
      </p:sp>
      <p:sp>
        <p:nvSpPr>
          <p:cNvPr id="4" name="Dátum helye 3"/>
          <p:cNvSpPr>
            <a:spLocks noGrp="1"/>
          </p:cNvSpPr>
          <p:nvPr>
            <p:ph type="dt" sz="half" idx="10"/>
          </p:nvPr>
        </p:nvSpPr>
        <p:spPr/>
        <p:txBody>
          <a:bodyPr/>
          <a:lstStyle/>
          <a:p>
            <a:r>
              <a:rPr lang="hu-HU" dirty="0" smtClean="0"/>
              <a:t>06/11/2012</a:t>
            </a:r>
            <a:endParaRPr lang="hu-HU" dirty="0"/>
          </a:p>
        </p:txBody>
      </p:sp>
      <p:sp>
        <p:nvSpPr>
          <p:cNvPr id="5" name="Élőláb helye 4"/>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34696132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2" name="Cím 1"/>
          <p:cNvSpPr>
            <a:spLocks noGrp="1"/>
          </p:cNvSpPr>
          <p:nvPr>
            <p:ph type="title"/>
          </p:nvPr>
        </p:nvSpPr>
        <p:spPr>
          <a:xfrm>
            <a:off x="457200" y="704088"/>
            <a:ext cx="8229600" cy="1144800"/>
          </a:xfrm>
        </p:spPr>
        <p:txBody>
          <a:bodyPr>
            <a:noAutofit/>
          </a:bodyPr>
          <a:lstStyle/>
          <a:p>
            <a:r>
              <a:rPr lang="en-GB" dirty="0" smtClean="0"/>
              <a:t>Projects</a:t>
            </a:r>
            <a:endParaRPr lang="en-GB" dirty="0"/>
          </a:p>
        </p:txBody>
      </p:sp>
      <p:sp>
        <p:nvSpPr>
          <p:cNvPr id="3" name="Tartalom helye 2"/>
          <p:cNvSpPr>
            <a:spLocks noGrp="1"/>
          </p:cNvSpPr>
          <p:nvPr>
            <p:ph idx="1"/>
          </p:nvPr>
        </p:nvSpPr>
        <p:spPr>
          <a:xfrm>
            <a:off x="457200" y="1935480"/>
            <a:ext cx="8579296" cy="4389120"/>
          </a:xfrm>
        </p:spPr>
        <p:txBody>
          <a:bodyPr>
            <a:normAutofit lnSpcReduction="10000"/>
          </a:bodyPr>
          <a:lstStyle/>
          <a:p>
            <a:pPr marL="0" indent="0">
              <a:buNone/>
            </a:pPr>
            <a:r>
              <a:rPr lang="en-GB" b="1" dirty="0" smtClean="0">
                <a:latin typeface="+mj-lt"/>
              </a:rPr>
              <a:t>EUSDR Relevant Label</a:t>
            </a:r>
          </a:p>
          <a:p>
            <a:pPr lvl="1">
              <a:buFont typeface="Calibri" pitchFamily="34" charset="0"/>
              <a:buChar char="-"/>
            </a:pPr>
            <a:r>
              <a:rPr lang="en-GB" sz="2200" b="1" dirty="0" smtClean="0">
                <a:solidFill>
                  <a:schemeClr val="tx2"/>
                </a:solidFill>
                <a:latin typeface="+mj-lt"/>
              </a:rPr>
              <a:t>Monitor II</a:t>
            </a:r>
            <a:r>
              <a:rPr lang="en-GB" sz="2200" dirty="0" smtClean="0">
                <a:solidFill>
                  <a:schemeClr val="tx2"/>
                </a:solidFill>
                <a:latin typeface="+mj-lt"/>
              </a:rPr>
              <a:t>: Practical Use of </a:t>
            </a:r>
            <a:r>
              <a:rPr lang="en-GB" sz="2200" dirty="0" err="1" smtClean="0">
                <a:solidFill>
                  <a:schemeClr val="tx2"/>
                </a:solidFill>
                <a:latin typeface="+mj-lt"/>
              </a:rPr>
              <a:t>MONITORing</a:t>
            </a:r>
            <a:r>
              <a:rPr lang="en-GB" sz="2200" dirty="0" smtClean="0">
                <a:solidFill>
                  <a:schemeClr val="tx2"/>
                </a:solidFill>
                <a:latin typeface="+mj-lt"/>
              </a:rPr>
              <a:t> in Natural Disaster Management</a:t>
            </a:r>
          </a:p>
          <a:p>
            <a:pPr lvl="1">
              <a:buFont typeface="Calibri" pitchFamily="34" charset="0"/>
              <a:buChar char="-"/>
            </a:pPr>
            <a:r>
              <a:rPr lang="en-GB" sz="2200" b="1" dirty="0" smtClean="0">
                <a:solidFill>
                  <a:schemeClr val="tx2"/>
                </a:solidFill>
                <a:latin typeface="+mj-lt"/>
              </a:rPr>
              <a:t>CC-</a:t>
            </a:r>
            <a:r>
              <a:rPr lang="en-GB" sz="2200" b="1" dirty="0" err="1" smtClean="0">
                <a:solidFill>
                  <a:schemeClr val="tx2"/>
                </a:solidFill>
                <a:latin typeface="+mj-lt"/>
              </a:rPr>
              <a:t>WaterS</a:t>
            </a:r>
            <a:r>
              <a:rPr lang="en-GB" sz="2200" dirty="0" smtClean="0">
                <a:solidFill>
                  <a:schemeClr val="tx2"/>
                </a:solidFill>
                <a:latin typeface="+mj-lt"/>
              </a:rPr>
              <a:t>: Climate Change and Impacts on Water Supply</a:t>
            </a:r>
          </a:p>
          <a:p>
            <a:pPr lvl="1">
              <a:buFont typeface="Calibri" pitchFamily="34" charset="0"/>
              <a:buChar char="-"/>
            </a:pPr>
            <a:r>
              <a:rPr lang="en-GB" sz="2200" b="1" dirty="0" err="1" smtClean="0">
                <a:solidFill>
                  <a:schemeClr val="tx2"/>
                </a:solidFill>
                <a:latin typeface="+mj-lt"/>
              </a:rPr>
              <a:t>Transboundary</a:t>
            </a:r>
            <a:r>
              <a:rPr lang="en-GB" sz="2200" b="1" dirty="0" smtClean="0">
                <a:solidFill>
                  <a:schemeClr val="tx2"/>
                </a:solidFill>
                <a:latin typeface="+mj-lt"/>
              </a:rPr>
              <a:t> Risk Management</a:t>
            </a:r>
            <a:r>
              <a:rPr lang="en-GB" sz="2200" dirty="0" smtClean="0">
                <a:solidFill>
                  <a:schemeClr val="tx2"/>
                </a:solidFill>
                <a:latin typeface="+mj-lt"/>
              </a:rPr>
              <a:t> in the Danube Delta </a:t>
            </a:r>
          </a:p>
          <a:p>
            <a:pPr lvl="1">
              <a:buFont typeface="Calibri" pitchFamily="34" charset="0"/>
              <a:buChar char="-"/>
            </a:pPr>
            <a:r>
              <a:rPr lang="en-GB" sz="2200" b="1" dirty="0" smtClean="0">
                <a:solidFill>
                  <a:schemeClr val="tx2"/>
                </a:solidFill>
                <a:latin typeface="+mj-lt"/>
              </a:rPr>
              <a:t>Danube </a:t>
            </a:r>
            <a:r>
              <a:rPr lang="en-GB" sz="2200" b="1" dirty="0" err="1" smtClean="0">
                <a:solidFill>
                  <a:schemeClr val="tx2"/>
                </a:solidFill>
                <a:latin typeface="+mj-lt"/>
              </a:rPr>
              <a:t>Floodrisk</a:t>
            </a:r>
            <a:r>
              <a:rPr lang="en-GB" sz="2200" dirty="0" smtClean="0">
                <a:solidFill>
                  <a:schemeClr val="tx2"/>
                </a:solidFill>
                <a:latin typeface="+mj-lt"/>
              </a:rPr>
              <a:t>: Stakeholder oriented f </a:t>
            </a:r>
            <a:r>
              <a:rPr lang="en-GB" sz="2200" dirty="0" err="1" smtClean="0">
                <a:solidFill>
                  <a:schemeClr val="tx2"/>
                </a:solidFill>
                <a:latin typeface="+mj-lt"/>
              </a:rPr>
              <a:t>lood</a:t>
            </a:r>
            <a:r>
              <a:rPr lang="en-GB" sz="2200" dirty="0" smtClean="0">
                <a:solidFill>
                  <a:schemeClr val="tx2"/>
                </a:solidFill>
                <a:latin typeface="+mj-lt"/>
              </a:rPr>
              <a:t> risk assessment for the Danube floodplains</a:t>
            </a:r>
          </a:p>
          <a:p>
            <a:pPr lvl="1">
              <a:buFont typeface="Calibri" pitchFamily="34" charset="0"/>
              <a:buChar char="-"/>
            </a:pPr>
            <a:r>
              <a:rPr lang="en-GB" sz="2200" b="1" dirty="0" smtClean="0">
                <a:solidFill>
                  <a:schemeClr val="tx2"/>
                </a:solidFill>
                <a:latin typeface="+mj-lt"/>
              </a:rPr>
              <a:t>Restoration </a:t>
            </a:r>
            <a:r>
              <a:rPr lang="en-GB" sz="2200" dirty="0" smtClean="0">
                <a:solidFill>
                  <a:schemeClr val="tx2"/>
                </a:solidFill>
                <a:latin typeface="+mj-lt"/>
              </a:rPr>
              <a:t>of the Lower Morava floodplains</a:t>
            </a:r>
          </a:p>
          <a:p>
            <a:pPr lvl="1">
              <a:buFont typeface="Calibri" pitchFamily="34" charset="0"/>
              <a:buChar char="-"/>
            </a:pPr>
            <a:r>
              <a:rPr lang="en-GB" sz="2200" b="1" dirty="0" err="1" smtClean="0">
                <a:solidFill>
                  <a:schemeClr val="tx2"/>
                </a:solidFill>
                <a:latin typeface="+mj-lt"/>
              </a:rPr>
              <a:t>MoRe</a:t>
            </a:r>
            <a:r>
              <a:rPr lang="en-GB" sz="2200" dirty="0" smtClean="0">
                <a:solidFill>
                  <a:schemeClr val="tx2"/>
                </a:solidFill>
                <a:latin typeface="+mj-lt"/>
              </a:rPr>
              <a:t> - </a:t>
            </a:r>
            <a:r>
              <a:rPr lang="en-GB" sz="2200" noProof="1" smtClean="0">
                <a:solidFill>
                  <a:schemeClr val="tx2"/>
                </a:solidFill>
                <a:latin typeface="+mj-lt"/>
              </a:rPr>
              <a:t>Revitalisierung der March/Morava: Maßnahmendetailplan entsprechend EU Wasser- und Naturschutz-Richlinien</a:t>
            </a:r>
          </a:p>
          <a:p>
            <a:pPr lvl="1">
              <a:buFont typeface="Calibri" pitchFamily="34" charset="0"/>
              <a:buChar char="-"/>
            </a:pPr>
            <a:r>
              <a:rPr lang="en-GB" sz="2200" b="1" dirty="0" smtClean="0">
                <a:solidFill>
                  <a:schemeClr val="tx2"/>
                </a:solidFill>
                <a:latin typeface="+mj-lt"/>
              </a:rPr>
              <a:t>SEERISK</a:t>
            </a:r>
            <a:r>
              <a:rPr lang="en-GB" sz="2200" dirty="0" smtClean="0">
                <a:solidFill>
                  <a:schemeClr val="tx2"/>
                </a:solidFill>
                <a:latin typeface="+mj-lt"/>
              </a:rPr>
              <a:t>: Joint Disaster Management risk assessment and preparedness in the Danube macro region.</a:t>
            </a:r>
          </a:p>
          <a:p>
            <a:pPr marL="0" indent="0">
              <a:buNone/>
            </a:pPr>
            <a:endParaRPr lang="en-GB" b="1" dirty="0" smtClean="0">
              <a:latin typeface="+mj-lt"/>
            </a:endParaRPr>
          </a:p>
        </p:txBody>
      </p:sp>
      <p:sp>
        <p:nvSpPr>
          <p:cNvPr id="4" name="Dátum helye 3"/>
          <p:cNvSpPr>
            <a:spLocks noGrp="1"/>
          </p:cNvSpPr>
          <p:nvPr>
            <p:ph type="dt" sz="half" idx="10"/>
          </p:nvPr>
        </p:nvSpPr>
        <p:spPr/>
        <p:txBody>
          <a:bodyPr/>
          <a:lstStyle/>
          <a:p>
            <a:r>
              <a:rPr lang="hu-HU" dirty="0" smtClean="0"/>
              <a:t>06/11/2012</a:t>
            </a:r>
            <a:endParaRPr lang="hu-HU" dirty="0"/>
          </a:p>
        </p:txBody>
      </p:sp>
      <p:sp>
        <p:nvSpPr>
          <p:cNvPr id="5" name="Élőláb helye 4"/>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6475874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lumMod val="60000"/>
                    <a:lumOff val="40000"/>
                  </a:schemeClr>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lumMod val="60000"/>
                    <a:lumOff val="40000"/>
                  </a:schemeClr>
                </a:solidFill>
              </a:rPr>
              <a:t>Roadmaps</a:t>
            </a:r>
          </a:p>
          <a:p>
            <a:r>
              <a:rPr lang="en-US" dirty="0" smtClean="0">
                <a:solidFill>
                  <a:schemeClr val="tx2">
                    <a:lumMod val="60000"/>
                    <a:lumOff val="40000"/>
                  </a:schemeClr>
                </a:solidFill>
                <a:latin typeface="+mj-lt"/>
              </a:rPr>
              <a:t>Projects</a:t>
            </a:r>
          </a:p>
          <a:p>
            <a:r>
              <a:rPr lang="en-US" dirty="0" smtClean="0">
                <a:solidFill>
                  <a:schemeClr val="tx2"/>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u-HU"/>
          </a:p>
        </p:txBody>
      </p:sp>
      <p:sp>
        <p:nvSpPr>
          <p:cNvPr id="2" name="Cím 1"/>
          <p:cNvSpPr>
            <a:spLocks noGrp="1"/>
          </p:cNvSpPr>
          <p:nvPr>
            <p:ph type="title"/>
          </p:nvPr>
        </p:nvSpPr>
        <p:spPr>
          <a:xfrm>
            <a:off x="457200" y="704088"/>
            <a:ext cx="8229600" cy="1144800"/>
          </a:xfrm>
        </p:spPr>
        <p:txBody>
          <a:bodyPr>
            <a:noAutofit/>
          </a:bodyPr>
          <a:lstStyle/>
          <a:p>
            <a:r>
              <a:rPr lang="en-GB" dirty="0" smtClean="0"/>
              <a:t>Tasks Ahead</a:t>
            </a:r>
            <a:endParaRPr lang="en-GB" dirty="0"/>
          </a:p>
        </p:txBody>
      </p:sp>
      <p:sp>
        <p:nvSpPr>
          <p:cNvPr id="3" name="Tartalom helye 2"/>
          <p:cNvSpPr>
            <a:spLocks noGrp="1"/>
          </p:cNvSpPr>
          <p:nvPr>
            <p:ph idx="1"/>
          </p:nvPr>
        </p:nvSpPr>
        <p:spPr>
          <a:xfrm>
            <a:off x="457200" y="1935480"/>
            <a:ext cx="8579296" cy="4389120"/>
          </a:xfrm>
        </p:spPr>
        <p:txBody>
          <a:bodyPr>
            <a:normAutofit/>
          </a:bodyPr>
          <a:lstStyle/>
          <a:p>
            <a:r>
              <a:rPr lang="en-US" dirty="0" smtClean="0">
                <a:latin typeface="+mj-lt"/>
              </a:rPr>
              <a:t>Develop new (regional) </a:t>
            </a:r>
            <a:r>
              <a:rPr lang="en-US" dirty="0" smtClean="0">
                <a:solidFill>
                  <a:srgbClr val="FF0000"/>
                </a:solidFill>
                <a:latin typeface="+mj-lt"/>
              </a:rPr>
              <a:t>projects </a:t>
            </a:r>
            <a:r>
              <a:rPr lang="en-US" sz="2000" dirty="0">
                <a:latin typeface="+mj-lt"/>
                <a:sym typeface="Wingdings" pitchFamily="2" charset="2"/>
              </a:rPr>
              <a:t> be prepared for years 2014-2021</a:t>
            </a:r>
            <a:endParaRPr lang="en-US" dirty="0">
              <a:latin typeface="+mj-lt"/>
              <a:sym typeface="Wingdings" pitchFamily="2" charset="2"/>
            </a:endParaRPr>
          </a:p>
          <a:p>
            <a:r>
              <a:rPr lang="en-US" dirty="0" smtClean="0">
                <a:latin typeface="+mj-lt"/>
              </a:rPr>
              <a:t>Review the roadmaps, actions and targets</a:t>
            </a:r>
          </a:p>
          <a:p>
            <a:r>
              <a:rPr lang="en-US" dirty="0">
                <a:latin typeface="+mj-lt"/>
              </a:rPr>
              <a:t>Develop new </a:t>
            </a:r>
            <a:r>
              <a:rPr lang="en-US" dirty="0" smtClean="0">
                <a:latin typeface="+mj-lt"/>
              </a:rPr>
              <a:t>actions (with roadmaps)</a:t>
            </a:r>
            <a:endParaRPr lang="en-US" dirty="0">
              <a:latin typeface="+mj-lt"/>
            </a:endParaRPr>
          </a:p>
          <a:p>
            <a:r>
              <a:rPr lang="en-US" dirty="0" smtClean="0">
                <a:latin typeface="+mj-lt"/>
              </a:rPr>
              <a:t>Develop new targets</a:t>
            </a:r>
            <a:endParaRPr lang="en-GB" dirty="0">
              <a:latin typeface="+mj-lt"/>
            </a:endParaRPr>
          </a:p>
        </p:txBody>
      </p:sp>
      <p:sp>
        <p:nvSpPr>
          <p:cNvPr id="4" name="Dátum helye 3"/>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3953060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solidFill>
                <a:latin typeface="+mj-lt"/>
              </a:rPr>
              <a:t>EUSDR – Basic </a:t>
            </a:r>
            <a:r>
              <a:rPr lang="en-GB" dirty="0" smtClean="0">
                <a:solidFill>
                  <a:schemeClr val="tx2"/>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lumMod val="60000"/>
                    <a:lumOff val="40000"/>
                  </a:schemeClr>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lumMod val="60000"/>
                    <a:lumOff val="40000"/>
                  </a:schemeClr>
                </a:solidFill>
              </a:rPr>
              <a:t>Roadmaps</a:t>
            </a:r>
          </a:p>
          <a:p>
            <a:r>
              <a:rPr lang="en-US" dirty="0" smtClean="0">
                <a:solidFill>
                  <a:schemeClr val="tx2">
                    <a:lumMod val="60000"/>
                    <a:lumOff val="40000"/>
                  </a:schemeClr>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US" dirty="0" smtClean="0"/>
              <a:t>PA 5 Information</a:t>
            </a:r>
            <a:endParaRPr lang="hu-HU" dirty="0"/>
          </a:p>
        </p:txBody>
      </p:sp>
      <p:sp>
        <p:nvSpPr>
          <p:cNvPr id="6" name="Tartalom helye 5"/>
          <p:cNvSpPr>
            <a:spLocks noGrp="1"/>
          </p:cNvSpPr>
          <p:nvPr>
            <p:ph idx="1"/>
          </p:nvPr>
        </p:nvSpPr>
        <p:spPr/>
        <p:txBody>
          <a:bodyPr>
            <a:normAutofit/>
          </a:bodyPr>
          <a:lstStyle/>
          <a:p>
            <a:pPr marL="0" indent="0" algn="ctr">
              <a:buNone/>
            </a:pPr>
            <a:endParaRPr lang="en-US" sz="2000" u="sng" dirty="0" smtClean="0">
              <a:hlinkClick r:id="rId3"/>
            </a:endParaRPr>
          </a:p>
          <a:p>
            <a:pPr marL="0" indent="0" algn="ctr">
              <a:buNone/>
            </a:pPr>
            <a:endParaRPr lang="en-US" u="sng" dirty="0">
              <a:hlinkClick r:id="rId3"/>
            </a:endParaRPr>
          </a:p>
          <a:p>
            <a:pPr marL="0" indent="0" algn="ctr">
              <a:buNone/>
            </a:pPr>
            <a:r>
              <a:rPr lang="hu-HU" dirty="0" smtClean="0">
                <a:solidFill>
                  <a:schemeClr val="accent1"/>
                </a:solidFill>
                <a:latin typeface="+mj-lt"/>
              </a:rPr>
              <a:t>http://groupspaces.com/EnvironmentalRisks/</a:t>
            </a:r>
          </a:p>
          <a:p>
            <a:pPr marL="0" indent="0" algn="ctr">
              <a:buNone/>
            </a:pPr>
            <a:r>
              <a:rPr lang="hu-HU" dirty="0">
                <a:solidFill>
                  <a:schemeClr val="accent1"/>
                </a:solidFill>
                <a:latin typeface="+mj-lt"/>
              </a:rPr>
              <a:t>http://</a:t>
            </a:r>
            <a:r>
              <a:rPr lang="hu-HU" dirty="0" smtClean="0">
                <a:solidFill>
                  <a:schemeClr val="accent1"/>
                </a:solidFill>
                <a:latin typeface="+mj-lt"/>
              </a:rPr>
              <a:t>groupspaces.com/EnvironmentalRisks/files/</a:t>
            </a:r>
            <a:endParaRPr lang="hu-HU" dirty="0">
              <a:solidFill>
                <a:schemeClr val="accent1"/>
              </a:solidFill>
              <a:latin typeface="+mj-lt"/>
            </a:endParaRPr>
          </a:p>
          <a:p>
            <a:pPr marL="0" indent="0" algn="ctr">
              <a:buNone/>
            </a:pPr>
            <a:endParaRPr lang="hu-HU" dirty="0" smtClean="0">
              <a:solidFill>
                <a:schemeClr val="accent1"/>
              </a:solidFill>
              <a:latin typeface="+mj-lt"/>
            </a:endParaRPr>
          </a:p>
          <a:p>
            <a:pPr marL="0" indent="0" algn="ctr">
              <a:buNone/>
            </a:pPr>
            <a:r>
              <a:rPr lang="en-GB" dirty="0" smtClean="0">
                <a:solidFill>
                  <a:schemeClr val="accent1"/>
                </a:solidFill>
                <a:latin typeface="+mj-lt"/>
              </a:rPr>
              <a:t>http</a:t>
            </a:r>
            <a:r>
              <a:rPr lang="en-GB" dirty="0">
                <a:solidFill>
                  <a:schemeClr val="accent1"/>
                </a:solidFill>
                <a:latin typeface="+mj-lt"/>
              </a:rPr>
              <a:t>://www.danube-region.eu/</a:t>
            </a:r>
            <a:endParaRPr lang="en-GB" dirty="0" smtClean="0">
              <a:solidFill>
                <a:schemeClr val="accent1"/>
              </a:solidFill>
              <a:latin typeface="+mj-lt"/>
            </a:endParaRPr>
          </a:p>
          <a:p>
            <a:pPr marL="0" indent="0" algn="ctr">
              <a:buNone/>
            </a:pPr>
            <a:endParaRPr lang="en-GB" dirty="0">
              <a:solidFill>
                <a:schemeClr val="accent1"/>
              </a:solidFill>
              <a:latin typeface="+mj-lt"/>
            </a:endParaRPr>
          </a:p>
        </p:txBody>
      </p:sp>
      <p:pic>
        <p:nvPicPr>
          <p:cNvPr id="7" name="Kép 1"/>
          <p:cNvPicPr>
            <a:picLocks noChangeAspect="1" noChangeArrowheads="1"/>
          </p:cNvPicPr>
          <p:nvPr/>
        </p:nvPicPr>
        <p:blipFill>
          <a:blip r:embed="rId4"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4683571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en-US" dirty="0" smtClean="0"/>
              <a:t>Thank you for your attention!</a:t>
            </a:r>
            <a:endParaRPr lang="en-US" dirty="0"/>
          </a:p>
        </p:txBody>
      </p:sp>
      <p:pic>
        <p:nvPicPr>
          <p:cNvPr id="4" name="Kép 1"/>
          <p:cNvPicPr>
            <a:picLocks noGrp="1" noChangeAspect="1" noChangeArrowheads="1"/>
          </p:cNvPicPr>
          <p:nvPr>
            <p:ph idx="1"/>
          </p:nvPr>
        </p:nvPicPr>
        <p:blipFill>
          <a:blip r:embed="rId2" cstate="print"/>
          <a:srcRect/>
          <a:stretch>
            <a:fillRect/>
          </a:stretch>
        </p:blipFill>
        <p:spPr bwMode="auto">
          <a:xfrm>
            <a:off x="995809" y="2700932"/>
            <a:ext cx="7152381" cy="2857899"/>
          </a:xfrm>
          <a:prstGeom prst="rect">
            <a:avLst/>
          </a:prstGeom>
          <a:noFill/>
          <a:ln w="9525">
            <a:noFill/>
            <a:miter lim="800000"/>
            <a:headEnd/>
            <a:tailEnd/>
          </a:ln>
        </p:spPr>
      </p:pic>
      <p:sp>
        <p:nvSpPr>
          <p:cNvPr id="3" name="Dátum helye 2"/>
          <p:cNvSpPr>
            <a:spLocks noGrp="1"/>
          </p:cNvSpPr>
          <p:nvPr>
            <p:ph type="dt" sz="half" idx="10"/>
          </p:nvPr>
        </p:nvSpPr>
        <p:spPr/>
        <p:txBody>
          <a:bodyPr/>
          <a:lstStyle/>
          <a:p>
            <a:r>
              <a:rPr lang="hu-HU" smtClean="0"/>
              <a:t>06/11/2012</a:t>
            </a:r>
            <a:endParaRPr lang="hu-HU" dirty="0"/>
          </a:p>
        </p:txBody>
      </p:sp>
      <p:sp>
        <p:nvSpPr>
          <p:cNvPr id="5" name="Élőláb helye 4"/>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4072558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EUSDR – Basic Documents</a:t>
            </a:r>
            <a:endParaRPr lang="en-GB" dirty="0"/>
          </a:p>
        </p:txBody>
      </p:sp>
      <p:sp>
        <p:nvSpPr>
          <p:cNvPr id="6" name="Tartalom helye 5"/>
          <p:cNvSpPr>
            <a:spLocks noGrp="1"/>
          </p:cNvSpPr>
          <p:nvPr>
            <p:ph idx="1"/>
          </p:nvPr>
        </p:nvSpPr>
        <p:spPr/>
        <p:txBody>
          <a:bodyPr>
            <a:normAutofit/>
          </a:bodyPr>
          <a:lstStyle/>
          <a:p>
            <a:r>
              <a:rPr lang="en-GB" b="1" dirty="0" smtClean="0">
                <a:solidFill>
                  <a:schemeClr val="tx2"/>
                </a:solidFill>
                <a:latin typeface="+mj-lt"/>
              </a:rPr>
              <a:t>COMMUNICATION</a:t>
            </a:r>
            <a:r>
              <a:rPr lang="en-GB" dirty="0" smtClean="0">
                <a:solidFill>
                  <a:schemeClr val="tx2"/>
                </a:solidFill>
                <a:latin typeface="+mj-lt"/>
              </a:rPr>
              <a:t> from the Commission to the European Parliament, the Council, the European Economic and Social Committee and the Committee of The Regions</a:t>
            </a:r>
            <a:endParaRPr lang="hu-HU" dirty="0" smtClean="0">
              <a:solidFill>
                <a:schemeClr val="tx2"/>
              </a:solidFill>
              <a:latin typeface="+mj-lt"/>
            </a:endParaRPr>
          </a:p>
          <a:p>
            <a:endParaRPr lang="en-GB" dirty="0" smtClean="0">
              <a:solidFill>
                <a:schemeClr val="tx2"/>
              </a:solidFill>
              <a:latin typeface="+mj-lt"/>
            </a:endParaRPr>
          </a:p>
          <a:p>
            <a:r>
              <a:rPr lang="en-GB" b="1" dirty="0" smtClean="0">
                <a:solidFill>
                  <a:schemeClr val="tx2"/>
                </a:solidFill>
                <a:latin typeface="+mj-lt"/>
              </a:rPr>
              <a:t>ACTION</a:t>
            </a:r>
            <a:r>
              <a:rPr lang="en-GB" dirty="0" smtClean="0">
                <a:solidFill>
                  <a:schemeClr val="tx2"/>
                </a:solidFill>
                <a:latin typeface="+mj-lt"/>
              </a:rPr>
              <a:t> Plan (</a:t>
            </a:r>
            <a:r>
              <a:rPr lang="en-GB" sz="2000" dirty="0" smtClean="0">
                <a:solidFill>
                  <a:schemeClr val="tx2"/>
                </a:solidFill>
                <a:latin typeface="+mj-lt"/>
              </a:rPr>
              <a:t>Accompanying document to the COMMUNICATION</a:t>
            </a:r>
            <a:r>
              <a:rPr lang="en-GB" dirty="0" smtClean="0">
                <a:solidFill>
                  <a:schemeClr val="tx2"/>
                </a:solidFill>
                <a:latin typeface="+mj-lt"/>
              </a:rPr>
              <a:t>)</a:t>
            </a:r>
            <a:endParaRPr lang="en-GB" dirty="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284518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EUSDR – Basic Documents</a:t>
            </a:r>
            <a:endParaRPr lang="en-GB" dirty="0"/>
          </a:p>
        </p:txBody>
      </p:sp>
      <p:sp>
        <p:nvSpPr>
          <p:cNvPr id="6" name="Tartalom helye 5"/>
          <p:cNvSpPr>
            <a:spLocks noGrp="1"/>
          </p:cNvSpPr>
          <p:nvPr>
            <p:ph idx="1"/>
          </p:nvPr>
        </p:nvSpPr>
        <p:spPr/>
        <p:txBody>
          <a:bodyPr>
            <a:normAutofit/>
          </a:bodyPr>
          <a:lstStyle/>
          <a:p>
            <a:endParaRPr lang="en-GB" b="1" dirty="0" smtClean="0">
              <a:solidFill>
                <a:schemeClr val="tx2"/>
              </a:solidFill>
              <a:latin typeface="+mj-lt"/>
            </a:endParaRPr>
          </a:p>
          <a:p>
            <a:r>
              <a:rPr lang="en-GB" dirty="0" smtClean="0">
                <a:solidFill>
                  <a:schemeClr val="tx2"/>
                </a:solidFill>
                <a:latin typeface="+mj-lt"/>
              </a:rPr>
              <a:t>Communication</a:t>
            </a:r>
            <a:r>
              <a:rPr lang="en-GB" b="1" dirty="0" smtClean="0">
                <a:solidFill>
                  <a:schemeClr val="tx2"/>
                </a:solidFill>
                <a:latin typeface="+mj-lt"/>
              </a:rPr>
              <a:t> 	</a:t>
            </a:r>
            <a:r>
              <a:rPr lang="en-GB" dirty="0" smtClean="0">
                <a:solidFill>
                  <a:schemeClr val="tx2"/>
                </a:solidFill>
                <a:latin typeface="+mj-lt"/>
                <a:sym typeface="Wingdings" pitchFamily="2" charset="2"/>
              </a:rPr>
              <a:t></a:t>
            </a:r>
            <a:r>
              <a:rPr lang="en-GB" b="1" dirty="0" smtClean="0">
                <a:solidFill>
                  <a:schemeClr val="tx2"/>
                </a:solidFill>
                <a:latin typeface="+mj-lt"/>
                <a:sym typeface="Wingdings" pitchFamily="2" charset="2"/>
              </a:rPr>
              <a:t> </a:t>
            </a:r>
            <a:r>
              <a:rPr lang="en-GB" sz="3200" b="1" i="1" dirty="0" smtClean="0">
                <a:solidFill>
                  <a:schemeClr val="tx2"/>
                </a:solidFill>
                <a:latin typeface="+mj-lt"/>
                <a:sym typeface="Wingdings" pitchFamily="2" charset="2"/>
              </a:rPr>
              <a:t>Targets</a:t>
            </a:r>
            <a:endParaRPr lang="en-GB" sz="3200" i="1" dirty="0" smtClean="0">
              <a:solidFill>
                <a:schemeClr val="tx2"/>
              </a:solidFill>
              <a:latin typeface="+mj-lt"/>
            </a:endParaRPr>
          </a:p>
          <a:p>
            <a:endParaRPr lang="en-GB" dirty="0" smtClean="0">
              <a:solidFill>
                <a:schemeClr val="tx2"/>
              </a:solidFill>
              <a:latin typeface="+mj-lt"/>
            </a:endParaRPr>
          </a:p>
          <a:p>
            <a:r>
              <a:rPr lang="en-GB" dirty="0" smtClean="0">
                <a:solidFill>
                  <a:schemeClr val="tx2"/>
                </a:solidFill>
                <a:latin typeface="+mj-lt"/>
              </a:rPr>
              <a:t>Action Plan		</a:t>
            </a:r>
            <a:r>
              <a:rPr lang="en-GB" dirty="0" smtClean="0">
                <a:solidFill>
                  <a:schemeClr val="tx2"/>
                </a:solidFill>
                <a:latin typeface="+mj-lt"/>
                <a:sym typeface="Wingdings" pitchFamily="2" charset="2"/>
              </a:rPr>
              <a:t></a:t>
            </a:r>
            <a:r>
              <a:rPr lang="en-GB" b="1" dirty="0" smtClean="0">
                <a:solidFill>
                  <a:schemeClr val="tx2"/>
                </a:solidFill>
                <a:latin typeface="+mj-lt"/>
                <a:sym typeface="Wingdings" pitchFamily="2" charset="2"/>
              </a:rPr>
              <a:t> </a:t>
            </a:r>
            <a:r>
              <a:rPr lang="en-GB" sz="3200" b="1" i="1" dirty="0" smtClean="0">
                <a:solidFill>
                  <a:schemeClr val="tx2"/>
                </a:solidFill>
                <a:latin typeface="+mj-lt"/>
                <a:sym typeface="Wingdings" pitchFamily="2" charset="2"/>
              </a:rPr>
              <a:t>Actions</a:t>
            </a:r>
            <a:endParaRPr lang="en-GB" sz="3200" b="1" i="1" dirty="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810185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solidFill>
                <a:latin typeface="+mj-lt"/>
              </a:rPr>
              <a:t>Structure </a:t>
            </a:r>
            <a:r>
              <a:rPr lang="en-GB" dirty="0">
                <a:solidFill>
                  <a:schemeClr val="tx2"/>
                </a:solidFill>
                <a:latin typeface="+mj-lt"/>
              </a:rPr>
              <a:t>of the EUSDR</a:t>
            </a:r>
          </a:p>
          <a:p>
            <a:r>
              <a:rPr lang="en-GB" dirty="0">
                <a:solidFill>
                  <a:schemeClr val="tx2">
                    <a:lumMod val="60000"/>
                    <a:lumOff val="40000"/>
                  </a:schemeClr>
                </a:solidFill>
                <a:latin typeface="+mj-lt"/>
              </a:rPr>
              <a:t>Priority Area 5</a:t>
            </a:r>
          </a:p>
          <a:p>
            <a:pPr lvl="1"/>
            <a:r>
              <a:rPr lang="en-GB" sz="2000" dirty="0" smtClean="0">
                <a:solidFill>
                  <a:schemeClr val="tx2">
                    <a:lumMod val="60000"/>
                    <a:lumOff val="40000"/>
                  </a:schemeClr>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lumMod val="60000"/>
                    <a:lumOff val="40000"/>
                  </a:schemeClr>
                </a:solidFill>
              </a:rPr>
              <a:t>Roadmaps</a:t>
            </a:r>
          </a:p>
          <a:p>
            <a:r>
              <a:rPr lang="en-US" dirty="0" smtClean="0">
                <a:solidFill>
                  <a:schemeClr val="tx2">
                    <a:lumMod val="60000"/>
                    <a:lumOff val="40000"/>
                  </a:schemeClr>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5" name="Cím 4"/>
          <p:cNvSpPr>
            <a:spLocks noGrp="1"/>
          </p:cNvSpPr>
          <p:nvPr>
            <p:ph type="title"/>
          </p:nvPr>
        </p:nvSpPr>
        <p:spPr/>
        <p:txBody>
          <a:bodyPr>
            <a:normAutofit/>
          </a:bodyPr>
          <a:lstStyle/>
          <a:p>
            <a:pPr algn="ctr"/>
            <a:r>
              <a:rPr lang="en-GB" dirty="0"/>
              <a:t>Structure of the </a:t>
            </a:r>
            <a:r>
              <a:rPr lang="en-GB" dirty="0" smtClean="0"/>
              <a:t>EU</a:t>
            </a:r>
            <a:r>
              <a:rPr lang="hu-HU" dirty="0" smtClean="0"/>
              <a:t>S</a:t>
            </a:r>
            <a:r>
              <a:rPr lang="en-GB" dirty="0" smtClean="0"/>
              <a:t>DR</a:t>
            </a:r>
            <a:endParaRPr lang="hu-HU" dirty="0"/>
          </a:p>
        </p:txBody>
      </p:sp>
      <p:graphicFrame>
        <p:nvGraphicFramePr>
          <p:cNvPr id="2" name="Tartalom helye 1"/>
          <p:cNvGraphicFramePr>
            <a:graphicFrameLocks noGrp="1"/>
          </p:cNvGraphicFramePr>
          <p:nvPr>
            <p:ph idx="1"/>
            <p:extLst>
              <p:ext uri="{D42A27DB-BD31-4B8C-83A1-F6EECF244321}">
                <p14:modId xmlns="" xmlns:p14="http://schemas.microsoft.com/office/powerpoint/2010/main" val="2713468420"/>
              </p:ext>
            </p:extLst>
          </p:nvPr>
        </p:nvGraphicFramePr>
        <p:xfrm>
          <a:off x="179512" y="1844825"/>
          <a:ext cx="8784976" cy="410445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Dátum helye 2"/>
          <p:cNvSpPr>
            <a:spLocks noGrp="1"/>
          </p:cNvSpPr>
          <p:nvPr>
            <p:ph type="dt" sz="half" idx="10"/>
          </p:nvPr>
        </p:nvSpPr>
        <p:spPr/>
        <p:txBody>
          <a:bodyPr/>
          <a:lstStyle/>
          <a:p>
            <a:r>
              <a:rPr lang="hu-HU" smtClean="0"/>
              <a:t>06/11/2012</a:t>
            </a:r>
            <a:endParaRPr lang="hu-HU" dirty="0"/>
          </a:p>
        </p:txBody>
      </p:sp>
      <p:sp>
        <p:nvSpPr>
          <p:cNvPr id="4" name="Élőláb helye 3"/>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1697577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lstStyle/>
          <a:p>
            <a:r>
              <a:rPr lang="en-GB" dirty="0" smtClean="0"/>
              <a:t>Outline</a:t>
            </a:r>
            <a:endParaRPr lang="hu-HU" dirty="0"/>
          </a:p>
        </p:txBody>
      </p:sp>
      <p:sp>
        <p:nvSpPr>
          <p:cNvPr id="6" name="Tartalom helye 5"/>
          <p:cNvSpPr>
            <a:spLocks noGrp="1"/>
          </p:cNvSpPr>
          <p:nvPr>
            <p:ph idx="1"/>
          </p:nvPr>
        </p:nvSpPr>
        <p:spPr/>
        <p:txBody>
          <a:bodyPr>
            <a:normAutofit/>
          </a:bodyPr>
          <a:lstStyle/>
          <a:p>
            <a:r>
              <a:rPr lang="hu-HU" dirty="0" smtClean="0">
                <a:solidFill>
                  <a:schemeClr val="tx2">
                    <a:lumMod val="60000"/>
                    <a:lumOff val="40000"/>
                  </a:schemeClr>
                </a:solidFill>
                <a:latin typeface="+mj-lt"/>
              </a:rPr>
              <a:t>EUSDR – Basic </a:t>
            </a:r>
            <a:r>
              <a:rPr lang="en-GB" dirty="0" smtClean="0">
                <a:solidFill>
                  <a:schemeClr val="tx2">
                    <a:lumMod val="60000"/>
                    <a:lumOff val="40000"/>
                  </a:schemeClr>
                </a:solidFill>
                <a:latin typeface="+mj-lt"/>
              </a:rPr>
              <a:t>Documents</a:t>
            </a:r>
          </a:p>
          <a:p>
            <a:r>
              <a:rPr lang="en-GB" dirty="0" smtClean="0">
                <a:solidFill>
                  <a:schemeClr val="tx2">
                    <a:lumMod val="60000"/>
                    <a:lumOff val="40000"/>
                  </a:schemeClr>
                </a:solidFill>
                <a:latin typeface="+mj-lt"/>
              </a:rPr>
              <a:t>Structure </a:t>
            </a:r>
            <a:r>
              <a:rPr lang="en-GB" dirty="0">
                <a:solidFill>
                  <a:schemeClr val="tx2">
                    <a:lumMod val="60000"/>
                    <a:lumOff val="40000"/>
                  </a:schemeClr>
                </a:solidFill>
                <a:latin typeface="+mj-lt"/>
              </a:rPr>
              <a:t>of the EUSDR</a:t>
            </a:r>
          </a:p>
          <a:p>
            <a:r>
              <a:rPr lang="en-GB" dirty="0">
                <a:solidFill>
                  <a:schemeClr val="tx2"/>
                </a:solidFill>
                <a:latin typeface="+mj-lt"/>
              </a:rPr>
              <a:t>Priority Area 5</a:t>
            </a:r>
          </a:p>
          <a:p>
            <a:pPr lvl="1"/>
            <a:r>
              <a:rPr lang="en-GB" sz="2000" dirty="0" smtClean="0">
                <a:solidFill>
                  <a:schemeClr val="tx2"/>
                </a:solidFill>
              </a:rPr>
              <a:t>Targets</a:t>
            </a:r>
          </a:p>
          <a:p>
            <a:pPr lvl="1"/>
            <a:r>
              <a:rPr lang="en-GB" sz="2000" dirty="0" smtClean="0">
                <a:solidFill>
                  <a:schemeClr val="tx2">
                    <a:lumMod val="60000"/>
                    <a:lumOff val="40000"/>
                  </a:schemeClr>
                </a:solidFill>
              </a:rPr>
              <a:t>Actions</a:t>
            </a:r>
          </a:p>
          <a:p>
            <a:pPr lvl="1"/>
            <a:r>
              <a:rPr lang="en-US" sz="2000" dirty="0" smtClean="0">
                <a:solidFill>
                  <a:schemeClr val="tx2">
                    <a:lumMod val="60000"/>
                    <a:lumOff val="40000"/>
                  </a:schemeClr>
                </a:solidFill>
              </a:rPr>
              <a:t>Roadmaps</a:t>
            </a:r>
          </a:p>
          <a:p>
            <a:r>
              <a:rPr lang="en-US" dirty="0" smtClean="0">
                <a:solidFill>
                  <a:schemeClr val="tx2">
                    <a:lumMod val="60000"/>
                    <a:lumOff val="40000"/>
                  </a:schemeClr>
                </a:solidFill>
                <a:latin typeface="+mj-lt"/>
              </a:rPr>
              <a:t>Projects</a:t>
            </a:r>
          </a:p>
          <a:p>
            <a:r>
              <a:rPr lang="en-US" dirty="0" smtClean="0">
                <a:solidFill>
                  <a:schemeClr val="tx2">
                    <a:lumMod val="60000"/>
                    <a:lumOff val="40000"/>
                  </a:schemeClr>
                </a:solidFill>
                <a:latin typeface="+mj-lt"/>
              </a:rPr>
              <a:t>Tasks ahead</a:t>
            </a:r>
          </a:p>
          <a:p>
            <a:endParaRPr lang="en-US" dirty="0">
              <a:solidFill>
                <a:schemeClr val="tx2"/>
              </a:solidFill>
              <a:latin typeface="+mj-lt"/>
            </a:endParaRPr>
          </a:p>
          <a:p>
            <a:endParaRPr lang="en-GB" sz="2200" dirty="0" smtClean="0">
              <a:solidFill>
                <a:schemeClr val="tx2"/>
              </a:solidFill>
            </a:endParaRPr>
          </a:p>
          <a:p>
            <a:endParaRPr lang="en-GB" sz="2200" dirty="0" smtClean="0">
              <a:solidFill>
                <a:schemeClr val="tx2"/>
              </a:solidFill>
              <a:latin typeface="+mj-lt"/>
            </a:endParaRPr>
          </a:p>
        </p:txBody>
      </p:sp>
      <p:pic>
        <p:nvPicPr>
          <p:cNvPr id="7" name="Kép 1"/>
          <p:cNvPicPr>
            <a:picLocks noChangeAspect="1" noChangeArrowheads="1"/>
          </p:cNvPicPr>
          <p:nvPr/>
        </p:nvPicPr>
        <p:blipFill>
          <a:blip r:embed="rId2" cstate="print"/>
          <a:stretch>
            <a:fillRect/>
          </a:stretch>
        </p:blipFill>
        <p:spPr bwMode="auto">
          <a:xfrm>
            <a:off x="6509348" y="5805264"/>
            <a:ext cx="2634651" cy="1052736"/>
          </a:xfrm>
          <a:prstGeom prst="rect">
            <a:avLst/>
          </a:prstGeom>
          <a:noFill/>
          <a:ln w="9525">
            <a:noFill/>
            <a:miter lim="800000"/>
            <a:headEnd/>
            <a:tailEnd/>
          </a:ln>
        </p:spPr>
      </p:pic>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2781470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1"/>
          <p:cNvPicPr>
            <a:picLocks noChangeAspect="1" noChangeArrowheads="1"/>
          </p:cNvPicPr>
          <p:nvPr/>
        </p:nvPicPr>
        <p:blipFill>
          <a:blip r:embed="rId3" cstate="print"/>
          <a:stretch>
            <a:fillRect/>
          </a:stretch>
        </p:blipFill>
        <p:spPr bwMode="auto">
          <a:xfrm>
            <a:off x="6509348" y="5805264"/>
            <a:ext cx="2634651" cy="1052736"/>
          </a:xfrm>
          <a:prstGeom prst="rect">
            <a:avLst/>
          </a:prstGeom>
          <a:noFill/>
          <a:ln w="9525">
            <a:noFill/>
            <a:miter lim="800000"/>
            <a:headEnd/>
            <a:tailEnd/>
          </a:ln>
        </p:spPr>
      </p:pic>
      <p:sp>
        <p:nvSpPr>
          <p:cNvPr id="5" name="Cím 4"/>
          <p:cNvSpPr>
            <a:spLocks noGrp="1"/>
          </p:cNvSpPr>
          <p:nvPr>
            <p:ph type="title"/>
          </p:nvPr>
        </p:nvSpPr>
        <p:spPr/>
        <p:txBody>
          <a:bodyPr/>
          <a:lstStyle/>
          <a:p>
            <a:r>
              <a:rPr lang="en-GB" dirty="0" smtClean="0"/>
              <a:t>Targets (Pillar </a:t>
            </a:r>
            <a:r>
              <a:rPr lang="hu-HU" dirty="0" smtClean="0"/>
              <a:t>B</a:t>
            </a:r>
            <a:r>
              <a:rPr lang="en-GB" dirty="0" smtClean="0"/>
              <a:t>)</a:t>
            </a:r>
            <a:endParaRPr lang="hu-HU" dirty="0"/>
          </a:p>
        </p:txBody>
      </p:sp>
      <p:sp>
        <p:nvSpPr>
          <p:cNvPr id="6" name="Tartalom helye 5"/>
          <p:cNvSpPr>
            <a:spLocks noGrp="1"/>
          </p:cNvSpPr>
          <p:nvPr>
            <p:ph idx="1"/>
          </p:nvPr>
        </p:nvSpPr>
        <p:spPr>
          <a:noFill/>
        </p:spPr>
        <p:txBody>
          <a:bodyPr>
            <a:normAutofit fontScale="85000" lnSpcReduction="20000"/>
          </a:bodyPr>
          <a:lstStyle/>
          <a:p>
            <a:pPr marL="0" indent="0">
              <a:buNone/>
            </a:pPr>
            <a:r>
              <a:rPr lang="en-GB" dirty="0" smtClean="0">
                <a:solidFill>
                  <a:srgbClr val="FF0000"/>
                </a:solidFill>
                <a:latin typeface="+mj-lt"/>
              </a:rPr>
              <a:t>Communication</a:t>
            </a:r>
            <a:r>
              <a:rPr lang="en-GB" dirty="0" smtClean="0">
                <a:solidFill>
                  <a:schemeClr val="tx2"/>
                </a:solidFill>
                <a:latin typeface="+mj-lt"/>
              </a:rPr>
              <a:t> </a:t>
            </a:r>
            <a:r>
              <a:rPr lang="en-GB" sz="2000" dirty="0" smtClean="0">
                <a:solidFill>
                  <a:schemeClr val="tx2"/>
                </a:solidFill>
                <a:latin typeface="+mj-lt"/>
              </a:rPr>
              <a:t>from the Commission to the European Parliament, the Council, The European Economic and Social Committee and the Committee of the Regions [COM(2010) 715</a:t>
            </a:r>
            <a:r>
              <a:rPr lang="en-US" sz="2000" dirty="0" smtClean="0">
                <a:solidFill>
                  <a:schemeClr val="tx2"/>
                </a:solidFill>
                <a:latin typeface="+mj-lt"/>
              </a:rPr>
              <a:t>]</a:t>
            </a:r>
          </a:p>
          <a:p>
            <a:pPr marL="0" indent="0">
              <a:buNone/>
            </a:pPr>
            <a:endParaRPr lang="en-US" sz="2000" dirty="0" smtClean="0">
              <a:solidFill>
                <a:schemeClr val="tx2"/>
              </a:solidFill>
              <a:latin typeface="+mj-lt"/>
            </a:endParaRPr>
          </a:p>
          <a:p>
            <a:r>
              <a:rPr lang="en-GB" dirty="0">
                <a:solidFill>
                  <a:schemeClr val="tx2"/>
                </a:solidFill>
                <a:latin typeface="+mj-lt"/>
              </a:rPr>
              <a:t>“The Commission strongly believes that </a:t>
            </a:r>
            <a:r>
              <a:rPr lang="en-GB" sz="3500" b="1" dirty="0">
                <a:solidFill>
                  <a:srgbClr val="FF0000"/>
                </a:solidFill>
                <a:latin typeface="+mj-lt"/>
              </a:rPr>
              <a:t>setting targets is essential, to focus and prioritise efforts</a:t>
            </a:r>
            <a:r>
              <a:rPr lang="en-GB" dirty="0">
                <a:solidFill>
                  <a:schemeClr val="tx2"/>
                </a:solidFill>
                <a:latin typeface="+mj-lt"/>
              </a:rPr>
              <a:t>. These should be further developed with stakeholders, immediately following adoption of this Communication and finalised before the European Council in June 2011. </a:t>
            </a:r>
            <a:r>
              <a:rPr lang="en-GB" sz="3500" b="1" dirty="0">
                <a:solidFill>
                  <a:srgbClr val="FF0000"/>
                </a:solidFill>
                <a:latin typeface="+mj-lt"/>
              </a:rPr>
              <a:t>Targets will apply to Member States; non Member States will be encouraged to strive towards them in the light of their specific circumstances.</a:t>
            </a:r>
            <a:r>
              <a:rPr lang="en-GB" b="1" dirty="0">
                <a:solidFill>
                  <a:srgbClr val="FF0000"/>
                </a:solidFill>
                <a:latin typeface="+mj-lt"/>
              </a:rPr>
              <a:t> </a:t>
            </a:r>
            <a:r>
              <a:rPr lang="en-GB" dirty="0">
                <a:solidFill>
                  <a:schemeClr val="tx2"/>
                </a:solidFill>
                <a:latin typeface="+mj-lt"/>
              </a:rPr>
              <a:t>The targets will be monitored closely in the context of Commission reporting.”</a:t>
            </a:r>
            <a:endParaRPr lang="hu-HU" dirty="0">
              <a:solidFill>
                <a:schemeClr val="tx2"/>
              </a:solidFill>
              <a:latin typeface="+mj-lt"/>
            </a:endParaRPr>
          </a:p>
        </p:txBody>
      </p:sp>
      <p:sp>
        <p:nvSpPr>
          <p:cNvPr id="2" name="Dátum helye 1"/>
          <p:cNvSpPr>
            <a:spLocks noGrp="1"/>
          </p:cNvSpPr>
          <p:nvPr>
            <p:ph type="dt" sz="half" idx="10"/>
          </p:nvPr>
        </p:nvSpPr>
        <p:spPr/>
        <p:txBody>
          <a:bodyPr/>
          <a:lstStyle/>
          <a:p>
            <a:r>
              <a:rPr lang="hu-HU" smtClean="0"/>
              <a:t>06/11/2012</a:t>
            </a:r>
            <a:endParaRPr lang="hu-HU" dirty="0"/>
          </a:p>
        </p:txBody>
      </p:sp>
      <p:sp>
        <p:nvSpPr>
          <p:cNvPr id="3" name="Élőláb helye 2"/>
          <p:cNvSpPr>
            <a:spLocks noGrp="1"/>
          </p:cNvSpPr>
          <p:nvPr>
            <p:ph type="ftr" sz="quarter" idx="11"/>
          </p:nvPr>
        </p:nvSpPr>
        <p:spPr/>
        <p:txBody>
          <a:bodyPr/>
          <a:lstStyle/>
          <a:p>
            <a:pPr algn="ctr"/>
            <a:r>
              <a:rPr lang="de-DE" dirty="0" smtClean="0"/>
              <a:t>Budapest, Annual Stakeholder Seminar</a:t>
            </a:r>
            <a:endParaRPr lang="hu-HU" dirty="0"/>
          </a:p>
        </p:txBody>
      </p:sp>
    </p:spTree>
    <p:extLst>
      <p:ext uri="{BB962C8B-B14F-4D97-AF65-F5344CB8AC3E}">
        <p14:creationId xmlns="" xmlns:p14="http://schemas.microsoft.com/office/powerpoint/2010/main" val="9707310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537</TotalTime>
  <Words>1625</Words>
  <Application>Microsoft Office PowerPoint</Application>
  <PresentationFormat>Экран (4:3)</PresentationFormat>
  <Paragraphs>298</Paragraphs>
  <Slides>31</Slides>
  <Notes>20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Áramlás</vt:lpstr>
      <vt:lpstr>EU Strategy for the Danube Region </vt:lpstr>
      <vt:lpstr>Outline</vt:lpstr>
      <vt:lpstr>Outline</vt:lpstr>
      <vt:lpstr>EUSDR – Basic Documents</vt:lpstr>
      <vt:lpstr>EUSDR – Basic Documents</vt:lpstr>
      <vt:lpstr>Outline</vt:lpstr>
      <vt:lpstr>Structure of the EUSDR</vt:lpstr>
      <vt:lpstr>Outline</vt:lpstr>
      <vt:lpstr>Targets (Pillar B)</vt:lpstr>
      <vt:lpstr>Targets (Pillar B)</vt:lpstr>
      <vt:lpstr>PA 5 Final Targets</vt:lpstr>
      <vt:lpstr>Outline</vt:lpstr>
      <vt:lpstr>Actions (managing flood risks)</vt:lpstr>
      <vt:lpstr>Actions (managing industrial risks)</vt:lpstr>
      <vt:lpstr>Actions (managing climate change)</vt:lpstr>
      <vt:lpstr>Outline</vt:lpstr>
      <vt:lpstr>Roadmaps</vt:lpstr>
      <vt:lpstr>Roadmaps</vt:lpstr>
      <vt:lpstr>Roadmaps</vt:lpstr>
      <vt:lpstr>Roadmaps</vt:lpstr>
      <vt:lpstr>Roadmaps</vt:lpstr>
      <vt:lpstr>Roadmaps</vt:lpstr>
      <vt:lpstr>Roadmaps</vt:lpstr>
      <vt:lpstr>Roadmaps</vt:lpstr>
      <vt:lpstr>Outline</vt:lpstr>
      <vt:lpstr>Projects</vt:lpstr>
      <vt:lpstr>Projects</vt:lpstr>
      <vt:lpstr>Outline</vt:lpstr>
      <vt:lpstr>Tasks Ahead</vt:lpstr>
      <vt:lpstr>PA 5 Information</vt:lpstr>
      <vt:lpstr>Thank you for your attention!</vt:lpstr>
    </vt:vector>
  </TitlesOfParts>
  <Company>KSZF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SzavicsP</dc:creator>
  <cp:lastModifiedBy>User</cp:lastModifiedBy>
  <cp:revision>55</cp:revision>
  <dcterms:created xsi:type="dcterms:W3CDTF">2011-06-06T11:22:31Z</dcterms:created>
  <dcterms:modified xsi:type="dcterms:W3CDTF">2019-09-11T13:53:32Z</dcterms:modified>
</cp:coreProperties>
</file>