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7" r:id="rId5"/>
    <p:sldId id="262" r:id="rId6"/>
    <p:sldId id="263" r:id="rId7"/>
    <p:sldId id="259" r:id="rId8"/>
    <p:sldId id="265" r:id="rId9"/>
    <p:sldId id="264" r:id="rId10"/>
    <p:sldId id="268" r:id="rId11"/>
    <p:sldId id="266" r:id="rId12"/>
    <p:sldId id="269" r:id="rId13"/>
    <p:sldId id="270" r:id="rId14"/>
    <p:sldId id="267" r:id="rId15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4208D4-F0E4-464F-AD17-BBCD89782A16}" type="doc">
      <dgm:prSet loTypeId="urn:microsoft.com/office/officeart/2005/8/layout/process2" loCatId="process" qsTypeId="urn:microsoft.com/office/officeart/2005/8/quickstyle/simple3" qsCatId="simple" csTypeId="urn:microsoft.com/office/officeart/2005/8/colors/accent1_2" csCatId="accent1" phldr="1"/>
      <dgm:spPr/>
    </dgm:pt>
    <dgm:pt modelId="{516C5BAA-AFA5-4710-9F3D-0A62C13D9A80}">
      <dgm:prSet phldrT="[Text]"/>
      <dgm:spPr/>
      <dgm:t>
        <a:bodyPr/>
        <a:lstStyle/>
        <a:p>
          <a:r>
            <a:rPr lang="hr-HR" dirty="0" smtClean="0"/>
            <a:t>1</a:t>
          </a:r>
          <a:r>
            <a:rPr lang="en-US" noProof="0" dirty="0" smtClean="0"/>
            <a:t>. Previous actions and experi</a:t>
          </a:r>
          <a:r>
            <a:rPr lang="hr-HR" noProof="0" dirty="0" smtClean="0"/>
            <a:t>e</a:t>
          </a:r>
          <a:r>
            <a:rPr lang="en-US" noProof="0" dirty="0" smtClean="0"/>
            <a:t>nce in preparation of TBR</a:t>
          </a:r>
          <a:endParaRPr lang="en-US" noProof="0" dirty="0"/>
        </a:p>
      </dgm:t>
    </dgm:pt>
    <dgm:pt modelId="{EC2DA76F-B0C0-4FAE-8FBA-536AFA42B84C}" type="parTrans" cxnId="{096A873F-1F20-4F07-B30B-52F5FBBFFC2B}">
      <dgm:prSet/>
      <dgm:spPr/>
      <dgm:t>
        <a:bodyPr/>
        <a:lstStyle/>
        <a:p>
          <a:endParaRPr lang="hr-HR"/>
        </a:p>
      </dgm:t>
    </dgm:pt>
    <dgm:pt modelId="{1EF67712-1B82-4AD1-81B4-060AAE97D3F9}" type="sibTrans" cxnId="{096A873F-1F20-4F07-B30B-52F5FBBFFC2B}">
      <dgm:prSet/>
      <dgm:spPr/>
      <dgm:t>
        <a:bodyPr/>
        <a:lstStyle/>
        <a:p>
          <a:endParaRPr lang="hr-HR" dirty="0"/>
        </a:p>
      </dgm:t>
    </dgm:pt>
    <dgm:pt modelId="{A1013FE9-7981-488B-9A42-2C69B21B2F05}">
      <dgm:prSet phldrT="[Text]"/>
      <dgm:spPr/>
      <dgm:t>
        <a:bodyPr/>
        <a:lstStyle/>
        <a:p>
          <a:r>
            <a:rPr lang="hr-HR" dirty="0" smtClean="0"/>
            <a:t>2. </a:t>
          </a:r>
          <a:r>
            <a:rPr lang="en-US" noProof="0" dirty="0" smtClean="0"/>
            <a:t>Present tasks in management</a:t>
          </a:r>
          <a:endParaRPr lang="en-US" noProof="0" dirty="0"/>
        </a:p>
      </dgm:t>
    </dgm:pt>
    <dgm:pt modelId="{7987F450-B1F2-4E36-A5BC-B2EE74CA41F2}" type="parTrans" cxnId="{EDDF01EA-C68F-4283-953A-033988082961}">
      <dgm:prSet/>
      <dgm:spPr/>
      <dgm:t>
        <a:bodyPr/>
        <a:lstStyle/>
        <a:p>
          <a:endParaRPr lang="hr-HR"/>
        </a:p>
      </dgm:t>
    </dgm:pt>
    <dgm:pt modelId="{90CDADC0-D70B-45EE-9EB4-9FE4ECBAC561}" type="sibTrans" cxnId="{EDDF01EA-C68F-4283-953A-033988082961}">
      <dgm:prSet/>
      <dgm:spPr/>
      <dgm:t>
        <a:bodyPr/>
        <a:lstStyle/>
        <a:p>
          <a:endParaRPr lang="hr-HR" dirty="0"/>
        </a:p>
      </dgm:t>
    </dgm:pt>
    <dgm:pt modelId="{440AFA6D-8653-44BA-A914-AF3E4985CA94}">
      <dgm:prSet phldrT="[Text]"/>
      <dgm:spPr/>
      <dgm:t>
        <a:bodyPr/>
        <a:lstStyle/>
        <a:p>
          <a:r>
            <a:rPr lang="hr-HR" dirty="0" smtClean="0"/>
            <a:t>3. Future </a:t>
          </a:r>
          <a:r>
            <a:rPr lang="en-US" noProof="0" dirty="0" smtClean="0"/>
            <a:t>perspectives</a:t>
          </a:r>
          <a:endParaRPr lang="en-US" noProof="0" dirty="0"/>
        </a:p>
      </dgm:t>
    </dgm:pt>
    <dgm:pt modelId="{11D04CD2-5934-4996-850A-72805A0173F6}" type="parTrans" cxnId="{0F629970-364A-4DE6-AE22-8ECDE154CCB0}">
      <dgm:prSet/>
      <dgm:spPr/>
      <dgm:t>
        <a:bodyPr/>
        <a:lstStyle/>
        <a:p>
          <a:endParaRPr lang="hr-HR"/>
        </a:p>
      </dgm:t>
    </dgm:pt>
    <dgm:pt modelId="{CA8D13C8-C1FF-46FC-A9B1-BED7D6645BC7}" type="sibTrans" cxnId="{0F629970-364A-4DE6-AE22-8ECDE154CCB0}">
      <dgm:prSet/>
      <dgm:spPr/>
      <dgm:t>
        <a:bodyPr/>
        <a:lstStyle/>
        <a:p>
          <a:endParaRPr lang="hr-HR"/>
        </a:p>
      </dgm:t>
    </dgm:pt>
    <dgm:pt modelId="{996AF1E2-718F-416A-87DF-B2AEEC2E8601}" type="pres">
      <dgm:prSet presAssocID="{A64208D4-F0E4-464F-AD17-BBCD89782A16}" presName="linearFlow" presStyleCnt="0">
        <dgm:presLayoutVars>
          <dgm:resizeHandles val="exact"/>
        </dgm:presLayoutVars>
      </dgm:prSet>
      <dgm:spPr/>
    </dgm:pt>
    <dgm:pt modelId="{EEB3E8D1-BCF5-4961-9A3E-3F0FA34C02B4}" type="pres">
      <dgm:prSet presAssocID="{516C5BAA-AFA5-4710-9F3D-0A62C13D9A80}" presName="node" presStyleLbl="node1" presStyleIdx="0" presStyleCnt="3" custScaleX="29924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2BD1872-AEA4-41C8-A04F-8EA16182A5CF}" type="pres">
      <dgm:prSet presAssocID="{1EF67712-1B82-4AD1-81B4-060AAE97D3F9}" presName="sibTrans" presStyleLbl="sibTrans2D1" presStyleIdx="0" presStyleCnt="2"/>
      <dgm:spPr/>
      <dgm:t>
        <a:bodyPr/>
        <a:lstStyle/>
        <a:p>
          <a:endParaRPr lang="hr-HR"/>
        </a:p>
      </dgm:t>
    </dgm:pt>
    <dgm:pt modelId="{B4CC64C1-4871-46C5-8BC9-0B8B405DE2DE}" type="pres">
      <dgm:prSet presAssocID="{1EF67712-1B82-4AD1-81B4-060AAE97D3F9}" presName="connectorText" presStyleLbl="sibTrans2D1" presStyleIdx="0" presStyleCnt="2"/>
      <dgm:spPr/>
      <dgm:t>
        <a:bodyPr/>
        <a:lstStyle/>
        <a:p>
          <a:endParaRPr lang="hr-HR"/>
        </a:p>
      </dgm:t>
    </dgm:pt>
    <dgm:pt modelId="{BE17A81B-55CD-42A0-9FAE-EA2D71BC7F46}" type="pres">
      <dgm:prSet presAssocID="{A1013FE9-7981-488B-9A42-2C69B21B2F05}" presName="node" presStyleLbl="node1" presStyleIdx="1" presStyleCnt="3" custScaleX="25199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59BB1FA-11D8-4A5C-9FDE-B6EDA4B6831A}" type="pres">
      <dgm:prSet presAssocID="{90CDADC0-D70B-45EE-9EB4-9FE4ECBAC561}" presName="sibTrans" presStyleLbl="sibTrans2D1" presStyleIdx="1" presStyleCnt="2"/>
      <dgm:spPr/>
      <dgm:t>
        <a:bodyPr/>
        <a:lstStyle/>
        <a:p>
          <a:endParaRPr lang="hr-HR"/>
        </a:p>
      </dgm:t>
    </dgm:pt>
    <dgm:pt modelId="{870C8C09-821C-41F2-A0A8-275148E07BEF}" type="pres">
      <dgm:prSet presAssocID="{90CDADC0-D70B-45EE-9EB4-9FE4ECBAC561}" presName="connectorText" presStyleLbl="sibTrans2D1" presStyleIdx="1" presStyleCnt="2"/>
      <dgm:spPr/>
      <dgm:t>
        <a:bodyPr/>
        <a:lstStyle/>
        <a:p>
          <a:endParaRPr lang="hr-HR"/>
        </a:p>
      </dgm:t>
    </dgm:pt>
    <dgm:pt modelId="{D2009937-5EE2-4966-A0FD-C765CFBC2648}" type="pres">
      <dgm:prSet presAssocID="{440AFA6D-8653-44BA-A914-AF3E4985CA94}" presName="node" presStyleLbl="node1" presStyleIdx="2" presStyleCnt="3" custScaleX="20474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75E734A-7EB1-4326-994C-BB0FC838AC68}" type="presOf" srcId="{1EF67712-1B82-4AD1-81B4-060AAE97D3F9}" destId="{02BD1872-AEA4-41C8-A04F-8EA16182A5CF}" srcOrd="0" destOrd="0" presId="urn:microsoft.com/office/officeart/2005/8/layout/process2"/>
    <dgm:cxn modelId="{BF88C8B2-28B2-4D7A-92D4-A8EB4332485E}" type="presOf" srcId="{90CDADC0-D70B-45EE-9EB4-9FE4ECBAC561}" destId="{870C8C09-821C-41F2-A0A8-275148E07BEF}" srcOrd="1" destOrd="0" presId="urn:microsoft.com/office/officeart/2005/8/layout/process2"/>
    <dgm:cxn modelId="{81CB04CD-B7BD-4656-8B8C-856BAF430CF1}" type="presOf" srcId="{90CDADC0-D70B-45EE-9EB4-9FE4ECBAC561}" destId="{359BB1FA-11D8-4A5C-9FDE-B6EDA4B6831A}" srcOrd="0" destOrd="0" presId="urn:microsoft.com/office/officeart/2005/8/layout/process2"/>
    <dgm:cxn modelId="{096A873F-1F20-4F07-B30B-52F5FBBFFC2B}" srcId="{A64208D4-F0E4-464F-AD17-BBCD89782A16}" destId="{516C5BAA-AFA5-4710-9F3D-0A62C13D9A80}" srcOrd="0" destOrd="0" parTransId="{EC2DA76F-B0C0-4FAE-8FBA-536AFA42B84C}" sibTransId="{1EF67712-1B82-4AD1-81B4-060AAE97D3F9}"/>
    <dgm:cxn modelId="{17583841-9698-450D-8A31-5BFE428AE2D2}" type="presOf" srcId="{1EF67712-1B82-4AD1-81B4-060AAE97D3F9}" destId="{B4CC64C1-4871-46C5-8BC9-0B8B405DE2DE}" srcOrd="1" destOrd="0" presId="urn:microsoft.com/office/officeart/2005/8/layout/process2"/>
    <dgm:cxn modelId="{DC71BA14-7491-48FC-8415-27FA1828E035}" type="presOf" srcId="{A1013FE9-7981-488B-9A42-2C69B21B2F05}" destId="{BE17A81B-55CD-42A0-9FAE-EA2D71BC7F46}" srcOrd="0" destOrd="0" presId="urn:microsoft.com/office/officeart/2005/8/layout/process2"/>
    <dgm:cxn modelId="{617D573A-0F04-4B1A-95D1-10F22D85F519}" type="presOf" srcId="{440AFA6D-8653-44BA-A914-AF3E4985CA94}" destId="{D2009937-5EE2-4966-A0FD-C765CFBC2648}" srcOrd="0" destOrd="0" presId="urn:microsoft.com/office/officeart/2005/8/layout/process2"/>
    <dgm:cxn modelId="{EDDF01EA-C68F-4283-953A-033988082961}" srcId="{A64208D4-F0E4-464F-AD17-BBCD89782A16}" destId="{A1013FE9-7981-488B-9A42-2C69B21B2F05}" srcOrd="1" destOrd="0" parTransId="{7987F450-B1F2-4E36-A5BC-B2EE74CA41F2}" sibTransId="{90CDADC0-D70B-45EE-9EB4-9FE4ECBAC561}"/>
    <dgm:cxn modelId="{0F629970-364A-4DE6-AE22-8ECDE154CCB0}" srcId="{A64208D4-F0E4-464F-AD17-BBCD89782A16}" destId="{440AFA6D-8653-44BA-A914-AF3E4985CA94}" srcOrd="2" destOrd="0" parTransId="{11D04CD2-5934-4996-850A-72805A0173F6}" sibTransId="{CA8D13C8-C1FF-46FC-A9B1-BED7D6645BC7}"/>
    <dgm:cxn modelId="{28C735BB-0590-45A7-8124-9122FDC61DEA}" type="presOf" srcId="{516C5BAA-AFA5-4710-9F3D-0A62C13D9A80}" destId="{EEB3E8D1-BCF5-4961-9A3E-3F0FA34C02B4}" srcOrd="0" destOrd="0" presId="urn:microsoft.com/office/officeart/2005/8/layout/process2"/>
    <dgm:cxn modelId="{FACC98E1-BD0C-43EC-BB49-4E32442C6FB5}" type="presOf" srcId="{A64208D4-F0E4-464F-AD17-BBCD89782A16}" destId="{996AF1E2-718F-416A-87DF-B2AEEC2E8601}" srcOrd="0" destOrd="0" presId="urn:microsoft.com/office/officeart/2005/8/layout/process2"/>
    <dgm:cxn modelId="{DE16291D-7922-48B9-B605-DA4B481AED3E}" type="presParOf" srcId="{996AF1E2-718F-416A-87DF-B2AEEC2E8601}" destId="{EEB3E8D1-BCF5-4961-9A3E-3F0FA34C02B4}" srcOrd="0" destOrd="0" presId="urn:microsoft.com/office/officeart/2005/8/layout/process2"/>
    <dgm:cxn modelId="{4CA7F669-8D60-4BA9-AED4-9786FCCF5EC2}" type="presParOf" srcId="{996AF1E2-718F-416A-87DF-B2AEEC2E8601}" destId="{02BD1872-AEA4-41C8-A04F-8EA16182A5CF}" srcOrd="1" destOrd="0" presId="urn:microsoft.com/office/officeart/2005/8/layout/process2"/>
    <dgm:cxn modelId="{E4E048CE-8D20-4DA6-9389-692B2AB1049C}" type="presParOf" srcId="{02BD1872-AEA4-41C8-A04F-8EA16182A5CF}" destId="{B4CC64C1-4871-46C5-8BC9-0B8B405DE2DE}" srcOrd="0" destOrd="0" presId="urn:microsoft.com/office/officeart/2005/8/layout/process2"/>
    <dgm:cxn modelId="{577B0FAA-B8DC-4978-9B70-6A07ECB2940E}" type="presParOf" srcId="{996AF1E2-718F-416A-87DF-B2AEEC2E8601}" destId="{BE17A81B-55CD-42A0-9FAE-EA2D71BC7F46}" srcOrd="2" destOrd="0" presId="urn:microsoft.com/office/officeart/2005/8/layout/process2"/>
    <dgm:cxn modelId="{B3D7A69C-6B02-408A-9D09-185577E3372C}" type="presParOf" srcId="{996AF1E2-718F-416A-87DF-B2AEEC2E8601}" destId="{359BB1FA-11D8-4A5C-9FDE-B6EDA4B6831A}" srcOrd="3" destOrd="0" presId="urn:microsoft.com/office/officeart/2005/8/layout/process2"/>
    <dgm:cxn modelId="{DF523B0C-1F67-4DE4-9A2A-A73ECB3B9F84}" type="presParOf" srcId="{359BB1FA-11D8-4A5C-9FDE-B6EDA4B6831A}" destId="{870C8C09-821C-41F2-A0A8-275148E07BEF}" srcOrd="0" destOrd="0" presId="urn:microsoft.com/office/officeart/2005/8/layout/process2"/>
    <dgm:cxn modelId="{C3F88F15-C35C-4BEB-8525-16FD4782390E}" type="presParOf" srcId="{996AF1E2-718F-416A-87DF-B2AEEC2E8601}" destId="{D2009937-5EE2-4966-A0FD-C765CFBC2648}" srcOrd="4" destOrd="0" presId="urn:microsoft.com/office/officeart/2005/8/layout/process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C3A98D-0922-433B-87B0-012CE2507512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38376D7-C224-448F-94C1-23225CDA4826}">
      <dgm:prSet phldrT="[Text]"/>
      <dgm:spPr/>
      <dgm:t>
        <a:bodyPr/>
        <a:lstStyle/>
        <a:p>
          <a:r>
            <a:rPr lang="en-US" noProof="0" dirty="0" smtClean="0"/>
            <a:t>Improvement in the management of</a:t>
          </a:r>
          <a:r>
            <a:rPr lang="hr-HR" noProof="0" dirty="0" smtClean="0"/>
            <a:t> </a:t>
          </a:r>
          <a:r>
            <a:rPr lang="en-US" noProof="0" dirty="0" smtClean="0"/>
            <a:t>natural values in MDD river ecosy</a:t>
          </a:r>
          <a:r>
            <a:rPr lang="hr-HR" noProof="0" dirty="0" smtClean="0"/>
            <a:t>s</a:t>
          </a:r>
          <a:r>
            <a:rPr lang="en-US" noProof="0" dirty="0" smtClean="0"/>
            <a:t>tem</a:t>
          </a:r>
          <a:endParaRPr lang="en-US" noProof="0" dirty="0"/>
        </a:p>
      </dgm:t>
    </dgm:pt>
    <dgm:pt modelId="{EA551F60-D81A-4452-8268-3CA060CE6CFA}" type="parTrans" cxnId="{36B8CA2E-4AC8-49B2-9981-478E4706D275}">
      <dgm:prSet/>
      <dgm:spPr/>
      <dgm:t>
        <a:bodyPr/>
        <a:lstStyle/>
        <a:p>
          <a:endParaRPr lang="hr-HR"/>
        </a:p>
      </dgm:t>
    </dgm:pt>
    <dgm:pt modelId="{2C37EECB-596A-4C0E-A2D4-F859E8DEDF22}" type="sibTrans" cxnId="{36B8CA2E-4AC8-49B2-9981-478E4706D275}">
      <dgm:prSet/>
      <dgm:spPr/>
      <dgm:t>
        <a:bodyPr/>
        <a:lstStyle/>
        <a:p>
          <a:endParaRPr lang="hr-HR"/>
        </a:p>
      </dgm:t>
    </dgm:pt>
    <dgm:pt modelId="{2400DF82-5699-4315-BBDC-2C66D4649110}">
      <dgm:prSet phldrT="[Text]" custT="1"/>
      <dgm:spPr/>
      <dgm:t>
        <a:bodyPr/>
        <a:lstStyle/>
        <a:p>
          <a:r>
            <a:rPr lang="en-US" sz="2000" noProof="0" dirty="0" smtClean="0"/>
            <a:t>Particular PA’s + National Ecological Network</a:t>
          </a:r>
          <a:r>
            <a:rPr lang="hr-HR" sz="2000" noProof="0" dirty="0" smtClean="0"/>
            <a:t>, Mura- Drava preventive protection</a:t>
          </a:r>
        </a:p>
        <a:p>
          <a:r>
            <a:rPr lang="hr-HR" sz="3200" noProof="0" dirty="0" smtClean="0"/>
            <a:t>2007</a:t>
          </a:r>
          <a:endParaRPr lang="en-US" sz="3200" noProof="0" dirty="0"/>
        </a:p>
      </dgm:t>
    </dgm:pt>
    <dgm:pt modelId="{C98D4DDD-BF21-4E26-988F-9BB23E610691}" type="parTrans" cxnId="{8FF6C811-6270-4472-AA6F-6D03B0C50373}">
      <dgm:prSet/>
      <dgm:spPr/>
      <dgm:t>
        <a:bodyPr/>
        <a:lstStyle/>
        <a:p>
          <a:endParaRPr lang="hr-HR"/>
        </a:p>
      </dgm:t>
    </dgm:pt>
    <dgm:pt modelId="{6F55B05D-1756-4015-8C5A-B42F446999CA}" type="sibTrans" cxnId="{8FF6C811-6270-4472-AA6F-6D03B0C50373}">
      <dgm:prSet/>
      <dgm:spPr/>
      <dgm:t>
        <a:bodyPr/>
        <a:lstStyle/>
        <a:p>
          <a:endParaRPr lang="hr-HR"/>
        </a:p>
      </dgm:t>
    </dgm:pt>
    <dgm:pt modelId="{B0A70CCF-74A5-40A6-B61F-B980B2DEF0C8}">
      <dgm:prSet phldrT="[Text]" custT="1"/>
      <dgm:spPr/>
      <dgm:t>
        <a:bodyPr/>
        <a:lstStyle/>
        <a:p>
          <a:r>
            <a:rPr lang="hr-HR" sz="3200" dirty="0" smtClean="0"/>
            <a:t>Regional Park</a:t>
          </a:r>
        </a:p>
        <a:p>
          <a:r>
            <a:rPr lang="hr-HR" sz="3200" dirty="0" smtClean="0"/>
            <a:t> 2011</a:t>
          </a:r>
          <a:endParaRPr lang="hr-HR" sz="3200" dirty="0"/>
        </a:p>
      </dgm:t>
    </dgm:pt>
    <dgm:pt modelId="{141157F6-F08F-4B2F-9EB7-6337A0246B0A}" type="parTrans" cxnId="{C990321A-3BA7-4DAE-A26B-DF646C558E55}">
      <dgm:prSet/>
      <dgm:spPr/>
      <dgm:t>
        <a:bodyPr/>
        <a:lstStyle/>
        <a:p>
          <a:endParaRPr lang="hr-HR"/>
        </a:p>
      </dgm:t>
    </dgm:pt>
    <dgm:pt modelId="{E3068599-FC9F-4ED1-9ABC-117DBF3D795B}" type="sibTrans" cxnId="{C990321A-3BA7-4DAE-A26B-DF646C558E55}">
      <dgm:prSet/>
      <dgm:spPr/>
      <dgm:t>
        <a:bodyPr/>
        <a:lstStyle/>
        <a:p>
          <a:endParaRPr lang="hr-HR"/>
        </a:p>
      </dgm:t>
    </dgm:pt>
    <dgm:pt modelId="{4F530A62-AB83-43B1-849E-09F69542DAD9}">
      <dgm:prSet phldrT="[Text]" custT="1"/>
      <dgm:spPr/>
      <dgm:t>
        <a:bodyPr/>
        <a:lstStyle/>
        <a:p>
          <a:r>
            <a:rPr lang="hr-HR" sz="3200" dirty="0" smtClean="0"/>
            <a:t>TBR MDD</a:t>
          </a:r>
        </a:p>
        <a:p>
          <a:r>
            <a:rPr lang="hr-HR" sz="3200" dirty="0" smtClean="0"/>
            <a:t>2012</a:t>
          </a:r>
          <a:endParaRPr lang="hr-HR" sz="3200" dirty="0"/>
        </a:p>
      </dgm:t>
    </dgm:pt>
    <dgm:pt modelId="{3AD0A076-35CB-4BEF-B4A5-D2C0E33457AD}" type="parTrans" cxnId="{13178C1B-7432-4800-B8E8-52400FE42B48}">
      <dgm:prSet/>
      <dgm:spPr/>
      <dgm:t>
        <a:bodyPr/>
        <a:lstStyle/>
        <a:p>
          <a:endParaRPr lang="hr-HR"/>
        </a:p>
      </dgm:t>
    </dgm:pt>
    <dgm:pt modelId="{99FC0F1E-E464-4530-83BB-9EBD6BF9E0B2}" type="sibTrans" cxnId="{13178C1B-7432-4800-B8E8-52400FE42B48}">
      <dgm:prSet/>
      <dgm:spPr/>
      <dgm:t>
        <a:bodyPr/>
        <a:lstStyle/>
        <a:p>
          <a:endParaRPr lang="hr-HR"/>
        </a:p>
      </dgm:t>
    </dgm:pt>
    <dgm:pt modelId="{4C9BABCF-980B-436A-A238-7BC0442FA958}" type="pres">
      <dgm:prSet presAssocID="{74C3A98D-0922-433B-87B0-012CE250751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8A5F6BC-8FE2-412F-8B94-05CA620F16C7}" type="pres">
      <dgm:prSet presAssocID="{D38376D7-C224-448F-94C1-23225CDA4826}" presName="roof" presStyleLbl="dkBgShp" presStyleIdx="0" presStyleCnt="2" custScaleY="107284" custLinFactNeighborX="1569" custLinFactNeighborY="-6231"/>
      <dgm:spPr/>
      <dgm:t>
        <a:bodyPr/>
        <a:lstStyle/>
        <a:p>
          <a:endParaRPr lang="hr-HR"/>
        </a:p>
      </dgm:t>
    </dgm:pt>
    <dgm:pt modelId="{68EF96D0-B141-4F50-BAD8-04F91A2C3940}" type="pres">
      <dgm:prSet presAssocID="{D38376D7-C224-448F-94C1-23225CDA4826}" presName="pillars" presStyleCnt="0"/>
      <dgm:spPr/>
    </dgm:pt>
    <dgm:pt modelId="{71335D84-AC35-42F0-A65F-E20BAF61985D}" type="pres">
      <dgm:prSet presAssocID="{D38376D7-C224-448F-94C1-23225CDA4826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FEACFCF-A1AB-440E-B041-A12673899898}" type="pres">
      <dgm:prSet presAssocID="{B0A70CCF-74A5-40A6-B61F-B980B2DEF0C8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217D084-BFD8-42AC-8D7C-D264942E9F27}" type="pres">
      <dgm:prSet presAssocID="{4F530A62-AB83-43B1-849E-09F69542DAD9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2EE1561-4949-48A8-8EA3-7D7673999FDF}" type="pres">
      <dgm:prSet presAssocID="{D38376D7-C224-448F-94C1-23225CDA4826}" presName="base" presStyleLbl="dkBgShp" presStyleIdx="1" presStyleCnt="2"/>
      <dgm:spPr/>
    </dgm:pt>
  </dgm:ptLst>
  <dgm:cxnLst>
    <dgm:cxn modelId="{B2B32170-2697-4008-9D07-6B2CEEF3CDA9}" type="presOf" srcId="{4F530A62-AB83-43B1-849E-09F69542DAD9}" destId="{2217D084-BFD8-42AC-8D7C-D264942E9F27}" srcOrd="0" destOrd="0" presId="urn:microsoft.com/office/officeart/2005/8/layout/hList3"/>
    <dgm:cxn modelId="{C171C3E6-2B28-4C5F-A7AB-FBF07DF587BA}" type="presOf" srcId="{D38376D7-C224-448F-94C1-23225CDA4826}" destId="{78A5F6BC-8FE2-412F-8B94-05CA620F16C7}" srcOrd="0" destOrd="0" presId="urn:microsoft.com/office/officeart/2005/8/layout/hList3"/>
    <dgm:cxn modelId="{1EB4A394-0BF8-4AB8-B825-2D85554C6662}" type="presOf" srcId="{2400DF82-5699-4315-BBDC-2C66D4649110}" destId="{71335D84-AC35-42F0-A65F-E20BAF61985D}" srcOrd="0" destOrd="0" presId="urn:microsoft.com/office/officeart/2005/8/layout/hList3"/>
    <dgm:cxn modelId="{945BD0E3-AE1F-446E-960A-74CF5F752A43}" type="presOf" srcId="{74C3A98D-0922-433B-87B0-012CE2507512}" destId="{4C9BABCF-980B-436A-A238-7BC0442FA958}" srcOrd="0" destOrd="0" presId="urn:microsoft.com/office/officeart/2005/8/layout/hList3"/>
    <dgm:cxn modelId="{A38A759D-B879-4265-BE12-926FB1361829}" type="presOf" srcId="{B0A70CCF-74A5-40A6-B61F-B980B2DEF0C8}" destId="{8FEACFCF-A1AB-440E-B041-A12673899898}" srcOrd="0" destOrd="0" presId="urn:microsoft.com/office/officeart/2005/8/layout/hList3"/>
    <dgm:cxn modelId="{13178C1B-7432-4800-B8E8-52400FE42B48}" srcId="{D38376D7-C224-448F-94C1-23225CDA4826}" destId="{4F530A62-AB83-43B1-849E-09F69542DAD9}" srcOrd="2" destOrd="0" parTransId="{3AD0A076-35CB-4BEF-B4A5-D2C0E33457AD}" sibTransId="{99FC0F1E-E464-4530-83BB-9EBD6BF9E0B2}"/>
    <dgm:cxn modelId="{36B8CA2E-4AC8-49B2-9981-478E4706D275}" srcId="{74C3A98D-0922-433B-87B0-012CE2507512}" destId="{D38376D7-C224-448F-94C1-23225CDA4826}" srcOrd="0" destOrd="0" parTransId="{EA551F60-D81A-4452-8268-3CA060CE6CFA}" sibTransId="{2C37EECB-596A-4C0E-A2D4-F859E8DEDF22}"/>
    <dgm:cxn modelId="{C990321A-3BA7-4DAE-A26B-DF646C558E55}" srcId="{D38376D7-C224-448F-94C1-23225CDA4826}" destId="{B0A70CCF-74A5-40A6-B61F-B980B2DEF0C8}" srcOrd="1" destOrd="0" parTransId="{141157F6-F08F-4B2F-9EB7-6337A0246B0A}" sibTransId="{E3068599-FC9F-4ED1-9ABC-117DBF3D795B}"/>
    <dgm:cxn modelId="{8FF6C811-6270-4472-AA6F-6D03B0C50373}" srcId="{D38376D7-C224-448F-94C1-23225CDA4826}" destId="{2400DF82-5699-4315-BBDC-2C66D4649110}" srcOrd="0" destOrd="0" parTransId="{C98D4DDD-BF21-4E26-988F-9BB23E610691}" sibTransId="{6F55B05D-1756-4015-8C5A-B42F446999CA}"/>
    <dgm:cxn modelId="{788CDB1D-AB33-4BFB-B6B7-8E91EE4A2610}" type="presParOf" srcId="{4C9BABCF-980B-436A-A238-7BC0442FA958}" destId="{78A5F6BC-8FE2-412F-8B94-05CA620F16C7}" srcOrd="0" destOrd="0" presId="urn:microsoft.com/office/officeart/2005/8/layout/hList3"/>
    <dgm:cxn modelId="{0C6CFC71-3150-4187-BE28-EF02CA986704}" type="presParOf" srcId="{4C9BABCF-980B-436A-A238-7BC0442FA958}" destId="{68EF96D0-B141-4F50-BAD8-04F91A2C3940}" srcOrd="1" destOrd="0" presId="urn:microsoft.com/office/officeart/2005/8/layout/hList3"/>
    <dgm:cxn modelId="{7DB6B945-4B88-4756-8F40-3C046C49A029}" type="presParOf" srcId="{68EF96D0-B141-4F50-BAD8-04F91A2C3940}" destId="{71335D84-AC35-42F0-A65F-E20BAF61985D}" srcOrd="0" destOrd="0" presId="urn:microsoft.com/office/officeart/2005/8/layout/hList3"/>
    <dgm:cxn modelId="{F063B52C-B519-46B3-A59A-39F435FF6D9A}" type="presParOf" srcId="{68EF96D0-B141-4F50-BAD8-04F91A2C3940}" destId="{8FEACFCF-A1AB-440E-B041-A12673899898}" srcOrd="1" destOrd="0" presId="urn:microsoft.com/office/officeart/2005/8/layout/hList3"/>
    <dgm:cxn modelId="{817E39F6-A398-448B-9D73-4527F6566532}" type="presParOf" srcId="{68EF96D0-B141-4F50-BAD8-04F91A2C3940}" destId="{2217D084-BFD8-42AC-8D7C-D264942E9F27}" srcOrd="2" destOrd="0" presId="urn:microsoft.com/office/officeart/2005/8/layout/hList3"/>
    <dgm:cxn modelId="{684DEB97-B9A3-401C-B910-7CA55FF89567}" type="presParOf" srcId="{4C9BABCF-980B-436A-A238-7BC0442FA958}" destId="{02EE1561-4949-48A8-8EA3-7D7673999FDF}" srcOrd="2" destOrd="0" presId="urn:microsoft.com/office/officeart/2005/8/layout/hLis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8BE5E5-B921-4839-9FA6-1D504EB002B2}" type="doc">
      <dgm:prSet loTypeId="urn:microsoft.com/office/officeart/2005/8/layout/equation1" loCatId="process" qsTypeId="urn:microsoft.com/office/officeart/2005/8/quickstyle/simple3" qsCatId="simple" csTypeId="urn:microsoft.com/office/officeart/2005/8/colors/accent1_2" csCatId="accent1" phldr="1"/>
      <dgm:spPr/>
    </dgm:pt>
    <dgm:pt modelId="{7FE0184E-D80B-48FC-B088-A9A698469E16}">
      <dgm:prSet phldrT="[Text]"/>
      <dgm:spPr/>
      <dgm:t>
        <a:bodyPr/>
        <a:lstStyle/>
        <a:p>
          <a:r>
            <a:rPr lang="hr-HR" dirty="0" smtClean="0"/>
            <a:t>Nature</a:t>
          </a:r>
          <a:endParaRPr lang="hr-HR" dirty="0"/>
        </a:p>
      </dgm:t>
    </dgm:pt>
    <dgm:pt modelId="{CC52555A-92DE-4623-9B7E-F98019D8F72C}" type="parTrans" cxnId="{E24FEABD-5831-4969-83B7-8E3EFD98F0AA}">
      <dgm:prSet/>
      <dgm:spPr/>
      <dgm:t>
        <a:bodyPr/>
        <a:lstStyle/>
        <a:p>
          <a:endParaRPr lang="hr-HR"/>
        </a:p>
      </dgm:t>
    </dgm:pt>
    <dgm:pt modelId="{6F718B7C-0A5D-429B-9FEF-44088E5F3837}" type="sibTrans" cxnId="{E24FEABD-5831-4969-83B7-8E3EFD98F0AA}">
      <dgm:prSet/>
      <dgm:spPr/>
      <dgm:t>
        <a:bodyPr/>
        <a:lstStyle/>
        <a:p>
          <a:endParaRPr lang="hr-HR"/>
        </a:p>
      </dgm:t>
    </dgm:pt>
    <dgm:pt modelId="{362B7350-419F-499A-A9A1-8B26FF53AE7E}">
      <dgm:prSet phldrT="[Text]"/>
      <dgm:spPr/>
      <dgm:t>
        <a:bodyPr/>
        <a:lstStyle/>
        <a:p>
          <a:r>
            <a:rPr lang="hr-HR" dirty="0" smtClean="0"/>
            <a:t>Management </a:t>
          </a:r>
          <a:endParaRPr lang="hr-HR" dirty="0"/>
        </a:p>
      </dgm:t>
    </dgm:pt>
    <dgm:pt modelId="{541CDC99-545E-47E5-8702-BB69F930A80E}" type="parTrans" cxnId="{4A84D50A-7DD6-41A0-B7A3-791D0DFB464A}">
      <dgm:prSet/>
      <dgm:spPr/>
      <dgm:t>
        <a:bodyPr/>
        <a:lstStyle/>
        <a:p>
          <a:endParaRPr lang="hr-HR"/>
        </a:p>
      </dgm:t>
    </dgm:pt>
    <dgm:pt modelId="{8A5D770F-5D79-451A-90DC-F6C4C3159286}" type="sibTrans" cxnId="{4A84D50A-7DD6-41A0-B7A3-791D0DFB464A}">
      <dgm:prSet/>
      <dgm:spPr/>
      <dgm:t>
        <a:bodyPr/>
        <a:lstStyle/>
        <a:p>
          <a:endParaRPr lang="hr-HR"/>
        </a:p>
      </dgm:t>
    </dgm:pt>
    <dgm:pt modelId="{46248536-27E2-47D5-9DFA-7DCC50DA2236}">
      <dgm:prSet phldrT="[Text]"/>
      <dgm:spPr/>
      <dgm:t>
        <a:bodyPr/>
        <a:lstStyle/>
        <a:p>
          <a:r>
            <a:rPr lang="hr-HR" dirty="0" smtClean="0"/>
            <a:t>Natural solutions</a:t>
          </a:r>
          <a:endParaRPr lang="hr-HR" dirty="0"/>
        </a:p>
      </dgm:t>
    </dgm:pt>
    <dgm:pt modelId="{106B6314-721E-4BC7-A9B1-963F1DA58786}" type="parTrans" cxnId="{CDBDF77B-ED05-4144-BD63-8A1825991EDB}">
      <dgm:prSet/>
      <dgm:spPr/>
      <dgm:t>
        <a:bodyPr/>
        <a:lstStyle/>
        <a:p>
          <a:endParaRPr lang="hr-HR"/>
        </a:p>
      </dgm:t>
    </dgm:pt>
    <dgm:pt modelId="{203E895E-9E05-451A-BDC9-B392492BD402}" type="sibTrans" cxnId="{CDBDF77B-ED05-4144-BD63-8A1825991EDB}">
      <dgm:prSet/>
      <dgm:spPr/>
      <dgm:t>
        <a:bodyPr/>
        <a:lstStyle/>
        <a:p>
          <a:endParaRPr lang="hr-HR"/>
        </a:p>
      </dgm:t>
    </dgm:pt>
    <dgm:pt modelId="{7873BC0C-B783-4B6C-B4B0-7873BCE2F0DF}" type="pres">
      <dgm:prSet presAssocID="{4B8BE5E5-B921-4839-9FA6-1D504EB002B2}" presName="linearFlow" presStyleCnt="0">
        <dgm:presLayoutVars>
          <dgm:dir/>
          <dgm:resizeHandles val="exact"/>
        </dgm:presLayoutVars>
      </dgm:prSet>
      <dgm:spPr/>
    </dgm:pt>
    <dgm:pt modelId="{F17F3585-3DC5-406D-A75F-C9EB69683AA2}" type="pres">
      <dgm:prSet presAssocID="{7FE0184E-D80B-48FC-B088-A9A698469E1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C5896A9-9B06-49F2-B13E-EA7C56C3DF2D}" type="pres">
      <dgm:prSet presAssocID="{6F718B7C-0A5D-429B-9FEF-44088E5F3837}" presName="spacerL" presStyleCnt="0"/>
      <dgm:spPr/>
    </dgm:pt>
    <dgm:pt modelId="{23BA9F6D-31ED-44D2-8ACB-DE86D317194F}" type="pres">
      <dgm:prSet presAssocID="{6F718B7C-0A5D-429B-9FEF-44088E5F3837}" presName="sibTrans" presStyleLbl="sibTrans2D1" presStyleIdx="0" presStyleCnt="2"/>
      <dgm:spPr/>
      <dgm:t>
        <a:bodyPr/>
        <a:lstStyle/>
        <a:p>
          <a:endParaRPr lang="hr-HR"/>
        </a:p>
      </dgm:t>
    </dgm:pt>
    <dgm:pt modelId="{A0F417F6-6C79-4D5C-8F43-E6C18BF980B2}" type="pres">
      <dgm:prSet presAssocID="{6F718B7C-0A5D-429B-9FEF-44088E5F3837}" presName="spacerR" presStyleCnt="0"/>
      <dgm:spPr/>
    </dgm:pt>
    <dgm:pt modelId="{E0DEF67B-7EDF-48A6-A239-17DCDB73F602}" type="pres">
      <dgm:prSet presAssocID="{362B7350-419F-499A-A9A1-8B26FF53AE7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605D9EE-5E33-4A7B-A841-D1BFE9A1F76F}" type="pres">
      <dgm:prSet presAssocID="{8A5D770F-5D79-451A-90DC-F6C4C3159286}" presName="spacerL" presStyleCnt="0"/>
      <dgm:spPr/>
    </dgm:pt>
    <dgm:pt modelId="{A072A690-4D8A-458D-9443-ED8BAA42DC94}" type="pres">
      <dgm:prSet presAssocID="{8A5D770F-5D79-451A-90DC-F6C4C3159286}" presName="sibTrans" presStyleLbl="sibTrans2D1" presStyleIdx="1" presStyleCnt="2"/>
      <dgm:spPr/>
      <dgm:t>
        <a:bodyPr/>
        <a:lstStyle/>
        <a:p>
          <a:endParaRPr lang="hr-HR"/>
        </a:p>
      </dgm:t>
    </dgm:pt>
    <dgm:pt modelId="{63958DEA-89E6-4DF7-9CA8-7831E524A14D}" type="pres">
      <dgm:prSet presAssocID="{8A5D770F-5D79-451A-90DC-F6C4C3159286}" presName="spacerR" presStyleCnt="0"/>
      <dgm:spPr/>
    </dgm:pt>
    <dgm:pt modelId="{12EAC5F5-3610-4D2D-AF17-8A7CC288806D}" type="pres">
      <dgm:prSet presAssocID="{46248536-27E2-47D5-9DFA-7DCC50DA223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ACB9743-D780-4BC5-849F-BA0A1FAA8B25}" type="presOf" srcId="{8A5D770F-5D79-451A-90DC-F6C4C3159286}" destId="{A072A690-4D8A-458D-9443-ED8BAA42DC94}" srcOrd="0" destOrd="0" presId="urn:microsoft.com/office/officeart/2005/8/layout/equation1"/>
    <dgm:cxn modelId="{CDBDF77B-ED05-4144-BD63-8A1825991EDB}" srcId="{4B8BE5E5-B921-4839-9FA6-1D504EB002B2}" destId="{46248536-27E2-47D5-9DFA-7DCC50DA2236}" srcOrd="2" destOrd="0" parTransId="{106B6314-721E-4BC7-A9B1-963F1DA58786}" sibTransId="{203E895E-9E05-451A-BDC9-B392492BD402}"/>
    <dgm:cxn modelId="{37F37B96-3485-4831-871C-7F3A9AEF9501}" type="presOf" srcId="{6F718B7C-0A5D-429B-9FEF-44088E5F3837}" destId="{23BA9F6D-31ED-44D2-8ACB-DE86D317194F}" srcOrd="0" destOrd="0" presId="urn:microsoft.com/office/officeart/2005/8/layout/equation1"/>
    <dgm:cxn modelId="{F09D0972-6ECD-435B-9064-25885946305D}" type="presOf" srcId="{46248536-27E2-47D5-9DFA-7DCC50DA2236}" destId="{12EAC5F5-3610-4D2D-AF17-8A7CC288806D}" srcOrd="0" destOrd="0" presId="urn:microsoft.com/office/officeart/2005/8/layout/equation1"/>
    <dgm:cxn modelId="{28CA3904-ED8B-4BCD-B39F-0471B8FA8807}" type="presOf" srcId="{362B7350-419F-499A-A9A1-8B26FF53AE7E}" destId="{E0DEF67B-7EDF-48A6-A239-17DCDB73F602}" srcOrd="0" destOrd="0" presId="urn:microsoft.com/office/officeart/2005/8/layout/equation1"/>
    <dgm:cxn modelId="{4A84D50A-7DD6-41A0-B7A3-791D0DFB464A}" srcId="{4B8BE5E5-B921-4839-9FA6-1D504EB002B2}" destId="{362B7350-419F-499A-A9A1-8B26FF53AE7E}" srcOrd="1" destOrd="0" parTransId="{541CDC99-545E-47E5-8702-BB69F930A80E}" sibTransId="{8A5D770F-5D79-451A-90DC-F6C4C3159286}"/>
    <dgm:cxn modelId="{1D379C42-8AA6-474C-B8E1-BB5F9FBFC2CB}" type="presOf" srcId="{7FE0184E-D80B-48FC-B088-A9A698469E16}" destId="{F17F3585-3DC5-406D-A75F-C9EB69683AA2}" srcOrd="0" destOrd="0" presId="urn:microsoft.com/office/officeart/2005/8/layout/equation1"/>
    <dgm:cxn modelId="{708AA59C-6963-4C81-9F6B-FD141115D2BE}" type="presOf" srcId="{4B8BE5E5-B921-4839-9FA6-1D504EB002B2}" destId="{7873BC0C-B783-4B6C-B4B0-7873BCE2F0DF}" srcOrd="0" destOrd="0" presId="urn:microsoft.com/office/officeart/2005/8/layout/equation1"/>
    <dgm:cxn modelId="{E24FEABD-5831-4969-83B7-8E3EFD98F0AA}" srcId="{4B8BE5E5-B921-4839-9FA6-1D504EB002B2}" destId="{7FE0184E-D80B-48FC-B088-A9A698469E16}" srcOrd="0" destOrd="0" parTransId="{CC52555A-92DE-4623-9B7E-F98019D8F72C}" sibTransId="{6F718B7C-0A5D-429B-9FEF-44088E5F3837}"/>
    <dgm:cxn modelId="{39BE2C01-4AD8-4A20-BD28-53AF72FAEA69}" type="presParOf" srcId="{7873BC0C-B783-4B6C-B4B0-7873BCE2F0DF}" destId="{F17F3585-3DC5-406D-A75F-C9EB69683AA2}" srcOrd="0" destOrd="0" presId="urn:microsoft.com/office/officeart/2005/8/layout/equation1"/>
    <dgm:cxn modelId="{599F295E-7C61-4300-9CBF-E4AD5EAF98BA}" type="presParOf" srcId="{7873BC0C-B783-4B6C-B4B0-7873BCE2F0DF}" destId="{2C5896A9-9B06-49F2-B13E-EA7C56C3DF2D}" srcOrd="1" destOrd="0" presId="urn:microsoft.com/office/officeart/2005/8/layout/equation1"/>
    <dgm:cxn modelId="{BDEE748D-961E-4764-935B-1E597474E0B5}" type="presParOf" srcId="{7873BC0C-B783-4B6C-B4B0-7873BCE2F0DF}" destId="{23BA9F6D-31ED-44D2-8ACB-DE86D317194F}" srcOrd="2" destOrd="0" presId="urn:microsoft.com/office/officeart/2005/8/layout/equation1"/>
    <dgm:cxn modelId="{5C947666-273F-4159-8D38-9E141360F804}" type="presParOf" srcId="{7873BC0C-B783-4B6C-B4B0-7873BCE2F0DF}" destId="{A0F417F6-6C79-4D5C-8F43-E6C18BF980B2}" srcOrd="3" destOrd="0" presId="urn:microsoft.com/office/officeart/2005/8/layout/equation1"/>
    <dgm:cxn modelId="{DFCF0AC1-5F04-4400-8DF9-1ACBAA210772}" type="presParOf" srcId="{7873BC0C-B783-4B6C-B4B0-7873BCE2F0DF}" destId="{E0DEF67B-7EDF-48A6-A239-17DCDB73F602}" srcOrd="4" destOrd="0" presId="urn:microsoft.com/office/officeart/2005/8/layout/equation1"/>
    <dgm:cxn modelId="{84F54848-D4B4-4BE5-B2A1-A99269BC15EC}" type="presParOf" srcId="{7873BC0C-B783-4B6C-B4B0-7873BCE2F0DF}" destId="{9605D9EE-5E33-4A7B-A841-D1BFE9A1F76F}" srcOrd="5" destOrd="0" presId="urn:microsoft.com/office/officeart/2005/8/layout/equation1"/>
    <dgm:cxn modelId="{8B247876-37B2-46FD-9245-E8615C248EA9}" type="presParOf" srcId="{7873BC0C-B783-4B6C-B4B0-7873BCE2F0DF}" destId="{A072A690-4D8A-458D-9443-ED8BAA42DC94}" srcOrd="6" destOrd="0" presId="urn:microsoft.com/office/officeart/2005/8/layout/equation1"/>
    <dgm:cxn modelId="{4135371F-7758-4FE4-B558-DBF20FB5649D}" type="presParOf" srcId="{7873BC0C-B783-4B6C-B4B0-7873BCE2F0DF}" destId="{63958DEA-89E6-4DF7-9CA8-7831E524A14D}" srcOrd="7" destOrd="0" presId="urn:microsoft.com/office/officeart/2005/8/layout/equation1"/>
    <dgm:cxn modelId="{2FF1FD41-91ED-45BE-B5B1-5889E2646926}" type="presParOf" srcId="{7873BC0C-B783-4B6C-B4B0-7873BCE2F0DF}" destId="{12EAC5F5-3610-4D2D-AF17-8A7CC288806D}" srcOrd="8" destOrd="0" presId="urn:microsoft.com/office/officeart/2005/8/layout/equatio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3B9787-B13C-469E-B442-4A1E684312D1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hr-HR"/>
        </a:p>
      </dgm:t>
    </dgm:pt>
    <dgm:pt modelId="{DDEBD790-F160-4510-8443-FE3260FB43B3}">
      <dgm:prSet phldrT="[Text]" custT="1"/>
      <dgm:spPr/>
      <dgm:t>
        <a:bodyPr/>
        <a:lstStyle/>
        <a:p>
          <a:r>
            <a:rPr lang="hr-HR" sz="2400" dirty="0" smtClean="0"/>
            <a:t>Conservation </a:t>
          </a:r>
          <a:r>
            <a:rPr lang="en-US" sz="2400" noProof="0" dirty="0" smtClean="0"/>
            <a:t>Function – </a:t>
          </a:r>
          <a:r>
            <a:rPr lang="en-US" sz="2000" noProof="0" dirty="0" smtClean="0"/>
            <a:t>contribution to the landscape and ecosystem biodiversity</a:t>
          </a:r>
          <a:endParaRPr lang="en-US" sz="2000" noProof="0" dirty="0"/>
        </a:p>
      </dgm:t>
    </dgm:pt>
    <dgm:pt modelId="{5F9358E9-E1D4-445B-B2DB-6D73DA32C477}" type="parTrans" cxnId="{0524EDD3-3BEB-4484-AF50-E741DDFF17FE}">
      <dgm:prSet/>
      <dgm:spPr/>
      <dgm:t>
        <a:bodyPr/>
        <a:lstStyle/>
        <a:p>
          <a:endParaRPr lang="hr-HR"/>
        </a:p>
      </dgm:t>
    </dgm:pt>
    <dgm:pt modelId="{80CB2FD5-23E1-464B-801D-E6FDCA162C5F}" type="sibTrans" cxnId="{0524EDD3-3BEB-4484-AF50-E741DDFF17FE}">
      <dgm:prSet/>
      <dgm:spPr/>
      <dgm:t>
        <a:bodyPr/>
        <a:lstStyle/>
        <a:p>
          <a:endParaRPr lang="hr-HR"/>
        </a:p>
      </dgm:t>
    </dgm:pt>
    <dgm:pt modelId="{0EEB69FE-FF4C-48B2-9989-B00EC3DAE2B5}">
      <dgm:prSet phldrT="[Text]" custT="1"/>
      <dgm:spPr/>
      <dgm:t>
        <a:bodyPr/>
        <a:lstStyle/>
        <a:p>
          <a:r>
            <a:rPr lang="hr-HR" sz="2400" dirty="0" smtClean="0"/>
            <a:t>Development </a:t>
          </a:r>
          <a:r>
            <a:rPr lang="en-US" sz="2400" noProof="0" dirty="0" smtClean="0"/>
            <a:t>Function </a:t>
          </a:r>
          <a:r>
            <a:rPr lang="en-US" sz="2000" noProof="0" dirty="0" smtClean="0"/>
            <a:t>–</a:t>
          </a:r>
          <a:r>
            <a:rPr lang="hr-HR" sz="2000" noProof="0" dirty="0" smtClean="0"/>
            <a:t> </a:t>
          </a:r>
          <a:r>
            <a:rPr lang="en-US" sz="2000" noProof="0" dirty="0" smtClean="0"/>
            <a:t>to foster economic and human sustainable development, to promote ‘eco’ concept</a:t>
          </a:r>
          <a:endParaRPr lang="en-US" sz="2000" noProof="0" dirty="0"/>
        </a:p>
      </dgm:t>
    </dgm:pt>
    <dgm:pt modelId="{D66E40B7-429D-4B68-8D32-05CF289453F2}" type="parTrans" cxnId="{8BE21629-1231-4113-BB45-9D85DFBE9654}">
      <dgm:prSet/>
      <dgm:spPr/>
      <dgm:t>
        <a:bodyPr/>
        <a:lstStyle/>
        <a:p>
          <a:endParaRPr lang="hr-HR"/>
        </a:p>
      </dgm:t>
    </dgm:pt>
    <dgm:pt modelId="{DB114786-1083-4EF7-B01B-B24AFDE9C574}" type="sibTrans" cxnId="{8BE21629-1231-4113-BB45-9D85DFBE9654}">
      <dgm:prSet/>
      <dgm:spPr/>
      <dgm:t>
        <a:bodyPr/>
        <a:lstStyle/>
        <a:p>
          <a:endParaRPr lang="hr-HR"/>
        </a:p>
      </dgm:t>
    </dgm:pt>
    <dgm:pt modelId="{4A967639-4067-416D-BBC7-8080D39D1D78}">
      <dgm:prSet phldrT="[Text]" custT="1"/>
      <dgm:spPr/>
      <dgm:t>
        <a:bodyPr/>
        <a:lstStyle/>
        <a:p>
          <a:r>
            <a:rPr lang="en-US" sz="2400" noProof="0" dirty="0" smtClean="0"/>
            <a:t>Logistical Support Function – </a:t>
          </a:r>
          <a:r>
            <a:rPr lang="en-US" sz="2000" noProof="0" dirty="0" smtClean="0"/>
            <a:t>for research and monitoring </a:t>
          </a:r>
          <a:endParaRPr lang="en-US" sz="2000" noProof="0" dirty="0"/>
        </a:p>
      </dgm:t>
    </dgm:pt>
    <dgm:pt modelId="{CEDA3CAC-F719-4130-B164-9338D69172BF}" type="parTrans" cxnId="{3E99A6AE-63CC-468F-B7F9-7E199BEB2F3E}">
      <dgm:prSet/>
      <dgm:spPr/>
      <dgm:t>
        <a:bodyPr/>
        <a:lstStyle/>
        <a:p>
          <a:endParaRPr lang="hr-HR"/>
        </a:p>
      </dgm:t>
    </dgm:pt>
    <dgm:pt modelId="{FDFF2A1E-B4E0-4090-85B8-858F7D65C0FE}" type="sibTrans" cxnId="{3E99A6AE-63CC-468F-B7F9-7E199BEB2F3E}">
      <dgm:prSet/>
      <dgm:spPr/>
      <dgm:t>
        <a:bodyPr/>
        <a:lstStyle/>
        <a:p>
          <a:endParaRPr lang="hr-HR"/>
        </a:p>
      </dgm:t>
    </dgm:pt>
    <dgm:pt modelId="{FBAB1CBC-1561-4541-B592-37ADE07DBB33}" type="pres">
      <dgm:prSet presAssocID="{E03B9787-B13C-469E-B442-4A1E684312D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r-HR"/>
        </a:p>
      </dgm:t>
    </dgm:pt>
    <dgm:pt modelId="{C2587A1F-D80B-49FD-8D9D-7128C28354D8}" type="pres">
      <dgm:prSet presAssocID="{E03B9787-B13C-469E-B442-4A1E684312D1}" presName="Name1" presStyleCnt="0"/>
      <dgm:spPr/>
    </dgm:pt>
    <dgm:pt modelId="{67DC5F20-9040-4418-8DB7-7EE0C3B60DE2}" type="pres">
      <dgm:prSet presAssocID="{E03B9787-B13C-469E-B442-4A1E684312D1}" presName="cycle" presStyleCnt="0"/>
      <dgm:spPr/>
    </dgm:pt>
    <dgm:pt modelId="{785FC3C1-B49C-4220-B8EF-E87B289A782A}" type="pres">
      <dgm:prSet presAssocID="{E03B9787-B13C-469E-B442-4A1E684312D1}" presName="srcNode" presStyleLbl="node1" presStyleIdx="0" presStyleCnt="3"/>
      <dgm:spPr/>
    </dgm:pt>
    <dgm:pt modelId="{A23289EB-26CF-41A1-9091-11D54B65D8AB}" type="pres">
      <dgm:prSet presAssocID="{E03B9787-B13C-469E-B442-4A1E684312D1}" presName="conn" presStyleLbl="parChTrans1D2" presStyleIdx="0" presStyleCnt="1"/>
      <dgm:spPr/>
      <dgm:t>
        <a:bodyPr/>
        <a:lstStyle/>
        <a:p>
          <a:endParaRPr lang="hr-HR"/>
        </a:p>
      </dgm:t>
    </dgm:pt>
    <dgm:pt modelId="{DB5CCC8D-ACB9-4168-81BE-C98DCF52F78D}" type="pres">
      <dgm:prSet presAssocID="{E03B9787-B13C-469E-B442-4A1E684312D1}" presName="extraNode" presStyleLbl="node1" presStyleIdx="0" presStyleCnt="3"/>
      <dgm:spPr/>
    </dgm:pt>
    <dgm:pt modelId="{D582946A-2B15-485D-86E9-095F51F92510}" type="pres">
      <dgm:prSet presAssocID="{E03B9787-B13C-469E-B442-4A1E684312D1}" presName="dstNode" presStyleLbl="node1" presStyleIdx="0" presStyleCnt="3"/>
      <dgm:spPr/>
    </dgm:pt>
    <dgm:pt modelId="{06B6BE38-0529-4DE5-ABD6-CAF45578026A}" type="pres">
      <dgm:prSet presAssocID="{DDEBD790-F160-4510-8443-FE3260FB43B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206A74F-7ADD-419E-A5EE-916EE76D0448}" type="pres">
      <dgm:prSet presAssocID="{DDEBD790-F160-4510-8443-FE3260FB43B3}" presName="accent_1" presStyleCnt="0"/>
      <dgm:spPr/>
    </dgm:pt>
    <dgm:pt modelId="{2E4C84D9-7CE9-4299-8826-DFE3B9ECDCA8}" type="pres">
      <dgm:prSet presAssocID="{DDEBD790-F160-4510-8443-FE3260FB43B3}" presName="accentRepeatNode" presStyleLbl="solidFgAcc1" presStyleIdx="0" presStyleCnt="3"/>
      <dgm:spPr/>
    </dgm:pt>
    <dgm:pt modelId="{3A083B71-32FD-4594-A8F0-50EACE69C14E}" type="pres">
      <dgm:prSet presAssocID="{0EEB69FE-FF4C-48B2-9989-B00EC3DAE2B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6B9D459-31D8-4542-99E1-A3292F3B2AE9}" type="pres">
      <dgm:prSet presAssocID="{0EEB69FE-FF4C-48B2-9989-B00EC3DAE2B5}" presName="accent_2" presStyleCnt="0"/>
      <dgm:spPr/>
    </dgm:pt>
    <dgm:pt modelId="{357A94E8-370E-4D55-9F29-086D26FCA401}" type="pres">
      <dgm:prSet presAssocID="{0EEB69FE-FF4C-48B2-9989-B00EC3DAE2B5}" presName="accentRepeatNode" presStyleLbl="solidFgAcc1" presStyleIdx="1" presStyleCnt="3"/>
      <dgm:spPr/>
    </dgm:pt>
    <dgm:pt modelId="{0871AEBE-82E8-4A7E-B2FD-E9AC06594329}" type="pres">
      <dgm:prSet presAssocID="{4A967639-4067-416D-BBC7-8080D39D1D7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B1192A3-1D17-4B64-ACC0-EE0FCD349135}" type="pres">
      <dgm:prSet presAssocID="{4A967639-4067-416D-BBC7-8080D39D1D78}" presName="accent_3" presStyleCnt="0"/>
      <dgm:spPr/>
    </dgm:pt>
    <dgm:pt modelId="{0D253B62-E172-4520-968B-547845B96D62}" type="pres">
      <dgm:prSet presAssocID="{4A967639-4067-416D-BBC7-8080D39D1D78}" presName="accentRepeatNode" presStyleLbl="solidFgAcc1" presStyleIdx="2" presStyleCnt="3"/>
      <dgm:spPr/>
    </dgm:pt>
  </dgm:ptLst>
  <dgm:cxnLst>
    <dgm:cxn modelId="{4BF145C7-4C29-4659-9526-B074C652243A}" type="presOf" srcId="{80CB2FD5-23E1-464B-801D-E6FDCA162C5F}" destId="{A23289EB-26CF-41A1-9091-11D54B65D8AB}" srcOrd="0" destOrd="0" presId="urn:microsoft.com/office/officeart/2008/layout/VerticalCurvedList"/>
    <dgm:cxn modelId="{0524EDD3-3BEB-4484-AF50-E741DDFF17FE}" srcId="{E03B9787-B13C-469E-B442-4A1E684312D1}" destId="{DDEBD790-F160-4510-8443-FE3260FB43B3}" srcOrd="0" destOrd="0" parTransId="{5F9358E9-E1D4-445B-B2DB-6D73DA32C477}" sibTransId="{80CB2FD5-23E1-464B-801D-E6FDCA162C5F}"/>
    <dgm:cxn modelId="{4E5E4CB8-73FB-4BA9-AF38-7D44D132E573}" type="presOf" srcId="{4A967639-4067-416D-BBC7-8080D39D1D78}" destId="{0871AEBE-82E8-4A7E-B2FD-E9AC06594329}" srcOrd="0" destOrd="0" presId="urn:microsoft.com/office/officeart/2008/layout/VerticalCurvedList"/>
    <dgm:cxn modelId="{8BE21629-1231-4113-BB45-9D85DFBE9654}" srcId="{E03B9787-B13C-469E-B442-4A1E684312D1}" destId="{0EEB69FE-FF4C-48B2-9989-B00EC3DAE2B5}" srcOrd="1" destOrd="0" parTransId="{D66E40B7-429D-4B68-8D32-05CF289453F2}" sibTransId="{DB114786-1083-4EF7-B01B-B24AFDE9C574}"/>
    <dgm:cxn modelId="{A21B42E9-6383-480E-BFF8-BD6F345EB0E0}" type="presOf" srcId="{E03B9787-B13C-469E-B442-4A1E684312D1}" destId="{FBAB1CBC-1561-4541-B592-37ADE07DBB33}" srcOrd="0" destOrd="0" presId="urn:microsoft.com/office/officeart/2008/layout/VerticalCurvedList"/>
    <dgm:cxn modelId="{D21FD645-D537-428E-A5F1-D84198A14B7C}" type="presOf" srcId="{DDEBD790-F160-4510-8443-FE3260FB43B3}" destId="{06B6BE38-0529-4DE5-ABD6-CAF45578026A}" srcOrd="0" destOrd="0" presId="urn:microsoft.com/office/officeart/2008/layout/VerticalCurvedList"/>
    <dgm:cxn modelId="{2C3A3E1D-7B8C-4B7E-8CAB-D08006FD23DB}" type="presOf" srcId="{0EEB69FE-FF4C-48B2-9989-B00EC3DAE2B5}" destId="{3A083B71-32FD-4594-A8F0-50EACE69C14E}" srcOrd="0" destOrd="0" presId="urn:microsoft.com/office/officeart/2008/layout/VerticalCurvedList"/>
    <dgm:cxn modelId="{3E99A6AE-63CC-468F-B7F9-7E199BEB2F3E}" srcId="{E03B9787-B13C-469E-B442-4A1E684312D1}" destId="{4A967639-4067-416D-BBC7-8080D39D1D78}" srcOrd="2" destOrd="0" parTransId="{CEDA3CAC-F719-4130-B164-9338D69172BF}" sibTransId="{FDFF2A1E-B4E0-4090-85B8-858F7D65C0FE}"/>
    <dgm:cxn modelId="{76F8B787-B45E-47A4-A0BC-7A1256453840}" type="presParOf" srcId="{FBAB1CBC-1561-4541-B592-37ADE07DBB33}" destId="{C2587A1F-D80B-49FD-8D9D-7128C28354D8}" srcOrd="0" destOrd="0" presId="urn:microsoft.com/office/officeart/2008/layout/VerticalCurvedList"/>
    <dgm:cxn modelId="{B0A6AF10-7104-4AD7-B82E-916C64DF2D0C}" type="presParOf" srcId="{C2587A1F-D80B-49FD-8D9D-7128C28354D8}" destId="{67DC5F20-9040-4418-8DB7-7EE0C3B60DE2}" srcOrd="0" destOrd="0" presId="urn:microsoft.com/office/officeart/2008/layout/VerticalCurvedList"/>
    <dgm:cxn modelId="{9F79FC8B-D6E5-4D2C-A70F-2D907E4FD94B}" type="presParOf" srcId="{67DC5F20-9040-4418-8DB7-7EE0C3B60DE2}" destId="{785FC3C1-B49C-4220-B8EF-E87B289A782A}" srcOrd="0" destOrd="0" presId="urn:microsoft.com/office/officeart/2008/layout/VerticalCurvedList"/>
    <dgm:cxn modelId="{F5EC6EA2-683D-4F59-B848-29FF587DCCE6}" type="presParOf" srcId="{67DC5F20-9040-4418-8DB7-7EE0C3B60DE2}" destId="{A23289EB-26CF-41A1-9091-11D54B65D8AB}" srcOrd="1" destOrd="0" presId="urn:microsoft.com/office/officeart/2008/layout/VerticalCurvedList"/>
    <dgm:cxn modelId="{88255D25-F947-46A7-972B-F0412D313156}" type="presParOf" srcId="{67DC5F20-9040-4418-8DB7-7EE0C3B60DE2}" destId="{DB5CCC8D-ACB9-4168-81BE-C98DCF52F78D}" srcOrd="2" destOrd="0" presId="urn:microsoft.com/office/officeart/2008/layout/VerticalCurvedList"/>
    <dgm:cxn modelId="{5555BA77-7F83-487F-A57D-21F16E4BBA3E}" type="presParOf" srcId="{67DC5F20-9040-4418-8DB7-7EE0C3B60DE2}" destId="{D582946A-2B15-485D-86E9-095F51F92510}" srcOrd="3" destOrd="0" presId="urn:microsoft.com/office/officeart/2008/layout/VerticalCurvedList"/>
    <dgm:cxn modelId="{6704B78B-DF59-4293-A361-ADCF471F332B}" type="presParOf" srcId="{C2587A1F-D80B-49FD-8D9D-7128C28354D8}" destId="{06B6BE38-0529-4DE5-ABD6-CAF45578026A}" srcOrd="1" destOrd="0" presId="urn:microsoft.com/office/officeart/2008/layout/VerticalCurvedList"/>
    <dgm:cxn modelId="{FC0CF37C-6F60-40C5-8D77-49A583BDECB5}" type="presParOf" srcId="{C2587A1F-D80B-49FD-8D9D-7128C28354D8}" destId="{0206A74F-7ADD-419E-A5EE-916EE76D0448}" srcOrd="2" destOrd="0" presId="urn:microsoft.com/office/officeart/2008/layout/VerticalCurvedList"/>
    <dgm:cxn modelId="{15A16AE6-5751-421A-891F-08AC7DD2C1A7}" type="presParOf" srcId="{0206A74F-7ADD-419E-A5EE-916EE76D0448}" destId="{2E4C84D9-7CE9-4299-8826-DFE3B9ECDCA8}" srcOrd="0" destOrd="0" presId="urn:microsoft.com/office/officeart/2008/layout/VerticalCurvedList"/>
    <dgm:cxn modelId="{373CE938-2F27-477B-B307-B0AFBCA8E6FF}" type="presParOf" srcId="{C2587A1F-D80B-49FD-8D9D-7128C28354D8}" destId="{3A083B71-32FD-4594-A8F0-50EACE69C14E}" srcOrd="3" destOrd="0" presId="urn:microsoft.com/office/officeart/2008/layout/VerticalCurvedList"/>
    <dgm:cxn modelId="{EE4F416E-A4C5-4ABC-910A-899D5050F242}" type="presParOf" srcId="{C2587A1F-D80B-49FD-8D9D-7128C28354D8}" destId="{96B9D459-31D8-4542-99E1-A3292F3B2AE9}" srcOrd="4" destOrd="0" presId="urn:microsoft.com/office/officeart/2008/layout/VerticalCurvedList"/>
    <dgm:cxn modelId="{5A79FA8E-0D8F-4A1F-B70E-71675CC5EBF2}" type="presParOf" srcId="{96B9D459-31D8-4542-99E1-A3292F3B2AE9}" destId="{357A94E8-370E-4D55-9F29-086D26FCA401}" srcOrd="0" destOrd="0" presId="urn:microsoft.com/office/officeart/2008/layout/VerticalCurvedList"/>
    <dgm:cxn modelId="{0573E532-01CF-4E29-B7CF-09AE4DA5CE03}" type="presParOf" srcId="{C2587A1F-D80B-49FD-8D9D-7128C28354D8}" destId="{0871AEBE-82E8-4A7E-B2FD-E9AC06594329}" srcOrd="5" destOrd="0" presId="urn:microsoft.com/office/officeart/2008/layout/VerticalCurvedList"/>
    <dgm:cxn modelId="{B95F4AFF-3FC7-4247-A11E-55571103B5F6}" type="presParOf" srcId="{C2587A1F-D80B-49FD-8D9D-7128C28354D8}" destId="{7B1192A3-1D17-4B64-ACC0-EE0FCD349135}" srcOrd="6" destOrd="0" presId="urn:microsoft.com/office/officeart/2008/layout/VerticalCurvedList"/>
    <dgm:cxn modelId="{A129D581-89EA-4A87-A8E0-99C8379E510F}" type="presParOf" srcId="{7B1192A3-1D17-4B64-ACC0-EE0FCD349135}" destId="{0D253B62-E172-4520-968B-547845B96D62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B2A12A-95FC-4614-B64F-485B0A460FBF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7FCFA42E-21DD-4000-BB92-09858CFA8808}">
      <dgm:prSet phldrT="[Text]" custT="1"/>
      <dgm:spPr/>
      <dgm:t>
        <a:bodyPr/>
        <a:lstStyle/>
        <a:p>
          <a:r>
            <a:rPr lang="hr-HR" sz="2000" dirty="0" smtClean="0"/>
            <a:t>TRANSITION ZONE</a:t>
          </a:r>
          <a:endParaRPr lang="hr-HR" sz="2000" dirty="0"/>
        </a:p>
      </dgm:t>
    </dgm:pt>
    <dgm:pt modelId="{939D0ACE-310E-44F3-B5D8-F4044012B8D8}" type="parTrans" cxnId="{594B1F54-D850-4890-A9C7-00654D7CC9CB}">
      <dgm:prSet/>
      <dgm:spPr/>
      <dgm:t>
        <a:bodyPr/>
        <a:lstStyle/>
        <a:p>
          <a:endParaRPr lang="hr-HR"/>
        </a:p>
      </dgm:t>
    </dgm:pt>
    <dgm:pt modelId="{CEB0709A-C0E2-4E7E-9924-A45E17C28A32}" type="sibTrans" cxnId="{594B1F54-D850-4890-A9C7-00654D7CC9CB}">
      <dgm:prSet/>
      <dgm:spPr/>
      <dgm:t>
        <a:bodyPr/>
        <a:lstStyle/>
        <a:p>
          <a:endParaRPr lang="hr-HR"/>
        </a:p>
      </dgm:t>
    </dgm:pt>
    <dgm:pt modelId="{101366D8-3398-4303-91CD-CBB750303617}">
      <dgm:prSet phldrT="[Text]" custT="1"/>
      <dgm:spPr/>
      <dgm:t>
        <a:bodyPr/>
        <a:lstStyle/>
        <a:p>
          <a:r>
            <a:rPr lang="en-US" sz="2000" noProof="0" smtClean="0"/>
            <a:t>Cities and developed area in surrounding</a:t>
          </a:r>
          <a:endParaRPr lang="en-US" sz="2000" noProof="0"/>
        </a:p>
      </dgm:t>
    </dgm:pt>
    <dgm:pt modelId="{03795180-6F45-45A0-A2B4-5733733B22CC}" type="parTrans" cxnId="{699F7CFD-A29E-49A0-9518-77E078E3957F}">
      <dgm:prSet/>
      <dgm:spPr/>
      <dgm:t>
        <a:bodyPr/>
        <a:lstStyle/>
        <a:p>
          <a:endParaRPr lang="hr-HR"/>
        </a:p>
      </dgm:t>
    </dgm:pt>
    <dgm:pt modelId="{EC924698-9031-4DA8-B288-FFA8621B66AF}" type="sibTrans" cxnId="{699F7CFD-A29E-49A0-9518-77E078E3957F}">
      <dgm:prSet/>
      <dgm:spPr/>
      <dgm:t>
        <a:bodyPr/>
        <a:lstStyle/>
        <a:p>
          <a:endParaRPr lang="hr-HR"/>
        </a:p>
      </dgm:t>
    </dgm:pt>
    <dgm:pt modelId="{8BE01119-0415-4928-82D0-124FC9F9BDE7}">
      <dgm:prSet phldrT="[Text]" custT="1"/>
      <dgm:spPr/>
      <dgm:t>
        <a:bodyPr/>
        <a:lstStyle/>
        <a:p>
          <a:r>
            <a:rPr lang="en-US" sz="2000" noProof="0" dirty="0" smtClean="0"/>
            <a:t>Implementation of BR concept</a:t>
          </a:r>
          <a:endParaRPr lang="en-US" sz="2000" noProof="0" dirty="0"/>
        </a:p>
      </dgm:t>
    </dgm:pt>
    <dgm:pt modelId="{DCC2A275-3904-4D28-B998-706C15459744}" type="parTrans" cxnId="{3765B2CB-FE51-47FA-B90B-9D4963D236BD}">
      <dgm:prSet/>
      <dgm:spPr/>
      <dgm:t>
        <a:bodyPr/>
        <a:lstStyle/>
        <a:p>
          <a:endParaRPr lang="hr-HR"/>
        </a:p>
      </dgm:t>
    </dgm:pt>
    <dgm:pt modelId="{D7712476-0353-44EA-B48E-76F46D615DDB}" type="sibTrans" cxnId="{3765B2CB-FE51-47FA-B90B-9D4963D236BD}">
      <dgm:prSet/>
      <dgm:spPr/>
      <dgm:t>
        <a:bodyPr/>
        <a:lstStyle/>
        <a:p>
          <a:endParaRPr lang="hr-HR"/>
        </a:p>
      </dgm:t>
    </dgm:pt>
    <dgm:pt modelId="{E1B56AED-5A9A-49DA-AF78-83B79E93E304}">
      <dgm:prSet phldrT="[Text]" custT="1"/>
      <dgm:spPr/>
      <dgm:t>
        <a:bodyPr/>
        <a:lstStyle/>
        <a:p>
          <a:r>
            <a:rPr lang="hr-HR" sz="2000" dirty="0" smtClean="0"/>
            <a:t>BUFFER ZONE</a:t>
          </a:r>
          <a:endParaRPr lang="hr-HR" sz="2000" dirty="0"/>
        </a:p>
      </dgm:t>
    </dgm:pt>
    <dgm:pt modelId="{FB597EF9-2B35-4262-8665-36256BA88C67}" type="parTrans" cxnId="{9F47B020-DD44-4B14-A2B4-7C1A4974E22F}">
      <dgm:prSet/>
      <dgm:spPr/>
      <dgm:t>
        <a:bodyPr/>
        <a:lstStyle/>
        <a:p>
          <a:endParaRPr lang="hr-HR"/>
        </a:p>
      </dgm:t>
    </dgm:pt>
    <dgm:pt modelId="{6566BB6C-6934-4D8B-821F-E5D6941DFFFA}" type="sibTrans" cxnId="{9F47B020-DD44-4B14-A2B4-7C1A4974E22F}">
      <dgm:prSet/>
      <dgm:spPr/>
      <dgm:t>
        <a:bodyPr/>
        <a:lstStyle/>
        <a:p>
          <a:endParaRPr lang="hr-HR"/>
        </a:p>
      </dgm:t>
    </dgm:pt>
    <dgm:pt modelId="{405669D5-00E9-4766-B80C-20A7C4C9FE3B}">
      <dgm:prSet phldrT="[Text]" custT="1"/>
      <dgm:spPr/>
      <dgm:t>
        <a:bodyPr/>
        <a:lstStyle/>
        <a:p>
          <a:r>
            <a:rPr lang="en-US" sz="2000" noProof="0" smtClean="0"/>
            <a:t>Helps protection</a:t>
          </a:r>
          <a:endParaRPr lang="en-US" sz="2000" noProof="0"/>
        </a:p>
      </dgm:t>
    </dgm:pt>
    <dgm:pt modelId="{327BF07D-79B3-4CA9-82C6-2632F495CEA6}" type="parTrans" cxnId="{69146F81-1191-4D48-9108-35B6E157EC88}">
      <dgm:prSet/>
      <dgm:spPr/>
      <dgm:t>
        <a:bodyPr/>
        <a:lstStyle/>
        <a:p>
          <a:endParaRPr lang="hr-HR"/>
        </a:p>
      </dgm:t>
    </dgm:pt>
    <dgm:pt modelId="{EFE3F7DB-2D58-48E6-B1FC-CBE9D79DA915}" type="sibTrans" cxnId="{69146F81-1191-4D48-9108-35B6E157EC88}">
      <dgm:prSet/>
      <dgm:spPr/>
      <dgm:t>
        <a:bodyPr/>
        <a:lstStyle/>
        <a:p>
          <a:endParaRPr lang="hr-HR"/>
        </a:p>
      </dgm:t>
    </dgm:pt>
    <dgm:pt modelId="{974EB43F-5F01-4257-B4A2-5A5349A40CEA}">
      <dgm:prSet phldrT="[Text]" custT="1"/>
      <dgm:spPr/>
      <dgm:t>
        <a:bodyPr/>
        <a:lstStyle/>
        <a:p>
          <a:r>
            <a:rPr lang="en-US" sz="2000" noProof="0" dirty="0" smtClean="0"/>
            <a:t>Variety of uses which promote BR</a:t>
          </a:r>
          <a:endParaRPr lang="en-US" sz="2000" noProof="0" dirty="0"/>
        </a:p>
      </dgm:t>
    </dgm:pt>
    <dgm:pt modelId="{26E10323-A2E0-4AC4-920B-2600C0184355}" type="parTrans" cxnId="{CF559E2A-E669-46A4-858D-9242511025ED}">
      <dgm:prSet/>
      <dgm:spPr/>
      <dgm:t>
        <a:bodyPr/>
        <a:lstStyle/>
        <a:p>
          <a:endParaRPr lang="hr-HR"/>
        </a:p>
      </dgm:t>
    </dgm:pt>
    <dgm:pt modelId="{F5557770-44D6-426C-A2B7-777932E2E51E}" type="sibTrans" cxnId="{CF559E2A-E669-46A4-858D-9242511025ED}">
      <dgm:prSet/>
      <dgm:spPr/>
      <dgm:t>
        <a:bodyPr/>
        <a:lstStyle/>
        <a:p>
          <a:endParaRPr lang="hr-HR"/>
        </a:p>
      </dgm:t>
    </dgm:pt>
    <dgm:pt modelId="{556309D7-1DF5-47DD-A327-AF720778CF74}">
      <dgm:prSet phldrT="[Text]" custT="1"/>
      <dgm:spPr/>
      <dgm:t>
        <a:bodyPr/>
        <a:lstStyle/>
        <a:p>
          <a:r>
            <a:rPr lang="hr-HR" sz="2000" dirty="0" smtClean="0"/>
            <a:t>CORE ZONE</a:t>
          </a:r>
          <a:endParaRPr lang="hr-HR" sz="2000" dirty="0"/>
        </a:p>
      </dgm:t>
    </dgm:pt>
    <dgm:pt modelId="{C3CADDDA-B949-4376-A6EB-7A22D81AFDA8}" type="parTrans" cxnId="{FD8DF6C3-098A-4A3E-B6C4-E0BE016E365E}">
      <dgm:prSet/>
      <dgm:spPr/>
      <dgm:t>
        <a:bodyPr/>
        <a:lstStyle/>
        <a:p>
          <a:endParaRPr lang="hr-HR"/>
        </a:p>
      </dgm:t>
    </dgm:pt>
    <dgm:pt modelId="{FA25C562-DFBA-4328-A334-CAA76FEE0E74}" type="sibTrans" cxnId="{FD8DF6C3-098A-4A3E-B6C4-E0BE016E365E}">
      <dgm:prSet/>
      <dgm:spPr/>
      <dgm:t>
        <a:bodyPr/>
        <a:lstStyle/>
        <a:p>
          <a:endParaRPr lang="hr-HR"/>
        </a:p>
      </dgm:t>
    </dgm:pt>
    <dgm:pt modelId="{2B5D0ADA-8001-4696-A66D-81A0C04DC34E}">
      <dgm:prSet phldrT="[Text]" custT="1"/>
      <dgm:spPr/>
      <dgm:t>
        <a:bodyPr/>
        <a:lstStyle/>
        <a:p>
          <a:r>
            <a:rPr lang="en-US" sz="2000" noProof="0" smtClean="0"/>
            <a:t>Strictly protected area- NEN</a:t>
          </a:r>
          <a:endParaRPr lang="en-US" sz="2000" noProof="0"/>
        </a:p>
      </dgm:t>
    </dgm:pt>
    <dgm:pt modelId="{717B37B1-191B-4CA8-BC29-5CAABF7AA963}" type="parTrans" cxnId="{4C89E5D0-C80B-4B4D-BF2D-75ED9E078832}">
      <dgm:prSet/>
      <dgm:spPr/>
      <dgm:t>
        <a:bodyPr/>
        <a:lstStyle/>
        <a:p>
          <a:endParaRPr lang="hr-HR"/>
        </a:p>
      </dgm:t>
    </dgm:pt>
    <dgm:pt modelId="{457416EF-5549-4404-9884-D214754470E4}" type="sibTrans" cxnId="{4C89E5D0-C80B-4B4D-BF2D-75ED9E078832}">
      <dgm:prSet/>
      <dgm:spPr/>
      <dgm:t>
        <a:bodyPr/>
        <a:lstStyle/>
        <a:p>
          <a:endParaRPr lang="hr-HR"/>
        </a:p>
      </dgm:t>
    </dgm:pt>
    <dgm:pt modelId="{E2743D60-8007-4E52-9743-FA9F3ABA0D77}">
      <dgm:prSet phldrT="[Text]" custT="1"/>
      <dgm:spPr/>
      <dgm:t>
        <a:bodyPr/>
        <a:lstStyle/>
        <a:p>
          <a:r>
            <a:rPr lang="en-US" sz="2000" noProof="0" dirty="0" smtClean="0"/>
            <a:t>Use in line with conserv. objectives</a:t>
          </a:r>
          <a:endParaRPr lang="en-US" sz="2000" noProof="0" dirty="0"/>
        </a:p>
      </dgm:t>
    </dgm:pt>
    <dgm:pt modelId="{22E40290-3807-4904-80C6-115EECC98A5E}" type="parTrans" cxnId="{3C0D3D53-AC45-4BDB-924B-3173EFBB588F}">
      <dgm:prSet/>
      <dgm:spPr/>
      <dgm:t>
        <a:bodyPr/>
        <a:lstStyle/>
        <a:p>
          <a:endParaRPr lang="hr-HR"/>
        </a:p>
      </dgm:t>
    </dgm:pt>
    <dgm:pt modelId="{6A561660-BA24-44CB-A694-09CE10B67B57}" type="sibTrans" cxnId="{3C0D3D53-AC45-4BDB-924B-3173EFBB588F}">
      <dgm:prSet/>
      <dgm:spPr/>
      <dgm:t>
        <a:bodyPr/>
        <a:lstStyle/>
        <a:p>
          <a:endParaRPr lang="hr-HR"/>
        </a:p>
      </dgm:t>
    </dgm:pt>
    <dgm:pt modelId="{EA8AE9F1-0C24-4F4D-8BB3-49CE4CAB518A}" type="pres">
      <dgm:prSet presAssocID="{20B2A12A-95FC-4614-B64F-485B0A460FB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5A8D007-ED62-40F4-9BD9-2A6401C9D299}" type="pres">
      <dgm:prSet presAssocID="{7FCFA42E-21DD-4000-BB92-09858CFA8808}" presName="circle1" presStyleLbl="node1" presStyleIdx="0" presStyleCnt="3"/>
      <dgm:spPr/>
    </dgm:pt>
    <dgm:pt modelId="{12256251-7645-4469-A98A-CE7DCDB2C830}" type="pres">
      <dgm:prSet presAssocID="{7FCFA42E-21DD-4000-BB92-09858CFA8808}" presName="space" presStyleCnt="0"/>
      <dgm:spPr/>
    </dgm:pt>
    <dgm:pt modelId="{683B30CC-BB22-4CD3-BC2D-67287030C36D}" type="pres">
      <dgm:prSet presAssocID="{7FCFA42E-21DD-4000-BB92-09858CFA8808}" presName="rect1" presStyleLbl="alignAcc1" presStyleIdx="0" presStyleCnt="3" custLinFactNeighborX="101" custLinFactNeighborY="388"/>
      <dgm:spPr/>
      <dgm:t>
        <a:bodyPr/>
        <a:lstStyle/>
        <a:p>
          <a:endParaRPr lang="hr-HR"/>
        </a:p>
      </dgm:t>
    </dgm:pt>
    <dgm:pt modelId="{0CFED01C-7FA7-43D9-8DCE-94F99DEBA8B1}" type="pres">
      <dgm:prSet presAssocID="{E1B56AED-5A9A-49DA-AF78-83B79E93E304}" presName="vertSpace2" presStyleLbl="node1" presStyleIdx="0" presStyleCnt="3"/>
      <dgm:spPr/>
    </dgm:pt>
    <dgm:pt modelId="{BF950EA8-4A8B-4733-87B7-607D2482374B}" type="pres">
      <dgm:prSet presAssocID="{E1B56AED-5A9A-49DA-AF78-83B79E93E304}" presName="circle2" presStyleLbl="node1" presStyleIdx="1" presStyleCnt="3"/>
      <dgm:spPr/>
    </dgm:pt>
    <dgm:pt modelId="{4652616E-0F08-4AFE-84F5-D1ABD3D388E1}" type="pres">
      <dgm:prSet presAssocID="{E1B56AED-5A9A-49DA-AF78-83B79E93E304}" presName="rect2" presStyleLbl="alignAcc1" presStyleIdx="1" presStyleCnt="3"/>
      <dgm:spPr/>
      <dgm:t>
        <a:bodyPr/>
        <a:lstStyle/>
        <a:p>
          <a:endParaRPr lang="hr-HR"/>
        </a:p>
      </dgm:t>
    </dgm:pt>
    <dgm:pt modelId="{6EFC673F-10EC-4476-A1E7-27B54150B54D}" type="pres">
      <dgm:prSet presAssocID="{556309D7-1DF5-47DD-A327-AF720778CF74}" presName="vertSpace3" presStyleLbl="node1" presStyleIdx="1" presStyleCnt="3"/>
      <dgm:spPr/>
    </dgm:pt>
    <dgm:pt modelId="{BFFFEC0D-FDE2-47FB-8FC4-84FA9AF1EC49}" type="pres">
      <dgm:prSet presAssocID="{556309D7-1DF5-47DD-A327-AF720778CF74}" presName="circle3" presStyleLbl="node1" presStyleIdx="2" presStyleCnt="3"/>
      <dgm:spPr/>
    </dgm:pt>
    <dgm:pt modelId="{630BE9A0-E27D-49E7-9E4E-44E37181ED9F}" type="pres">
      <dgm:prSet presAssocID="{556309D7-1DF5-47DD-A327-AF720778CF74}" presName="rect3" presStyleLbl="alignAcc1" presStyleIdx="2" presStyleCnt="3"/>
      <dgm:spPr/>
      <dgm:t>
        <a:bodyPr/>
        <a:lstStyle/>
        <a:p>
          <a:endParaRPr lang="hr-HR"/>
        </a:p>
      </dgm:t>
    </dgm:pt>
    <dgm:pt modelId="{C306BB8C-6FBC-4C26-840C-CEB55D0025DB}" type="pres">
      <dgm:prSet presAssocID="{7FCFA42E-21DD-4000-BB92-09858CFA8808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74475DB-473A-4D3B-BB9C-AF476D532E99}" type="pres">
      <dgm:prSet presAssocID="{7FCFA42E-21DD-4000-BB92-09858CFA8808}" presName="rect1ChTx" presStyleLbl="alignAcc1" presStyleIdx="2" presStyleCnt="3" custScaleX="10287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FDF5764-7312-405E-8BFC-CB44D3AC4F80}" type="pres">
      <dgm:prSet presAssocID="{E1B56AED-5A9A-49DA-AF78-83B79E93E304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0B4C276-FB4E-42E2-8A71-30EFD1BA41D4}" type="pres">
      <dgm:prSet presAssocID="{E1B56AED-5A9A-49DA-AF78-83B79E93E304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CD9F2BC-CD3E-4DF3-AC7A-D4DE7E4A1E1D}" type="pres">
      <dgm:prSet presAssocID="{556309D7-1DF5-47DD-A327-AF720778CF74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11302C7-1575-45A2-8A34-E18F4D78E0CE}" type="pres">
      <dgm:prSet presAssocID="{556309D7-1DF5-47DD-A327-AF720778CF74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C0D3D53-AC45-4BDB-924B-3173EFBB588F}" srcId="{556309D7-1DF5-47DD-A327-AF720778CF74}" destId="{E2743D60-8007-4E52-9743-FA9F3ABA0D77}" srcOrd="1" destOrd="0" parTransId="{22E40290-3807-4904-80C6-115EECC98A5E}" sibTransId="{6A561660-BA24-44CB-A694-09CE10B67B57}"/>
    <dgm:cxn modelId="{48C0A10F-B1D1-4A18-B385-8D92A73AB37E}" type="presOf" srcId="{7FCFA42E-21DD-4000-BB92-09858CFA8808}" destId="{C306BB8C-6FBC-4C26-840C-CEB55D0025DB}" srcOrd="1" destOrd="0" presId="urn:microsoft.com/office/officeart/2005/8/layout/target3"/>
    <dgm:cxn modelId="{3765B2CB-FE51-47FA-B90B-9D4963D236BD}" srcId="{7FCFA42E-21DD-4000-BB92-09858CFA8808}" destId="{8BE01119-0415-4928-82D0-124FC9F9BDE7}" srcOrd="1" destOrd="0" parTransId="{DCC2A275-3904-4D28-B998-706C15459744}" sibTransId="{D7712476-0353-44EA-B48E-76F46D615DDB}"/>
    <dgm:cxn modelId="{C9FA81E3-51E0-4AFA-8406-2981909254F3}" type="presOf" srcId="{101366D8-3398-4303-91CD-CBB750303617}" destId="{074475DB-473A-4D3B-BB9C-AF476D532E99}" srcOrd="0" destOrd="0" presId="urn:microsoft.com/office/officeart/2005/8/layout/target3"/>
    <dgm:cxn modelId="{699F7CFD-A29E-49A0-9518-77E078E3957F}" srcId="{7FCFA42E-21DD-4000-BB92-09858CFA8808}" destId="{101366D8-3398-4303-91CD-CBB750303617}" srcOrd="0" destOrd="0" parTransId="{03795180-6F45-45A0-A2B4-5733733B22CC}" sibTransId="{EC924698-9031-4DA8-B288-FFA8621B66AF}"/>
    <dgm:cxn modelId="{AF73ED95-3E21-4389-9C84-C9543643178C}" type="presOf" srcId="{405669D5-00E9-4766-B80C-20A7C4C9FE3B}" destId="{B0B4C276-FB4E-42E2-8A71-30EFD1BA41D4}" srcOrd="0" destOrd="0" presId="urn:microsoft.com/office/officeart/2005/8/layout/target3"/>
    <dgm:cxn modelId="{594B1F54-D850-4890-A9C7-00654D7CC9CB}" srcId="{20B2A12A-95FC-4614-B64F-485B0A460FBF}" destId="{7FCFA42E-21DD-4000-BB92-09858CFA8808}" srcOrd="0" destOrd="0" parTransId="{939D0ACE-310E-44F3-B5D8-F4044012B8D8}" sibTransId="{CEB0709A-C0E2-4E7E-9924-A45E17C28A32}"/>
    <dgm:cxn modelId="{2910AB16-F71A-4335-80B2-5E8982360222}" type="presOf" srcId="{E1B56AED-5A9A-49DA-AF78-83B79E93E304}" destId="{8FDF5764-7312-405E-8BFC-CB44D3AC4F80}" srcOrd="1" destOrd="0" presId="urn:microsoft.com/office/officeart/2005/8/layout/target3"/>
    <dgm:cxn modelId="{FD8DF6C3-098A-4A3E-B6C4-E0BE016E365E}" srcId="{20B2A12A-95FC-4614-B64F-485B0A460FBF}" destId="{556309D7-1DF5-47DD-A327-AF720778CF74}" srcOrd="2" destOrd="0" parTransId="{C3CADDDA-B949-4376-A6EB-7A22D81AFDA8}" sibTransId="{FA25C562-DFBA-4328-A334-CAA76FEE0E74}"/>
    <dgm:cxn modelId="{FD6EF781-DAE3-41B6-BECE-E7BB483D884B}" type="presOf" srcId="{2B5D0ADA-8001-4696-A66D-81A0C04DC34E}" destId="{011302C7-1575-45A2-8A34-E18F4D78E0CE}" srcOrd="0" destOrd="0" presId="urn:microsoft.com/office/officeart/2005/8/layout/target3"/>
    <dgm:cxn modelId="{9EB34DB9-03C2-43F8-9197-95F1DFA97AFC}" type="presOf" srcId="{7FCFA42E-21DD-4000-BB92-09858CFA8808}" destId="{683B30CC-BB22-4CD3-BC2D-67287030C36D}" srcOrd="0" destOrd="0" presId="urn:microsoft.com/office/officeart/2005/8/layout/target3"/>
    <dgm:cxn modelId="{67062EE2-C21C-469B-A706-773D1F24A8AD}" type="presOf" srcId="{E2743D60-8007-4E52-9743-FA9F3ABA0D77}" destId="{011302C7-1575-45A2-8A34-E18F4D78E0CE}" srcOrd="0" destOrd="1" presId="urn:microsoft.com/office/officeart/2005/8/layout/target3"/>
    <dgm:cxn modelId="{CF559E2A-E669-46A4-858D-9242511025ED}" srcId="{E1B56AED-5A9A-49DA-AF78-83B79E93E304}" destId="{974EB43F-5F01-4257-B4A2-5A5349A40CEA}" srcOrd="1" destOrd="0" parTransId="{26E10323-A2E0-4AC4-920B-2600C0184355}" sibTransId="{F5557770-44D6-426C-A2B7-777932E2E51E}"/>
    <dgm:cxn modelId="{8162C201-7447-422A-9AA1-E1641B82A145}" type="presOf" srcId="{8BE01119-0415-4928-82D0-124FC9F9BDE7}" destId="{074475DB-473A-4D3B-BB9C-AF476D532E99}" srcOrd="0" destOrd="1" presId="urn:microsoft.com/office/officeart/2005/8/layout/target3"/>
    <dgm:cxn modelId="{03C1A6B1-3DF7-4A69-8C79-E616A28C5E6C}" type="presOf" srcId="{E1B56AED-5A9A-49DA-AF78-83B79E93E304}" destId="{4652616E-0F08-4AFE-84F5-D1ABD3D388E1}" srcOrd="0" destOrd="0" presId="urn:microsoft.com/office/officeart/2005/8/layout/target3"/>
    <dgm:cxn modelId="{4C89E5D0-C80B-4B4D-BF2D-75ED9E078832}" srcId="{556309D7-1DF5-47DD-A327-AF720778CF74}" destId="{2B5D0ADA-8001-4696-A66D-81A0C04DC34E}" srcOrd="0" destOrd="0" parTransId="{717B37B1-191B-4CA8-BC29-5CAABF7AA963}" sibTransId="{457416EF-5549-4404-9884-D214754470E4}"/>
    <dgm:cxn modelId="{9D75FFA3-80D6-4131-934F-6BB46690C971}" type="presOf" srcId="{556309D7-1DF5-47DD-A327-AF720778CF74}" destId="{0CD9F2BC-CD3E-4DF3-AC7A-D4DE7E4A1E1D}" srcOrd="1" destOrd="0" presId="urn:microsoft.com/office/officeart/2005/8/layout/target3"/>
    <dgm:cxn modelId="{6185AB25-B0D5-4F4A-B466-136508CA3586}" type="presOf" srcId="{974EB43F-5F01-4257-B4A2-5A5349A40CEA}" destId="{B0B4C276-FB4E-42E2-8A71-30EFD1BA41D4}" srcOrd="0" destOrd="1" presId="urn:microsoft.com/office/officeart/2005/8/layout/target3"/>
    <dgm:cxn modelId="{9F47B020-DD44-4B14-A2B4-7C1A4974E22F}" srcId="{20B2A12A-95FC-4614-B64F-485B0A460FBF}" destId="{E1B56AED-5A9A-49DA-AF78-83B79E93E304}" srcOrd="1" destOrd="0" parTransId="{FB597EF9-2B35-4262-8665-36256BA88C67}" sibTransId="{6566BB6C-6934-4D8B-821F-E5D6941DFFFA}"/>
    <dgm:cxn modelId="{844FB2B2-9283-48B1-8FBD-DBD3C455DBED}" type="presOf" srcId="{556309D7-1DF5-47DD-A327-AF720778CF74}" destId="{630BE9A0-E27D-49E7-9E4E-44E37181ED9F}" srcOrd="0" destOrd="0" presId="urn:microsoft.com/office/officeart/2005/8/layout/target3"/>
    <dgm:cxn modelId="{7392BFB4-A938-44B5-97EB-CB9A0FA7B91A}" type="presOf" srcId="{20B2A12A-95FC-4614-B64F-485B0A460FBF}" destId="{EA8AE9F1-0C24-4F4D-8BB3-49CE4CAB518A}" srcOrd="0" destOrd="0" presId="urn:microsoft.com/office/officeart/2005/8/layout/target3"/>
    <dgm:cxn modelId="{69146F81-1191-4D48-9108-35B6E157EC88}" srcId="{E1B56AED-5A9A-49DA-AF78-83B79E93E304}" destId="{405669D5-00E9-4766-B80C-20A7C4C9FE3B}" srcOrd="0" destOrd="0" parTransId="{327BF07D-79B3-4CA9-82C6-2632F495CEA6}" sibTransId="{EFE3F7DB-2D58-48E6-B1FC-CBE9D79DA915}"/>
    <dgm:cxn modelId="{63ADEFDD-7959-49FA-87B7-CAF73AAD2F96}" type="presParOf" srcId="{EA8AE9F1-0C24-4F4D-8BB3-49CE4CAB518A}" destId="{85A8D007-ED62-40F4-9BD9-2A6401C9D299}" srcOrd="0" destOrd="0" presId="urn:microsoft.com/office/officeart/2005/8/layout/target3"/>
    <dgm:cxn modelId="{FF2CEF9A-93E5-4149-B418-4271EF040E13}" type="presParOf" srcId="{EA8AE9F1-0C24-4F4D-8BB3-49CE4CAB518A}" destId="{12256251-7645-4469-A98A-CE7DCDB2C830}" srcOrd="1" destOrd="0" presId="urn:microsoft.com/office/officeart/2005/8/layout/target3"/>
    <dgm:cxn modelId="{0B027CDB-ED7C-4FED-BC2F-FA9BF7CF8DC0}" type="presParOf" srcId="{EA8AE9F1-0C24-4F4D-8BB3-49CE4CAB518A}" destId="{683B30CC-BB22-4CD3-BC2D-67287030C36D}" srcOrd="2" destOrd="0" presId="urn:microsoft.com/office/officeart/2005/8/layout/target3"/>
    <dgm:cxn modelId="{0766490D-E266-4021-94BA-6E3D4112907A}" type="presParOf" srcId="{EA8AE9F1-0C24-4F4D-8BB3-49CE4CAB518A}" destId="{0CFED01C-7FA7-43D9-8DCE-94F99DEBA8B1}" srcOrd="3" destOrd="0" presId="urn:microsoft.com/office/officeart/2005/8/layout/target3"/>
    <dgm:cxn modelId="{F7F680D2-2173-4D89-A365-277BB1E1722E}" type="presParOf" srcId="{EA8AE9F1-0C24-4F4D-8BB3-49CE4CAB518A}" destId="{BF950EA8-4A8B-4733-87B7-607D2482374B}" srcOrd="4" destOrd="0" presId="urn:microsoft.com/office/officeart/2005/8/layout/target3"/>
    <dgm:cxn modelId="{E4CE2F96-B042-4AA7-918E-4675F8AEDEE3}" type="presParOf" srcId="{EA8AE9F1-0C24-4F4D-8BB3-49CE4CAB518A}" destId="{4652616E-0F08-4AFE-84F5-D1ABD3D388E1}" srcOrd="5" destOrd="0" presId="urn:microsoft.com/office/officeart/2005/8/layout/target3"/>
    <dgm:cxn modelId="{7303264F-D81C-4DC3-96F7-BB7F5F17F7C8}" type="presParOf" srcId="{EA8AE9F1-0C24-4F4D-8BB3-49CE4CAB518A}" destId="{6EFC673F-10EC-4476-A1E7-27B54150B54D}" srcOrd="6" destOrd="0" presId="urn:microsoft.com/office/officeart/2005/8/layout/target3"/>
    <dgm:cxn modelId="{D55D5DBC-881C-4983-8A53-426A278470B6}" type="presParOf" srcId="{EA8AE9F1-0C24-4F4D-8BB3-49CE4CAB518A}" destId="{BFFFEC0D-FDE2-47FB-8FC4-84FA9AF1EC49}" srcOrd="7" destOrd="0" presId="urn:microsoft.com/office/officeart/2005/8/layout/target3"/>
    <dgm:cxn modelId="{1E91705D-DA86-4DEB-8D44-A9C80892047A}" type="presParOf" srcId="{EA8AE9F1-0C24-4F4D-8BB3-49CE4CAB518A}" destId="{630BE9A0-E27D-49E7-9E4E-44E37181ED9F}" srcOrd="8" destOrd="0" presId="urn:microsoft.com/office/officeart/2005/8/layout/target3"/>
    <dgm:cxn modelId="{B433BC37-99EB-406A-95C8-1F255F431186}" type="presParOf" srcId="{EA8AE9F1-0C24-4F4D-8BB3-49CE4CAB518A}" destId="{C306BB8C-6FBC-4C26-840C-CEB55D0025DB}" srcOrd="9" destOrd="0" presId="urn:microsoft.com/office/officeart/2005/8/layout/target3"/>
    <dgm:cxn modelId="{C37A74BC-7E9B-46A6-9E31-5D4DB010BE70}" type="presParOf" srcId="{EA8AE9F1-0C24-4F4D-8BB3-49CE4CAB518A}" destId="{074475DB-473A-4D3B-BB9C-AF476D532E99}" srcOrd="10" destOrd="0" presId="urn:microsoft.com/office/officeart/2005/8/layout/target3"/>
    <dgm:cxn modelId="{F3EB33D1-8B9F-4F0A-B22F-2CB7F7A211F4}" type="presParOf" srcId="{EA8AE9F1-0C24-4F4D-8BB3-49CE4CAB518A}" destId="{8FDF5764-7312-405E-8BFC-CB44D3AC4F80}" srcOrd="11" destOrd="0" presId="urn:microsoft.com/office/officeart/2005/8/layout/target3"/>
    <dgm:cxn modelId="{8FDDBAF6-0E8E-4740-B19A-6227B80AE0F6}" type="presParOf" srcId="{EA8AE9F1-0C24-4F4D-8BB3-49CE4CAB518A}" destId="{B0B4C276-FB4E-42E2-8A71-30EFD1BA41D4}" srcOrd="12" destOrd="0" presId="urn:microsoft.com/office/officeart/2005/8/layout/target3"/>
    <dgm:cxn modelId="{738382E6-3C9E-455A-AB87-2FD21AEB48B3}" type="presParOf" srcId="{EA8AE9F1-0C24-4F4D-8BB3-49CE4CAB518A}" destId="{0CD9F2BC-CD3E-4DF3-AC7A-D4DE7E4A1E1D}" srcOrd="13" destOrd="0" presId="urn:microsoft.com/office/officeart/2005/8/layout/target3"/>
    <dgm:cxn modelId="{3CD8533E-FBF3-45DE-BFB2-171CAEE389F7}" type="presParOf" srcId="{EA8AE9F1-0C24-4F4D-8BB3-49CE4CAB518A}" destId="{011302C7-1575-45A2-8A34-E18F4D78E0CE}" srcOrd="14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B3E8D1-BCF5-4961-9A3E-3F0FA34C02B4}">
      <dsp:nvSpPr>
        <dsp:cNvPr id="0" name=""/>
        <dsp:cNvSpPr/>
      </dsp:nvSpPr>
      <dsp:spPr>
        <a:xfrm>
          <a:off x="311694" y="0"/>
          <a:ext cx="5472610" cy="1016000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1</a:t>
          </a:r>
          <a:r>
            <a:rPr lang="en-US" sz="2200" kern="1200" noProof="0" dirty="0" smtClean="0"/>
            <a:t>. Previous actions and experi</a:t>
          </a:r>
          <a:r>
            <a:rPr lang="hr-HR" sz="2200" kern="1200" noProof="0" dirty="0" smtClean="0"/>
            <a:t>e</a:t>
          </a:r>
          <a:r>
            <a:rPr lang="en-US" sz="2200" kern="1200" noProof="0" dirty="0" smtClean="0"/>
            <a:t>nce in preparation of TBR</a:t>
          </a:r>
          <a:endParaRPr lang="en-US" sz="2200" kern="1200" noProof="0" dirty="0"/>
        </a:p>
      </dsp:txBody>
      <dsp:txXfrm>
        <a:off x="341452" y="29758"/>
        <a:ext cx="5413094" cy="956484"/>
      </dsp:txXfrm>
    </dsp:sp>
    <dsp:sp modelId="{02BD1872-AEA4-41C8-A04F-8EA16182A5CF}">
      <dsp:nvSpPr>
        <dsp:cNvPr id="0" name=""/>
        <dsp:cNvSpPr/>
      </dsp:nvSpPr>
      <dsp:spPr>
        <a:xfrm rot="5400000">
          <a:off x="2857500" y="1041399"/>
          <a:ext cx="380999" cy="4572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8000">
              <a:schemeClr val="accent1">
                <a:tint val="60000"/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700" kern="1200" dirty="0"/>
        </a:p>
      </dsp:txBody>
      <dsp:txXfrm rot="-5400000">
        <a:off x="2910840" y="1079499"/>
        <a:ext cx="274320" cy="266699"/>
      </dsp:txXfrm>
    </dsp:sp>
    <dsp:sp modelId="{BE17A81B-55CD-42A0-9FAE-EA2D71BC7F46}">
      <dsp:nvSpPr>
        <dsp:cNvPr id="0" name=""/>
        <dsp:cNvSpPr/>
      </dsp:nvSpPr>
      <dsp:spPr>
        <a:xfrm>
          <a:off x="743739" y="1523999"/>
          <a:ext cx="4608521" cy="1016000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2. </a:t>
          </a:r>
          <a:r>
            <a:rPr lang="en-US" sz="2100" kern="1200" noProof="0" dirty="0" smtClean="0"/>
            <a:t>Present tasks in management</a:t>
          </a:r>
          <a:endParaRPr lang="en-US" sz="2100" kern="1200" noProof="0" dirty="0"/>
        </a:p>
      </dsp:txBody>
      <dsp:txXfrm>
        <a:off x="773497" y="1553757"/>
        <a:ext cx="4549005" cy="956484"/>
      </dsp:txXfrm>
    </dsp:sp>
    <dsp:sp modelId="{359BB1FA-11D8-4A5C-9FDE-B6EDA4B6831A}">
      <dsp:nvSpPr>
        <dsp:cNvPr id="0" name=""/>
        <dsp:cNvSpPr/>
      </dsp:nvSpPr>
      <dsp:spPr>
        <a:xfrm rot="5400000">
          <a:off x="2857499" y="2565399"/>
          <a:ext cx="381000" cy="4572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8000">
              <a:schemeClr val="accent1">
                <a:tint val="60000"/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700" kern="1200" dirty="0"/>
        </a:p>
      </dsp:txBody>
      <dsp:txXfrm rot="-5400000">
        <a:off x="2910839" y="2603499"/>
        <a:ext cx="274320" cy="266700"/>
      </dsp:txXfrm>
    </dsp:sp>
    <dsp:sp modelId="{D2009937-5EE2-4966-A0FD-C765CFBC2648}">
      <dsp:nvSpPr>
        <dsp:cNvPr id="0" name=""/>
        <dsp:cNvSpPr/>
      </dsp:nvSpPr>
      <dsp:spPr>
        <a:xfrm>
          <a:off x="1175793" y="3047999"/>
          <a:ext cx="3744413" cy="1016000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3. Future </a:t>
          </a:r>
          <a:r>
            <a:rPr lang="en-US" sz="2100" kern="1200" noProof="0" dirty="0" smtClean="0"/>
            <a:t>perspectives</a:t>
          </a:r>
          <a:endParaRPr lang="en-US" sz="2100" kern="1200" noProof="0" dirty="0"/>
        </a:p>
      </dsp:txBody>
      <dsp:txXfrm>
        <a:off x="1205551" y="3077757"/>
        <a:ext cx="3684897" cy="956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5F6BC-8FE2-412F-8B94-05CA620F16C7}">
      <dsp:nvSpPr>
        <dsp:cNvPr id="0" name=""/>
        <dsp:cNvSpPr/>
      </dsp:nvSpPr>
      <dsp:spPr>
        <a:xfrm>
          <a:off x="0" y="-22201"/>
          <a:ext cx="8352928" cy="130800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noProof="0" dirty="0" smtClean="0"/>
            <a:t>Improvement in the management of</a:t>
          </a:r>
          <a:r>
            <a:rPr lang="hr-HR" sz="3700" kern="1200" noProof="0" dirty="0" smtClean="0"/>
            <a:t> </a:t>
          </a:r>
          <a:r>
            <a:rPr lang="en-US" sz="3700" kern="1200" noProof="0" dirty="0" smtClean="0"/>
            <a:t>natural values in MDD river ecosy</a:t>
          </a:r>
          <a:r>
            <a:rPr lang="hr-HR" sz="3700" kern="1200" noProof="0" dirty="0" smtClean="0"/>
            <a:t>s</a:t>
          </a:r>
          <a:r>
            <a:rPr lang="en-US" sz="3700" kern="1200" noProof="0" dirty="0" smtClean="0"/>
            <a:t>tem</a:t>
          </a:r>
          <a:endParaRPr lang="en-US" sz="3700" kern="1200" noProof="0" dirty="0"/>
        </a:p>
      </dsp:txBody>
      <dsp:txXfrm>
        <a:off x="0" y="-22201"/>
        <a:ext cx="8352928" cy="1308006"/>
      </dsp:txXfrm>
    </dsp:sp>
    <dsp:sp modelId="{71335D84-AC35-42F0-A65F-E20BAF61985D}">
      <dsp:nvSpPr>
        <dsp:cNvPr id="0" name=""/>
        <dsp:cNvSpPr/>
      </dsp:nvSpPr>
      <dsp:spPr>
        <a:xfrm>
          <a:off x="4078" y="1241401"/>
          <a:ext cx="2781590" cy="2560320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noProof="0" dirty="0" smtClean="0"/>
            <a:t>Particular PA’s + National Ecological Network</a:t>
          </a:r>
          <a:r>
            <a:rPr lang="hr-HR" sz="2800" kern="1200" noProof="0" dirty="0" smtClean="0"/>
            <a:t>,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noProof="0" dirty="0" smtClean="0"/>
            <a:t>2007</a:t>
          </a:r>
          <a:endParaRPr lang="en-US" sz="2800" kern="1200" noProof="0" dirty="0"/>
        </a:p>
      </dsp:txBody>
      <dsp:txXfrm>
        <a:off x="4078" y="1241401"/>
        <a:ext cx="2781590" cy="2560320"/>
      </dsp:txXfrm>
    </dsp:sp>
    <dsp:sp modelId="{8FEACFCF-A1AB-440E-B041-A12673899898}">
      <dsp:nvSpPr>
        <dsp:cNvPr id="0" name=""/>
        <dsp:cNvSpPr/>
      </dsp:nvSpPr>
      <dsp:spPr>
        <a:xfrm>
          <a:off x="2785668" y="1241401"/>
          <a:ext cx="2781590" cy="2560320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 smtClean="0"/>
            <a:t>Regional Park 2011</a:t>
          </a:r>
          <a:endParaRPr lang="hr-HR" sz="3200" kern="1200" dirty="0"/>
        </a:p>
      </dsp:txBody>
      <dsp:txXfrm>
        <a:off x="2785668" y="1241401"/>
        <a:ext cx="2781590" cy="2560320"/>
      </dsp:txXfrm>
    </dsp:sp>
    <dsp:sp modelId="{2217D084-BFD8-42AC-8D7C-D264942E9F27}">
      <dsp:nvSpPr>
        <dsp:cNvPr id="0" name=""/>
        <dsp:cNvSpPr/>
      </dsp:nvSpPr>
      <dsp:spPr>
        <a:xfrm>
          <a:off x="5567259" y="1241401"/>
          <a:ext cx="2781590" cy="2560320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 smtClean="0"/>
            <a:t>TBR MDD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 smtClean="0"/>
            <a:t>2012</a:t>
          </a:r>
          <a:endParaRPr lang="hr-HR" sz="3200" kern="1200" dirty="0"/>
        </a:p>
      </dsp:txBody>
      <dsp:txXfrm>
        <a:off x="5567259" y="1241401"/>
        <a:ext cx="2781590" cy="2560320"/>
      </dsp:txXfrm>
    </dsp:sp>
    <dsp:sp modelId="{02EE1561-4949-48A8-8EA3-7D7673999FDF}">
      <dsp:nvSpPr>
        <dsp:cNvPr id="0" name=""/>
        <dsp:cNvSpPr/>
      </dsp:nvSpPr>
      <dsp:spPr>
        <a:xfrm>
          <a:off x="0" y="3801721"/>
          <a:ext cx="8352928" cy="28448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F3585-3DC5-406D-A75F-C9EB69683AA2}">
      <dsp:nvSpPr>
        <dsp:cNvPr id="0" name=""/>
        <dsp:cNvSpPr/>
      </dsp:nvSpPr>
      <dsp:spPr>
        <a:xfrm>
          <a:off x="1332" y="853296"/>
          <a:ext cx="1765567" cy="1765567"/>
        </a:xfrm>
        <a:prstGeom prst="ellipse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Nature</a:t>
          </a:r>
          <a:endParaRPr lang="hr-HR" sz="1600" kern="1200" dirty="0"/>
        </a:p>
      </dsp:txBody>
      <dsp:txXfrm>
        <a:off x="259893" y="1111857"/>
        <a:ext cx="1248445" cy="1248445"/>
      </dsp:txXfrm>
    </dsp:sp>
    <dsp:sp modelId="{23BA9F6D-31ED-44D2-8ACB-DE86D317194F}">
      <dsp:nvSpPr>
        <dsp:cNvPr id="0" name=""/>
        <dsp:cNvSpPr/>
      </dsp:nvSpPr>
      <dsp:spPr>
        <a:xfrm>
          <a:off x="1910263" y="1224065"/>
          <a:ext cx="1024029" cy="1024029"/>
        </a:xfrm>
        <a:prstGeom prst="mathPlus">
          <a:avLst/>
        </a:prstGeom>
        <a:gradFill rotWithShape="0">
          <a:gsLst>
            <a:gs pos="28000">
              <a:schemeClr val="accent1">
                <a:tint val="60000"/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300" kern="1200"/>
        </a:p>
      </dsp:txBody>
      <dsp:txXfrm>
        <a:off x="2045998" y="1615654"/>
        <a:ext cx="752559" cy="240851"/>
      </dsp:txXfrm>
    </dsp:sp>
    <dsp:sp modelId="{E0DEF67B-7EDF-48A6-A239-17DCDB73F602}">
      <dsp:nvSpPr>
        <dsp:cNvPr id="0" name=""/>
        <dsp:cNvSpPr/>
      </dsp:nvSpPr>
      <dsp:spPr>
        <a:xfrm>
          <a:off x="3077656" y="853296"/>
          <a:ext cx="1765567" cy="1765567"/>
        </a:xfrm>
        <a:prstGeom prst="ellipse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Management </a:t>
          </a:r>
          <a:endParaRPr lang="hr-HR" sz="1600" kern="1200" dirty="0"/>
        </a:p>
      </dsp:txBody>
      <dsp:txXfrm>
        <a:off x="3336217" y="1111857"/>
        <a:ext cx="1248445" cy="1248445"/>
      </dsp:txXfrm>
    </dsp:sp>
    <dsp:sp modelId="{A072A690-4D8A-458D-9443-ED8BAA42DC94}">
      <dsp:nvSpPr>
        <dsp:cNvPr id="0" name=""/>
        <dsp:cNvSpPr/>
      </dsp:nvSpPr>
      <dsp:spPr>
        <a:xfrm>
          <a:off x="4986587" y="1224065"/>
          <a:ext cx="1024029" cy="1024029"/>
        </a:xfrm>
        <a:prstGeom prst="mathEqual">
          <a:avLst/>
        </a:prstGeom>
        <a:gradFill rotWithShape="0">
          <a:gsLst>
            <a:gs pos="28000">
              <a:schemeClr val="accent1">
                <a:tint val="60000"/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300" kern="1200"/>
        </a:p>
      </dsp:txBody>
      <dsp:txXfrm>
        <a:off x="5122322" y="1435015"/>
        <a:ext cx="752559" cy="602129"/>
      </dsp:txXfrm>
    </dsp:sp>
    <dsp:sp modelId="{12EAC5F5-3610-4D2D-AF17-8A7CC288806D}">
      <dsp:nvSpPr>
        <dsp:cNvPr id="0" name=""/>
        <dsp:cNvSpPr/>
      </dsp:nvSpPr>
      <dsp:spPr>
        <a:xfrm>
          <a:off x="6153980" y="853296"/>
          <a:ext cx="1765567" cy="1765567"/>
        </a:xfrm>
        <a:prstGeom prst="ellipse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Natural solutions</a:t>
          </a:r>
          <a:endParaRPr lang="hr-HR" sz="1600" kern="1200" dirty="0"/>
        </a:p>
      </dsp:txBody>
      <dsp:txXfrm>
        <a:off x="6412541" y="1111857"/>
        <a:ext cx="1248445" cy="12484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289EB-26CF-41A1-9091-11D54B65D8AB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B6BE38-0529-4DE5-ABD6-CAF45578026A}">
      <dsp:nvSpPr>
        <dsp:cNvPr id="0" name=""/>
        <dsp:cNvSpPr/>
      </dsp:nvSpPr>
      <dsp:spPr>
        <a:xfrm>
          <a:off x="564979" y="406400"/>
          <a:ext cx="8164809" cy="812800"/>
        </a:xfrm>
        <a:prstGeom prst="rect">
          <a:avLst/>
        </a:prstGeom>
        <a:gradFill rotWithShape="0">
          <a:gsLst>
            <a:gs pos="28000">
              <a:schemeClr val="accent1">
                <a:shade val="80000"/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Conservation </a:t>
          </a:r>
          <a:r>
            <a:rPr lang="en-US" sz="2400" kern="1200" noProof="0" dirty="0" smtClean="0"/>
            <a:t>Function – </a:t>
          </a:r>
          <a:r>
            <a:rPr lang="en-US" sz="2000" kern="1200" noProof="0" dirty="0" smtClean="0"/>
            <a:t>contribution to the landscape and ecosystem biodiversity</a:t>
          </a:r>
          <a:endParaRPr lang="en-US" sz="2000" kern="1200" noProof="0" dirty="0"/>
        </a:p>
      </dsp:txBody>
      <dsp:txXfrm>
        <a:off x="564979" y="406400"/>
        <a:ext cx="8164809" cy="812800"/>
      </dsp:txXfrm>
    </dsp:sp>
    <dsp:sp modelId="{2E4C84D9-7CE9-4299-8826-DFE3B9ECDCA8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gradFill rotWithShape="0">
          <a:gsLst>
            <a:gs pos="28000">
              <a:schemeClr val="l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A083B71-32FD-4594-A8F0-50EACE69C14E}">
      <dsp:nvSpPr>
        <dsp:cNvPr id="0" name=""/>
        <dsp:cNvSpPr/>
      </dsp:nvSpPr>
      <dsp:spPr>
        <a:xfrm>
          <a:off x="860432" y="1625599"/>
          <a:ext cx="7869356" cy="812800"/>
        </a:xfrm>
        <a:prstGeom prst="rect">
          <a:avLst/>
        </a:prstGeom>
        <a:gradFill rotWithShape="0">
          <a:gsLst>
            <a:gs pos="28000">
              <a:schemeClr val="accent1">
                <a:shade val="80000"/>
                <a:hueOff val="112136"/>
                <a:satOff val="-27"/>
                <a:lumOff val="12548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shade val="80000"/>
                <a:hueOff val="112136"/>
                <a:satOff val="-27"/>
                <a:lumOff val="12548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Development </a:t>
          </a:r>
          <a:r>
            <a:rPr lang="en-US" sz="2400" kern="1200" noProof="0" dirty="0" smtClean="0"/>
            <a:t>Function </a:t>
          </a:r>
          <a:r>
            <a:rPr lang="en-US" sz="2000" kern="1200" noProof="0" dirty="0" smtClean="0"/>
            <a:t>–</a:t>
          </a:r>
          <a:r>
            <a:rPr lang="hr-HR" sz="2000" kern="1200" noProof="0" dirty="0" smtClean="0"/>
            <a:t> </a:t>
          </a:r>
          <a:r>
            <a:rPr lang="en-US" sz="2000" kern="1200" noProof="0" dirty="0" smtClean="0"/>
            <a:t>to foster economic and human sustainable development, to promote ‘eco’ concept</a:t>
          </a:r>
          <a:endParaRPr lang="en-US" sz="2000" kern="1200" noProof="0" dirty="0"/>
        </a:p>
      </dsp:txBody>
      <dsp:txXfrm>
        <a:off x="860432" y="1625599"/>
        <a:ext cx="7869356" cy="812800"/>
      </dsp:txXfrm>
    </dsp:sp>
    <dsp:sp modelId="{357A94E8-370E-4D55-9F29-086D26FCA401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gradFill rotWithShape="0">
          <a:gsLst>
            <a:gs pos="28000">
              <a:schemeClr val="l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shade val="80000"/>
              <a:hueOff val="112136"/>
              <a:satOff val="-27"/>
              <a:lumOff val="1254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871AEBE-82E8-4A7E-B2FD-E9AC06594329}">
      <dsp:nvSpPr>
        <dsp:cNvPr id="0" name=""/>
        <dsp:cNvSpPr/>
      </dsp:nvSpPr>
      <dsp:spPr>
        <a:xfrm>
          <a:off x="564979" y="2844800"/>
          <a:ext cx="8164809" cy="812800"/>
        </a:xfrm>
        <a:prstGeom prst="rect">
          <a:avLst/>
        </a:prstGeom>
        <a:gradFill rotWithShape="0">
          <a:gsLst>
            <a:gs pos="28000">
              <a:schemeClr val="accent1">
                <a:shade val="80000"/>
                <a:hueOff val="224272"/>
                <a:satOff val="-54"/>
                <a:lumOff val="25095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shade val="80000"/>
                <a:hueOff val="224272"/>
                <a:satOff val="-54"/>
                <a:lumOff val="25095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/>
            <a:t>Logistical Support Function – </a:t>
          </a:r>
          <a:r>
            <a:rPr lang="en-US" sz="2000" kern="1200" noProof="0" dirty="0" smtClean="0"/>
            <a:t>for research and monitoring </a:t>
          </a:r>
          <a:endParaRPr lang="en-US" sz="2000" kern="1200" noProof="0" dirty="0"/>
        </a:p>
      </dsp:txBody>
      <dsp:txXfrm>
        <a:off x="564979" y="2844800"/>
        <a:ext cx="8164809" cy="812800"/>
      </dsp:txXfrm>
    </dsp:sp>
    <dsp:sp modelId="{0D253B62-E172-4520-968B-547845B96D62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gradFill rotWithShape="0">
          <a:gsLst>
            <a:gs pos="28000">
              <a:schemeClr val="l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shade val="80000"/>
              <a:hueOff val="224272"/>
              <a:satOff val="-54"/>
              <a:lumOff val="2509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8D007-ED62-40F4-9BD9-2A6401C9D299}">
      <dsp:nvSpPr>
        <dsp:cNvPr id="0" name=""/>
        <dsp:cNvSpPr/>
      </dsp:nvSpPr>
      <dsp:spPr>
        <a:xfrm>
          <a:off x="-21947" y="0"/>
          <a:ext cx="4064000" cy="40640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3B30CC-BB22-4CD3-BC2D-67287030C36D}">
      <dsp:nvSpPr>
        <dsp:cNvPr id="0" name=""/>
        <dsp:cNvSpPr/>
      </dsp:nvSpPr>
      <dsp:spPr>
        <a:xfrm>
          <a:off x="2016218" y="0"/>
          <a:ext cx="6104904" cy="406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TRANSITION ZONE</a:t>
          </a:r>
          <a:endParaRPr lang="hr-HR" sz="2000" kern="1200" dirty="0"/>
        </a:p>
      </dsp:txBody>
      <dsp:txXfrm>
        <a:off x="2016218" y="0"/>
        <a:ext cx="3052452" cy="1219202"/>
      </dsp:txXfrm>
    </dsp:sp>
    <dsp:sp modelId="{BF950EA8-4A8B-4733-87B7-607D2482374B}">
      <dsp:nvSpPr>
        <dsp:cNvPr id="0" name=""/>
        <dsp:cNvSpPr/>
      </dsp:nvSpPr>
      <dsp:spPr>
        <a:xfrm>
          <a:off x="689254" y="1219202"/>
          <a:ext cx="2641597" cy="264159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52616E-0F08-4AFE-84F5-D1ABD3D388E1}">
      <dsp:nvSpPr>
        <dsp:cNvPr id="0" name=""/>
        <dsp:cNvSpPr/>
      </dsp:nvSpPr>
      <dsp:spPr>
        <a:xfrm>
          <a:off x="2010052" y="1219202"/>
          <a:ext cx="6104904" cy="26415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BUFFER ZONE</a:t>
          </a:r>
          <a:endParaRPr lang="hr-HR" sz="2000" kern="1200" dirty="0"/>
        </a:p>
      </dsp:txBody>
      <dsp:txXfrm>
        <a:off x="2010052" y="1219202"/>
        <a:ext cx="3052452" cy="1219198"/>
      </dsp:txXfrm>
    </dsp:sp>
    <dsp:sp modelId="{BFFFEC0D-FDE2-47FB-8FC4-84FA9AF1EC49}">
      <dsp:nvSpPr>
        <dsp:cNvPr id="0" name=""/>
        <dsp:cNvSpPr/>
      </dsp:nvSpPr>
      <dsp:spPr>
        <a:xfrm>
          <a:off x="1400453" y="2438401"/>
          <a:ext cx="1219198" cy="121919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BE9A0-E27D-49E7-9E4E-44E37181ED9F}">
      <dsp:nvSpPr>
        <dsp:cNvPr id="0" name=""/>
        <dsp:cNvSpPr/>
      </dsp:nvSpPr>
      <dsp:spPr>
        <a:xfrm>
          <a:off x="2010052" y="2438401"/>
          <a:ext cx="6104904" cy="12191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CORE ZONE</a:t>
          </a:r>
          <a:endParaRPr lang="hr-HR" sz="2000" kern="1200" dirty="0"/>
        </a:p>
      </dsp:txBody>
      <dsp:txXfrm>
        <a:off x="2010052" y="2438401"/>
        <a:ext cx="3052452" cy="1219198"/>
      </dsp:txXfrm>
    </dsp:sp>
    <dsp:sp modelId="{074475DB-473A-4D3B-BB9C-AF476D532E99}">
      <dsp:nvSpPr>
        <dsp:cNvPr id="0" name=""/>
        <dsp:cNvSpPr/>
      </dsp:nvSpPr>
      <dsp:spPr>
        <a:xfrm>
          <a:off x="5018610" y="0"/>
          <a:ext cx="3140240" cy="121920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smtClean="0"/>
            <a:t>Cities and developed area in surrounding</a:t>
          </a:r>
          <a:endParaRPr lang="en-US" sz="2000" kern="1200" noProof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dirty="0" smtClean="0"/>
            <a:t>Implementation of BR concept</a:t>
          </a:r>
          <a:endParaRPr lang="en-US" sz="2000" kern="1200" noProof="0" dirty="0"/>
        </a:p>
      </dsp:txBody>
      <dsp:txXfrm>
        <a:off x="5018610" y="0"/>
        <a:ext cx="3140240" cy="1219202"/>
      </dsp:txXfrm>
    </dsp:sp>
    <dsp:sp modelId="{B0B4C276-FB4E-42E2-8A71-30EFD1BA41D4}">
      <dsp:nvSpPr>
        <dsp:cNvPr id="0" name=""/>
        <dsp:cNvSpPr/>
      </dsp:nvSpPr>
      <dsp:spPr>
        <a:xfrm>
          <a:off x="5062504" y="1219202"/>
          <a:ext cx="3052452" cy="121919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smtClean="0"/>
            <a:t>Helps protection</a:t>
          </a:r>
          <a:endParaRPr lang="en-US" sz="2000" kern="1200" noProof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dirty="0" smtClean="0"/>
            <a:t>Variety of uses which promote BR</a:t>
          </a:r>
          <a:endParaRPr lang="en-US" sz="2000" kern="1200" noProof="0" dirty="0"/>
        </a:p>
      </dsp:txBody>
      <dsp:txXfrm>
        <a:off x="5062504" y="1219202"/>
        <a:ext cx="3052452" cy="1219198"/>
      </dsp:txXfrm>
    </dsp:sp>
    <dsp:sp modelId="{011302C7-1575-45A2-8A34-E18F4D78E0CE}">
      <dsp:nvSpPr>
        <dsp:cNvPr id="0" name=""/>
        <dsp:cNvSpPr/>
      </dsp:nvSpPr>
      <dsp:spPr>
        <a:xfrm>
          <a:off x="5062504" y="2438401"/>
          <a:ext cx="3052452" cy="121919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smtClean="0"/>
            <a:t>Strictly protected area- NEN</a:t>
          </a:r>
          <a:endParaRPr lang="en-US" sz="2000" kern="1200" noProof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dirty="0" smtClean="0"/>
            <a:t>Use in line with conserv. objectives</a:t>
          </a:r>
          <a:endParaRPr lang="en-US" sz="2000" kern="1200" noProof="0" dirty="0"/>
        </a:p>
      </dsp:txBody>
      <dsp:txXfrm>
        <a:off x="5062504" y="2438401"/>
        <a:ext cx="3052452" cy="1219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70255-7DE4-4494-8213-55335F940C8E}" type="datetimeFigureOut">
              <a:rPr lang="hr-HR" smtClean="0"/>
              <a:pPr/>
              <a:t>11.9.2019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5BD5-5C04-461F-A6D9-20EA18DE693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70255-7DE4-4494-8213-55335F940C8E}" type="datetimeFigureOut">
              <a:rPr lang="hr-HR" smtClean="0"/>
              <a:pPr/>
              <a:t>11.9.2019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5BD5-5C04-461F-A6D9-20EA18DE693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70255-7DE4-4494-8213-55335F940C8E}" type="datetimeFigureOut">
              <a:rPr lang="hr-HR" smtClean="0"/>
              <a:pPr/>
              <a:t>11.9.2019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5BD5-5C04-461F-A6D9-20EA18DE693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70255-7DE4-4494-8213-55335F940C8E}" type="datetimeFigureOut">
              <a:rPr lang="hr-HR" smtClean="0"/>
              <a:pPr/>
              <a:t>11.9.2019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5BD5-5C04-461F-A6D9-20EA18DE693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70255-7DE4-4494-8213-55335F940C8E}" type="datetimeFigureOut">
              <a:rPr lang="hr-HR" smtClean="0"/>
              <a:pPr/>
              <a:t>11.9.2019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5BD5-5C04-461F-A6D9-20EA18DE693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70255-7DE4-4494-8213-55335F940C8E}" type="datetimeFigureOut">
              <a:rPr lang="hr-HR" smtClean="0"/>
              <a:pPr/>
              <a:t>11.9.2019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5BD5-5C04-461F-A6D9-20EA18DE693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70255-7DE4-4494-8213-55335F940C8E}" type="datetimeFigureOut">
              <a:rPr lang="hr-HR" smtClean="0"/>
              <a:pPr/>
              <a:t>11.9.2019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5BD5-5C04-461F-A6D9-20EA18DE693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70255-7DE4-4494-8213-55335F940C8E}" type="datetimeFigureOut">
              <a:rPr lang="hr-HR" smtClean="0"/>
              <a:pPr/>
              <a:t>11.9.2019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5BD5-5C04-461F-A6D9-20EA18DE693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70255-7DE4-4494-8213-55335F940C8E}" type="datetimeFigureOut">
              <a:rPr lang="hr-HR" smtClean="0"/>
              <a:pPr/>
              <a:t>11.9.2019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5BD5-5C04-461F-A6D9-20EA18DE693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70255-7DE4-4494-8213-55335F940C8E}" type="datetimeFigureOut">
              <a:rPr lang="hr-HR" smtClean="0"/>
              <a:pPr/>
              <a:t>11.9.2019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5BD5-5C04-461F-A6D9-20EA18DE693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70255-7DE4-4494-8213-55335F940C8E}" type="datetimeFigureOut">
              <a:rPr lang="hr-HR" smtClean="0"/>
              <a:pPr/>
              <a:t>11.9.2019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5BD5-5C04-461F-A6D9-20EA18DE693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  <a:alpha val="78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070255-7DE4-4494-8213-55335F940C8E}" type="datetimeFigureOut">
              <a:rPr lang="hr-HR" smtClean="0"/>
              <a:pPr/>
              <a:t>11.9.2019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6945BD5-5C04-461F-A6D9-20EA18DE693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4149080"/>
            <a:ext cx="6554589" cy="648072"/>
          </a:xfrm>
        </p:spPr>
        <p:txBody>
          <a:bodyPr>
            <a:normAutofit fontScale="77500" lnSpcReduction="20000"/>
          </a:bodyPr>
          <a:lstStyle/>
          <a:p>
            <a:pPr marL="571500" indent="-571500">
              <a:buFontTx/>
              <a:buChar char="-"/>
            </a:pPr>
            <a:r>
              <a:rPr lang="en-US" sz="40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Calibri"/>
                <a:ea typeface="Calibri"/>
                <a:cs typeface="+mj-cs"/>
              </a:rPr>
              <a:t>Perspectives of Future Cooperation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492896"/>
            <a:ext cx="7175351" cy="1448838"/>
          </a:xfrm>
        </p:spPr>
        <p:txBody>
          <a:bodyPr/>
          <a:lstStyle/>
          <a:p>
            <a:r>
              <a:rPr lang="en-US" sz="4000" dirty="0" smtClean="0">
                <a:effectLst/>
                <a:latin typeface="Calibri"/>
                <a:ea typeface="Calibri"/>
              </a:rPr>
              <a:t>Transboundary Biosphere Reserve Mura-Drava-Danube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5733256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Mirna Bojić</a:t>
            </a:r>
          </a:p>
          <a:p>
            <a:r>
              <a:rPr lang="en-US" sz="1600" dirty="0" smtClean="0"/>
              <a:t>Ministry of Environmental and Nature Protection, Croatia</a:t>
            </a:r>
          </a:p>
          <a:p>
            <a:r>
              <a:rPr lang="en-US" sz="1600" dirty="0" smtClean="0"/>
              <a:t>Budapest, November 2012</a:t>
            </a:r>
            <a:endParaRPr lang="en-US" sz="1600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085184"/>
            <a:ext cx="1508720" cy="15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5614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785794"/>
            <a:ext cx="750099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Management of Transboundary biosphere reserve requiers:</a:t>
            </a:r>
          </a:p>
          <a:p>
            <a:endParaRPr lang="hr-HR" sz="1600" dirty="0" smtClean="0"/>
          </a:p>
          <a:p>
            <a:endParaRPr lang="hr-HR" sz="1600" dirty="0" smtClean="0"/>
          </a:p>
          <a:p>
            <a:r>
              <a:rPr lang="hr-HR" sz="1600" dirty="0" smtClean="0"/>
              <a:t> </a:t>
            </a:r>
            <a:r>
              <a:rPr lang="hr-HR" sz="2000" dirty="0" smtClean="0"/>
              <a:t>Coordination structure </a:t>
            </a:r>
          </a:p>
          <a:p>
            <a:pPr>
              <a:buFont typeface="Arial" pitchFamily="34" charset="0"/>
              <a:buChar char="•"/>
            </a:pPr>
            <a:r>
              <a:rPr lang="hr-HR" sz="1600" dirty="0" smtClean="0"/>
              <a:t> focal point in each country</a:t>
            </a:r>
          </a:p>
          <a:p>
            <a:pPr>
              <a:buFont typeface="Arial" pitchFamily="34" charset="0"/>
              <a:buChar char="•"/>
            </a:pPr>
            <a:r>
              <a:rPr lang="hr-HR" sz="1600" dirty="0" smtClean="0"/>
              <a:t> Coordination Board -HR-HU Sub-committee for nature protection</a:t>
            </a:r>
          </a:p>
          <a:p>
            <a:pPr>
              <a:buFont typeface="Arial" pitchFamily="34" charset="0"/>
              <a:buChar char="•"/>
            </a:pPr>
            <a:r>
              <a:rPr lang="hr-HR" sz="1600" dirty="0" smtClean="0"/>
              <a:t> Coordination Committee - county institutions, water management companies,     forest management companies, other interested stakeholders</a:t>
            </a:r>
          </a:p>
          <a:p>
            <a:pPr>
              <a:buFont typeface="Arial" pitchFamily="34" charset="0"/>
              <a:buChar char="•"/>
            </a:pPr>
            <a:r>
              <a:rPr lang="hr-HR" sz="1600" dirty="0" smtClean="0"/>
              <a:t> Scientific board</a:t>
            </a:r>
          </a:p>
          <a:p>
            <a:pPr>
              <a:buFont typeface="Arial" pitchFamily="34" charset="0"/>
              <a:buChar char="•"/>
            </a:pPr>
            <a:r>
              <a:rPr lang="hr-HR" sz="1600" dirty="0" smtClean="0"/>
              <a:t> Web site</a:t>
            </a:r>
          </a:p>
          <a:p>
            <a:endParaRPr lang="hr-HR" sz="1600" dirty="0" smtClean="0"/>
          </a:p>
          <a:p>
            <a:r>
              <a:rPr lang="hr-HR" sz="2000" dirty="0" smtClean="0"/>
              <a:t>Co-operation plan </a:t>
            </a:r>
          </a:p>
          <a:p>
            <a:pPr>
              <a:buFont typeface="Arial" pitchFamily="34" charset="0"/>
              <a:buChar char="•"/>
            </a:pPr>
            <a:r>
              <a:rPr lang="hr-HR" sz="1600" dirty="0" smtClean="0"/>
              <a:t> management plan</a:t>
            </a:r>
          </a:p>
          <a:p>
            <a:pPr>
              <a:buFont typeface="Arial" pitchFamily="34" charset="0"/>
              <a:buChar char="•"/>
            </a:pPr>
            <a:r>
              <a:rPr lang="hr-HR" sz="1600" dirty="0" smtClean="0"/>
              <a:t> yearly cooperation programme</a:t>
            </a:r>
          </a:p>
          <a:p>
            <a:pPr>
              <a:buFont typeface="Arial" pitchFamily="34" charset="0"/>
              <a:buChar char="•"/>
            </a:pPr>
            <a:endParaRPr lang="hr-HR" sz="1600" dirty="0" smtClean="0"/>
          </a:p>
          <a:p>
            <a:r>
              <a:rPr lang="hr-HR" sz="2000" dirty="0" smtClean="0"/>
              <a:t>Identification of potential funding and (joint) application</a:t>
            </a:r>
          </a:p>
          <a:p>
            <a:pPr>
              <a:buFont typeface="Arial" pitchFamily="34" charset="0"/>
              <a:buChar char="•"/>
            </a:pPr>
            <a:r>
              <a:rPr lang="hr-HR" sz="1600" dirty="0" smtClean="0"/>
              <a:t> each party shall, to the fullest possible extent support projects and activities</a:t>
            </a:r>
          </a:p>
          <a:p>
            <a:pPr>
              <a:buFont typeface="Arial" pitchFamily="34" charset="0"/>
              <a:buChar char="•"/>
            </a:pPr>
            <a:r>
              <a:rPr lang="hr-HR" sz="1600" dirty="0" smtClean="0"/>
              <a:t> IPA projects and other programmes</a:t>
            </a:r>
          </a:p>
          <a:p>
            <a:pPr>
              <a:buFont typeface="Arial" pitchFamily="34" charset="0"/>
              <a:buChar char="•"/>
            </a:pPr>
            <a:r>
              <a:rPr lang="hr-HR" sz="1600" dirty="0" smtClean="0"/>
              <a:t> Danube Strategy for EU</a:t>
            </a:r>
          </a:p>
          <a:p>
            <a:endParaRPr lang="hr-HR" sz="1600" dirty="0" smtClean="0"/>
          </a:p>
          <a:p>
            <a:r>
              <a:rPr lang="hr-HR" sz="1600" dirty="0" smtClean="0"/>
              <a:t> </a:t>
            </a:r>
            <a:endParaRPr lang="hr-HR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28728" y="642918"/>
            <a:ext cx="5857916" cy="1016000"/>
            <a:chOff x="1175793" y="3047999"/>
            <a:chExt cx="3744413" cy="1016000"/>
          </a:xfrm>
          <a:scene3d>
            <a:camera prst="orthographicFront"/>
            <a:lightRig rig="flat" dir="t"/>
          </a:scene3d>
        </p:grpSpPr>
        <p:sp>
          <p:nvSpPr>
            <p:cNvPr id="3" name="Rounded Rectangle 2"/>
            <p:cNvSpPr/>
            <p:nvPr/>
          </p:nvSpPr>
          <p:spPr>
            <a:xfrm>
              <a:off x="1175793" y="3047999"/>
              <a:ext cx="3744413" cy="1016000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Rounded Rectangle 4"/>
            <p:cNvSpPr/>
            <p:nvPr/>
          </p:nvSpPr>
          <p:spPr>
            <a:xfrm>
              <a:off x="1205551" y="3077757"/>
              <a:ext cx="3698309" cy="9564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000" kern="1200" dirty="0" smtClean="0"/>
                <a:t>3. Future </a:t>
              </a:r>
              <a:r>
                <a:rPr lang="en-US" sz="2000" kern="1200" noProof="0" dirty="0" smtClean="0"/>
                <a:t>perspectives</a:t>
              </a:r>
              <a:r>
                <a:rPr lang="hr-HR" sz="2000" kern="1200" noProof="0" dirty="0" smtClean="0"/>
                <a:t> - Planned </a:t>
              </a:r>
              <a:r>
                <a:rPr lang="hr-HR" sz="2000" dirty="0" smtClean="0"/>
                <a:t>activities according to the three functions of BR’s:</a:t>
              </a:r>
              <a:endParaRPr lang="en-US" sz="2000" kern="1200" noProof="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85786" y="2071678"/>
            <a:ext cx="77153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...to conserve natural and cultural diversity</a:t>
            </a:r>
          </a:p>
          <a:p>
            <a:endParaRPr lang="hr-HR" sz="2400" dirty="0" smtClean="0"/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 co-ordination of regulatory measures 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 common actions for threatened and protected species and ecosystems, migratory species and control of alien species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 activities on rehabilitation and restoration of degraded areas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 Improvement of the renger service of the area</a:t>
            </a:r>
          </a:p>
        </p:txBody>
      </p:sp>
      <p:pic>
        <p:nvPicPr>
          <p:cNvPr id="7" name="Picture 6" descr="P61329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4554147"/>
            <a:ext cx="3071802" cy="2303852"/>
          </a:xfrm>
          <a:prstGeom prst="rect">
            <a:avLst/>
          </a:prstGeom>
        </p:spPr>
      </p:pic>
      <p:pic>
        <p:nvPicPr>
          <p:cNvPr id="9" name="Picture 8" descr="P52016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54148"/>
            <a:ext cx="3071802" cy="2303852"/>
          </a:xfrm>
          <a:prstGeom prst="rect">
            <a:avLst/>
          </a:prstGeom>
        </p:spPr>
      </p:pic>
      <p:pic>
        <p:nvPicPr>
          <p:cNvPr id="10" name="Picture 9" descr="P61329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4554148"/>
            <a:ext cx="3071802" cy="23038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9774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857232"/>
            <a:ext cx="75724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...to promote sustainable development</a:t>
            </a:r>
          </a:p>
          <a:p>
            <a:endParaRPr lang="hr-HR" dirty="0" smtClean="0"/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 co-ordination of management practices in forestry, forest regenaration, pollution control...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 elaboration of joint tourism policy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 various partnerships with local communities, NGO’s, societies, stakeholder councils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 promotion of joint cultural events, conservation of cultural heritage </a:t>
            </a:r>
          </a:p>
          <a:p>
            <a:pPr>
              <a:buFont typeface="Arial" pitchFamily="34" charset="0"/>
              <a:buChar char="•"/>
            </a:pPr>
            <a:endParaRPr lang="hr-HR" dirty="0"/>
          </a:p>
        </p:txBody>
      </p:sp>
      <p:pic>
        <p:nvPicPr>
          <p:cNvPr id="3" name="Picture 2" descr="P6132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4607726"/>
            <a:ext cx="3000364" cy="2250273"/>
          </a:xfrm>
          <a:prstGeom prst="rect">
            <a:avLst/>
          </a:prstGeom>
        </p:spPr>
      </p:pic>
      <p:pic>
        <p:nvPicPr>
          <p:cNvPr id="4" name="Picture 3" descr="P52016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43446"/>
            <a:ext cx="3143240" cy="2214553"/>
          </a:xfrm>
          <a:prstGeom prst="rect">
            <a:avLst/>
          </a:prstGeom>
        </p:spPr>
      </p:pic>
      <p:pic>
        <p:nvPicPr>
          <p:cNvPr id="5" name="Picture 4" descr="tortice od cvjetač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4607727"/>
            <a:ext cx="3000364" cy="22502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757242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...to support research, monitoring, education and training</a:t>
            </a:r>
          </a:p>
          <a:p>
            <a:endParaRPr lang="hr-HR" sz="2000" dirty="0" smtClean="0"/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 to prepare joint reserch programmes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 to develop common data formats, indicators and methods for monitoring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 to share scientific information, maps 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 to organise workshops, training courses, conferences, expert meetings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 to publish results of common research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 to develop joint mapping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 to promote understanding of neighbours culture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 to support school exchange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 to develop common public relations’ </a:t>
            </a:r>
          </a:p>
          <a:p>
            <a:r>
              <a:rPr lang="hr-HR" dirty="0" smtClean="0"/>
              <a:t>strategy to raise awareness on TBR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 to produce information material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 to organise exhibitions and events in TBR</a:t>
            </a:r>
            <a:endParaRPr lang="hr-HR" dirty="0"/>
          </a:p>
        </p:txBody>
      </p:sp>
      <p:pic>
        <p:nvPicPr>
          <p:cNvPr id="3" name="Picture 2" descr="P72102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4822041"/>
            <a:ext cx="2714612" cy="2035959"/>
          </a:xfrm>
          <a:prstGeom prst="rect">
            <a:avLst/>
          </a:prstGeom>
        </p:spPr>
      </p:pic>
      <p:pic>
        <p:nvPicPr>
          <p:cNvPr id="4" name="Picture 3" descr="muramok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4143380"/>
            <a:ext cx="2262182" cy="1696637"/>
          </a:xfrm>
          <a:prstGeom prst="rect">
            <a:avLst/>
          </a:prstGeom>
        </p:spPr>
      </p:pic>
      <p:pic>
        <p:nvPicPr>
          <p:cNvPr id="5" name="Picture 4" descr="P12828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82" y="2500306"/>
            <a:ext cx="1785918" cy="23812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545"/>
            <a:ext cx="9144000" cy="5418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283968" y="4797152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Freestyle Script" pitchFamily="66" charset="0"/>
              </a:rPr>
              <a:t>Thank you for your attention!</a:t>
            </a:r>
            <a:endParaRPr lang="en-US" sz="2800" b="1" dirty="0">
              <a:solidFill>
                <a:schemeClr val="bg1"/>
              </a:solidFill>
              <a:latin typeface="Freestyle Script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1137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353583597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561031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2472334016"/>
              </p:ext>
            </p:extLst>
          </p:nvPr>
        </p:nvGraphicFramePr>
        <p:xfrm>
          <a:off x="467544" y="1412776"/>
          <a:ext cx="83529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587934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223461756"/>
              </p:ext>
            </p:extLst>
          </p:nvPr>
        </p:nvGraphicFramePr>
        <p:xfrm>
          <a:off x="899592" y="1988840"/>
          <a:ext cx="7920880" cy="34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31640" y="980728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Main goal – Natural solutions </a:t>
            </a:r>
            <a:r>
              <a:rPr lang="hr-HR" sz="3200" dirty="0" smtClean="0"/>
              <a:t>for MDD area!</a:t>
            </a:r>
            <a:endParaRPr lang="hr-HR" sz="3200" dirty="0"/>
          </a:p>
        </p:txBody>
      </p:sp>
    </p:spTree>
    <p:extLst>
      <p:ext uri="{BB962C8B-B14F-4D97-AF65-F5344CB8AC3E}">
        <p14:creationId xmlns="" xmlns:p14="http://schemas.microsoft.com/office/powerpoint/2010/main" val="215348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/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123" name="TextBox 6"/>
          <p:cNvSpPr txBox="1">
            <a:spLocks noChangeArrowheads="1"/>
          </p:cNvSpPr>
          <p:nvPr/>
        </p:nvSpPr>
        <p:spPr bwMode="auto">
          <a:xfrm>
            <a:off x="1714500" y="1176864"/>
            <a:ext cx="660191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FFFF"/>
                </a:solidFill>
                <a:cs typeface="Arial" charset="0"/>
              </a:rPr>
              <a:t>In this long complex process, we learned the importance of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Char char="•"/>
            </a:pPr>
            <a:r>
              <a:rPr lang="en-US" sz="2000" b="1" dirty="0" smtClean="0">
                <a:solidFill>
                  <a:srgbClr val="00FFFF"/>
                </a:solidFill>
                <a:cs typeface="Arial" charset="0"/>
              </a:rPr>
              <a:t>    patience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Char char="•"/>
            </a:pPr>
            <a:r>
              <a:rPr lang="en-US" sz="2000" b="1" dirty="0" smtClean="0">
                <a:solidFill>
                  <a:srgbClr val="00FFFF"/>
                </a:solidFill>
                <a:cs typeface="Arial" charset="0"/>
              </a:rPr>
              <a:t>    persistance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Char char="•"/>
            </a:pPr>
            <a:r>
              <a:rPr lang="en-US" sz="2000" b="1" dirty="0" smtClean="0">
                <a:solidFill>
                  <a:srgbClr val="00FFFF"/>
                </a:solidFill>
                <a:cs typeface="Arial" charset="0"/>
              </a:rPr>
              <a:t>    consistence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Char char="•"/>
            </a:pPr>
            <a:r>
              <a:rPr lang="en-US" sz="2000" b="1" dirty="0" smtClean="0">
                <a:solidFill>
                  <a:srgbClr val="00FFFF"/>
                </a:solidFill>
                <a:cs typeface="Arial" charset="0"/>
              </a:rPr>
              <a:t>    confidence  in our goal</a:t>
            </a:r>
          </a:p>
        </p:txBody>
      </p:sp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4139952" y="3140968"/>
            <a:ext cx="4857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cs typeface="Arial" charset="0"/>
              </a:rPr>
              <a:t>many discouraging notes: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cs typeface="Arial" charset="0"/>
              </a:rPr>
              <a:t>on too large area, long duration, useless of protection, obstacles to the land use etc.</a:t>
            </a:r>
            <a:endParaRPr lang="en-US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683568" y="4064892"/>
            <a:ext cx="7992888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b="1" dirty="0" smtClean="0">
                <a:solidFill>
                  <a:srgbClr val="00FFFF"/>
                </a:solidFill>
              </a:rPr>
              <a:t>Importance of process of public hearing</a:t>
            </a:r>
          </a:p>
          <a:p>
            <a:r>
              <a:rPr lang="en-US" sz="2000" b="1" dirty="0" smtClean="0">
                <a:solidFill>
                  <a:srgbClr val="00FFFF"/>
                </a:solidFill>
              </a:rPr>
              <a:t>	- to clear all open questions </a:t>
            </a:r>
          </a:p>
          <a:p>
            <a:r>
              <a:rPr lang="en-US" sz="2000" b="1" dirty="0" smtClean="0">
                <a:solidFill>
                  <a:srgbClr val="00FFFF"/>
                </a:solidFill>
              </a:rPr>
              <a:t>	- to remove all prejudices</a:t>
            </a:r>
          </a:p>
          <a:p>
            <a:r>
              <a:rPr lang="en-US" sz="2000" b="1" dirty="0" smtClean="0">
                <a:solidFill>
                  <a:srgbClr val="00FFFF"/>
                </a:solidFill>
              </a:rPr>
              <a:t>	- to communicate with different stakeholders</a:t>
            </a:r>
          </a:p>
          <a:p>
            <a:r>
              <a:rPr lang="en-US" b="1" dirty="0" smtClean="0"/>
              <a:t>Public hearing for Regional park Mura-Drava - good lesson</a:t>
            </a:r>
          </a:p>
          <a:p>
            <a:r>
              <a:rPr lang="en-US" b="1" dirty="0" smtClean="0"/>
              <a:t>50 letters, presentation in each county, wide number of stakeholders,  detailed explanation of each raised question, approval of the proposal -&gt; raised public awareness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05424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143116"/>
            <a:ext cx="7523163" cy="236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mbojic\Pictures\MURA-DRAVA-javno izlaganje 09\PB1219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43512"/>
            <a:ext cx="2285984" cy="1714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bojic\Pictures\PEČUH 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5135107"/>
            <a:ext cx="2214578" cy="17228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ustr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143512"/>
            <a:ext cx="2357422" cy="1714488"/>
          </a:xfrm>
          <a:prstGeom prst="rect">
            <a:avLst/>
          </a:prstGeom>
        </p:spPr>
      </p:pic>
      <p:pic>
        <p:nvPicPr>
          <p:cNvPr id="6" name="Picture 5" descr="P128197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16" y="5143512"/>
            <a:ext cx="2285984" cy="17144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0834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4 CRO-HU ZONATION MAP SATEL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324975" cy="7029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1995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362048841"/>
              </p:ext>
            </p:extLst>
          </p:nvPr>
        </p:nvGraphicFramePr>
        <p:xfrm>
          <a:off x="215515" y="1916832"/>
          <a:ext cx="87849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115616" y="476672"/>
            <a:ext cx="6984775" cy="1016000"/>
            <a:chOff x="743739" y="1523999"/>
            <a:chExt cx="4608521" cy="1016000"/>
          </a:xfrm>
          <a:scene3d>
            <a:camera prst="orthographicFront"/>
            <a:lightRig rig="flat" dir="t"/>
          </a:scene3d>
        </p:grpSpPr>
        <p:sp>
          <p:nvSpPr>
            <p:cNvPr id="5" name="Rounded Rectangle 4"/>
            <p:cNvSpPr/>
            <p:nvPr/>
          </p:nvSpPr>
          <p:spPr>
            <a:xfrm>
              <a:off x="743739" y="1523999"/>
              <a:ext cx="4608521" cy="1016000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773497" y="1553757"/>
              <a:ext cx="4549005" cy="9564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400" kern="1200" dirty="0" smtClean="0"/>
                <a:t>2. </a:t>
              </a:r>
              <a:r>
                <a:rPr lang="en-US" sz="2400" kern="1200" noProof="0" dirty="0" smtClean="0"/>
                <a:t>Present tasks in management</a:t>
              </a:r>
              <a:r>
                <a:rPr lang="hr-HR" sz="2400" kern="1200" noProof="0" dirty="0" smtClean="0"/>
                <a:t> – 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three functions of biosphere reserve</a:t>
              </a:r>
              <a:endParaRPr lang="en-US" sz="2400" kern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10927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3241078127"/>
              </p:ext>
            </p:extLst>
          </p:nvPr>
        </p:nvGraphicFramePr>
        <p:xfrm>
          <a:off x="539552" y="1397000"/>
          <a:ext cx="81369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499462833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342</TotalTime>
  <Words>531</Words>
  <Application>Microsoft Office PowerPoint</Application>
  <PresentationFormat>Экран (4:3)</PresentationFormat>
  <Paragraphs>98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Slipstream</vt:lpstr>
      <vt:lpstr>Transboundary Biosphere Reserve Mura-Drava-Danube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Kulture RH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Transboundary Biosphere Reserve Mura-Drava-Danube</dc:title>
  <dc:creator>Mirna  Bojić</dc:creator>
  <cp:lastModifiedBy>User</cp:lastModifiedBy>
  <cp:revision>31</cp:revision>
  <dcterms:created xsi:type="dcterms:W3CDTF">2012-11-05T15:50:53Z</dcterms:created>
  <dcterms:modified xsi:type="dcterms:W3CDTF">2019-09-11T14:03:24Z</dcterms:modified>
</cp:coreProperties>
</file>