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18"/>
  </p:notesMasterIdLst>
  <p:handoutMasterIdLst>
    <p:handoutMasterId r:id="rId19"/>
  </p:handoutMasterIdLst>
  <p:sldIdLst>
    <p:sldId id="368" r:id="rId2"/>
    <p:sldId id="373" r:id="rId3"/>
    <p:sldId id="369" r:id="rId4"/>
    <p:sldId id="370" r:id="rId5"/>
    <p:sldId id="385" r:id="rId6"/>
    <p:sldId id="355" r:id="rId7"/>
    <p:sldId id="375" r:id="rId8"/>
    <p:sldId id="376" r:id="rId9"/>
    <p:sldId id="374" r:id="rId10"/>
    <p:sldId id="380" r:id="rId11"/>
    <p:sldId id="381" r:id="rId12"/>
    <p:sldId id="382" r:id="rId13"/>
    <p:sldId id="383" r:id="rId14"/>
    <p:sldId id="384" r:id="rId15"/>
    <p:sldId id="386" r:id="rId16"/>
    <p:sldId id="387" r:id="rId17"/>
  </p:sldIdLst>
  <p:sldSz cx="10553700" cy="7239000"/>
  <p:notesSz cx="6797675" cy="9926638"/>
  <p:defaultTextStyle>
    <a:defPPr>
      <a:defRPr lang="de-DE"/>
    </a:defPPr>
    <a:lvl1pPr algn="r" rtl="0" eaLnBrk="0" fontAlgn="base" hangingPunct="0">
      <a:spcBef>
        <a:spcPct val="0"/>
      </a:spcBef>
      <a:spcAft>
        <a:spcPct val="0"/>
      </a:spcAft>
      <a:defRPr sz="2400" kern="1200">
        <a:solidFill>
          <a:schemeClr val="tx2"/>
        </a:solidFill>
        <a:latin typeface="Arial" charset="0"/>
        <a:ea typeface="+mn-ea"/>
        <a:cs typeface="+mn-cs"/>
      </a:defRPr>
    </a:lvl1pPr>
    <a:lvl2pPr marL="457200" algn="r" rtl="0" eaLnBrk="0" fontAlgn="base" hangingPunct="0">
      <a:spcBef>
        <a:spcPct val="0"/>
      </a:spcBef>
      <a:spcAft>
        <a:spcPct val="0"/>
      </a:spcAft>
      <a:defRPr sz="2400" kern="1200">
        <a:solidFill>
          <a:schemeClr val="tx2"/>
        </a:solidFill>
        <a:latin typeface="Arial" charset="0"/>
        <a:ea typeface="+mn-ea"/>
        <a:cs typeface="+mn-cs"/>
      </a:defRPr>
    </a:lvl2pPr>
    <a:lvl3pPr marL="914400" algn="r" rtl="0" eaLnBrk="0" fontAlgn="base" hangingPunct="0">
      <a:spcBef>
        <a:spcPct val="0"/>
      </a:spcBef>
      <a:spcAft>
        <a:spcPct val="0"/>
      </a:spcAft>
      <a:defRPr sz="2400" kern="1200">
        <a:solidFill>
          <a:schemeClr val="tx2"/>
        </a:solidFill>
        <a:latin typeface="Arial" charset="0"/>
        <a:ea typeface="+mn-ea"/>
        <a:cs typeface="+mn-cs"/>
      </a:defRPr>
    </a:lvl3pPr>
    <a:lvl4pPr marL="1371600" algn="r" rtl="0" eaLnBrk="0" fontAlgn="base" hangingPunct="0">
      <a:spcBef>
        <a:spcPct val="0"/>
      </a:spcBef>
      <a:spcAft>
        <a:spcPct val="0"/>
      </a:spcAft>
      <a:defRPr sz="2400" kern="1200">
        <a:solidFill>
          <a:schemeClr val="tx2"/>
        </a:solidFill>
        <a:latin typeface="Arial" charset="0"/>
        <a:ea typeface="+mn-ea"/>
        <a:cs typeface="+mn-cs"/>
      </a:defRPr>
    </a:lvl4pPr>
    <a:lvl5pPr marL="1828800" algn="r" rtl="0" eaLnBrk="0" fontAlgn="base" hangingPunct="0">
      <a:spcBef>
        <a:spcPct val="0"/>
      </a:spcBef>
      <a:spcAft>
        <a:spcPct val="0"/>
      </a:spcAft>
      <a:defRPr sz="2400" kern="1200">
        <a:solidFill>
          <a:schemeClr val="tx2"/>
        </a:solidFill>
        <a:latin typeface="Arial" charset="0"/>
        <a:ea typeface="+mn-ea"/>
        <a:cs typeface="+mn-cs"/>
      </a:defRPr>
    </a:lvl5pPr>
    <a:lvl6pPr marL="2286000" algn="l" defTabSz="914400" rtl="0" eaLnBrk="1" latinLnBrk="0" hangingPunct="1">
      <a:defRPr sz="2400" kern="1200">
        <a:solidFill>
          <a:schemeClr val="tx2"/>
        </a:solidFill>
        <a:latin typeface="Arial" charset="0"/>
        <a:ea typeface="+mn-ea"/>
        <a:cs typeface="+mn-cs"/>
      </a:defRPr>
    </a:lvl6pPr>
    <a:lvl7pPr marL="2743200" algn="l" defTabSz="914400" rtl="0" eaLnBrk="1" latinLnBrk="0" hangingPunct="1">
      <a:defRPr sz="2400" kern="1200">
        <a:solidFill>
          <a:schemeClr val="tx2"/>
        </a:solidFill>
        <a:latin typeface="Arial" charset="0"/>
        <a:ea typeface="+mn-ea"/>
        <a:cs typeface="+mn-cs"/>
      </a:defRPr>
    </a:lvl7pPr>
    <a:lvl8pPr marL="3200400" algn="l" defTabSz="914400" rtl="0" eaLnBrk="1" latinLnBrk="0" hangingPunct="1">
      <a:defRPr sz="2400" kern="1200">
        <a:solidFill>
          <a:schemeClr val="tx2"/>
        </a:solidFill>
        <a:latin typeface="Arial" charset="0"/>
        <a:ea typeface="+mn-ea"/>
        <a:cs typeface="+mn-cs"/>
      </a:defRPr>
    </a:lvl8pPr>
    <a:lvl9pPr marL="3657600" algn="l" defTabSz="914400" rtl="0" eaLnBrk="1" latinLnBrk="0" hangingPunct="1">
      <a:defRPr sz="2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CC"/>
    <a:srgbClr val="000099"/>
    <a:srgbClr val="CCFFFF"/>
    <a:srgbClr val="DAEBAF"/>
    <a:srgbClr val="D4910A"/>
    <a:srgbClr val="FF0558"/>
    <a:srgbClr val="A7D040"/>
    <a:srgbClr val="E5BB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42" autoAdjust="0"/>
    <p:restoredTop sz="94661" autoAdjust="0"/>
  </p:normalViewPr>
  <p:slideViewPr>
    <p:cSldViewPr>
      <p:cViewPr>
        <p:scale>
          <a:sx n="50" d="100"/>
          <a:sy n="50" d="100"/>
        </p:scale>
        <p:origin x="-714" y="-348"/>
      </p:cViewPr>
      <p:guideLst>
        <p:guide orient="horz" pos="2280"/>
        <p:guide pos="3324"/>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E2B37-9E8D-4FEB-89CF-5DB87A99254C}" type="doc">
      <dgm:prSet loTypeId="urn:microsoft.com/office/officeart/2005/8/layout/hProcess10#2" loCatId="process" qsTypeId="urn:microsoft.com/office/officeart/2005/8/quickstyle/simple1" qsCatId="simple" csTypeId="urn:microsoft.com/office/officeart/2005/8/colors/accent0_2" csCatId="mainScheme" phldr="1"/>
      <dgm:spPr/>
      <dgm:t>
        <a:bodyPr/>
        <a:lstStyle/>
        <a:p>
          <a:endParaRPr lang="hr-HR"/>
        </a:p>
      </dgm:t>
    </dgm:pt>
    <dgm:pt modelId="{95DF655F-8647-411A-9F5B-EAA15C1DB09B}" type="pres">
      <dgm:prSet presAssocID="{093E2B37-9E8D-4FEB-89CF-5DB87A99254C}" presName="Name0" presStyleCnt="0">
        <dgm:presLayoutVars>
          <dgm:dir/>
          <dgm:resizeHandles val="exact"/>
        </dgm:presLayoutVars>
      </dgm:prSet>
      <dgm:spPr/>
      <dgm:t>
        <a:bodyPr/>
        <a:lstStyle/>
        <a:p>
          <a:endParaRPr lang="hr-HR"/>
        </a:p>
      </dgm:t>
    </dgm:pt>
  </dgm:ptLst>
  <dgm:cxnLst>
    <dgm:cxn modelId="{664C9233-A124-41D6-852C-3632B5998902}" type="presOf" srcId="{093E2B37-9E8D-4FEB-89CF-5DB87A99254C}" destId="{95DF655F-8647-411A-9F5B-EAA15C1DB09B}" srcOrd="0" destOrd="0" presId="urn:microsoft.com/office/officeart/2005/8/layout/hProcess10#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B31E5-A5F0-4D14-A10D-9CAFC0A8868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hr-HR"/>
        </a:p>
      </dgm:t>
    </dgm:pt>
    <dgm:pt modelId="{F699087A-235A-4E02-A001-67259C53D26E}">
      <dgm:prSet custT="1">
        <dgm:style>
          <a:lnRef idx="1">
            <a:schemeClr val="accent3"/>
          </a:lnRef>
          <a:fillRef idx="3">
            <a:schemeClr val="accent3"/>
          </a:fillRef>
          <a:effectRef idx="2">
            <a:schemeClr val="accent3"/>
          </a:effectRef>
          <a:fontRef idx="minor">
            <a:schemeClr val="lt1"/>
          </a:fontRef>
        </dgm:style>
      </dgm:prSet>
      <dgm:spPr>
        <a:gradFill rotWithShape="0">
          <a:gsLst>
            <a:gs pos="1000">
              <a:schemeClr val="accent3">
                <a:shade val="51000"/>
                <a:satMod val="130000"/>
              </a:schemeClr>
            </a:gs>
            <a:gs pos="44000">
              <a:schemeClr val="accent3">
                <a:shade val="93000"/>
                <a:satMod val="130000"/>
              </a:schemeClr>
            </a:gs>
            <a:gs pos="71000">
              <a:schemeClr val="accent3">
                <a:shade val="94000"/>
                <a:satMod val="135000"/>
                <a:lumMod val="53000"/>
                <a:lumOff val="47000"/>
              </a:schemeClr>
            </a:gs>
          </a:gsLst>
        </a:gradFill>
      </dgm:spPr>
      <dgm:t>
        <a:bodyPr/>
        <a:lstStyle/>
        <a:p>
          <a:pPr algn="ctr" defTabSz="969963" rtl="0" eaLnBrk="0" fontAlgn="base" hangingPunct="0">
            <a:spcBef>
              <a:spcPct val="0"/>
            </a:spcBef>
            <a:spcAft>
              <a:spcPct val="0"/>
            </a:spcAft>
          </a:pPr>
          <a:r>
            <a:rPr kumimoji="1" lang="hr-HR" sz="1600" dirty="0" smtClean="0">
              <a:solidFill>
                <a:srgbClr val="0086BC"/>
              </a:solidFill>
              <a:latin typeface="Constantia" pitchFamily="18" charset="0"/>
              <a:ea typeface="+mj-ea"/>
              <a:cs typeface="+mj-cs"/>
            </a:rPr>
            <a:t>3. Building </a:t>
          </a:r>
          <a:r>
            <a:rPr kumimoji="1" lang="hr-HR" sz="1600" dirty="0" err="1" smtClean="0">
              <a:solidFill>
                <a:srgbClr val="0086BC"/>
              </a:solidFill>
              <a:latin typeface="Constantia" pitchFamily="18" charset="0"/>
              <a:ea typeface="+mj-ea"/>
              <a:cs typeface="+mj-cs"/>
            </a:rPr>
            <a:t>prosperity</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in</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the</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Danube</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Region</a:t>
          </a:r>
          <a:endParaRPr kumimoji="1" lang="hr-HR" sz="1600" dirty="0">
            <a:solidFill>
              <a:srgbClr val="0086BC"/>
            </a:solidFill>
            <a:latin typeface="Constantia" pitchFamily="18" charset="0"/>
            <a:ea typeface="+mj-ea"/>
            <a:cs typeface="+mj-cs"/>
          </a:endParaRPr>
        </a:p>
      </dgm:t>
    </dgm:pt>
    <dgm:pt modelId="{61CB3830-C99F-4BD8-896A-163C23A043AF}" type="parTrans" cxnId="{EF5D8B67-7635-48D3-9467-B15F67DB2C71}">
      <dgm:prSet/>
      <dgm:spPr/>
      <dgm:t>
        <a:bodyPr/>
        <a:lstStyle/>
        <a:p>
          <a:endParaRPr lang="hr-HR"/>
        </a:p>
      </dgm:t>
    </dgm:pt>
    <dgm:pt modelId="{EB5F565B-50B3-4843-AB15-04C76D9E5990}" type="sibTrans" cxnId="{EF5D8B67-7635-48D3-9467-B15F67DB2C71}">
      <dgm:prSet>
        <dgm:style>
          <a:lnRef idx="1">
            <a:schemeClr val="accent3"/>
          </a:lnRef>
          <a:fillRef idx="3">
            <a:schemeClr val="accent3"/>
          </a:fillRef>
          <a:effectRef idx="2">
            <a:schemeClr val="accent3"/>
          </a:effectRef>
          <a:fontRef idx="minor">
            <a:schemeClr val="lt1"/>
          </a:fontRef>
        </dgm:style>
      </dgm:prSet>
      <dgm:spPr/>
      <dgm:t>
        <a:bodyPr/>
        <a:lstStyle/>
        <a:p>
          <a:endParaRPr lang="hr-HR"/>
        </a:p>
      </dgm:t>
    </dgm:pt>
    <dgm:pt modelId="{4B43E7C8-1E4E-4BBB-9506-8DE73E81A4DA}">
      <dgm:prSet custT="1">
        <dgm:style>
          <a:lnRef idx="1">
            <a:schemeClr val="accent3"/>
          </a:lnRef>
          <a:fillRef idx="3">
            <a:schemeClr val="accent3"/>
          </a:fillRef>
          <a:effectRef idx="2">
            <a:schemeClr val="accent3"/>
          </a:effectRef>
          <a:fontRef idx="minor">
            <a:schemeClr val="lt1"/>
          </a:fontRef>
        </dgm:style>
      </dgm:prSet>
      <dgm:spPr>
        <a:gradFill rotWithShape="0">
          <a:gsLst>
            <a:gs pos="1000">
              <a:schemeClr val="accent3">
                <a:shade val="51000"/>
                <a:satMod val="130000"/>
              </a:schemeClr>
            </a:gs>
            <a:gs pos="44000">
              <a:schemeClr val="accent3">
                <a:shade val="93000"/>
                <a:satMod val="130000"/>
              </a:schemeClr>
            </a:gs>
            <a:gs pos="71000">
              <a:schemeClr val="accent3">
                <a:shade val="94000"/>
                <a:satMod val="135000"/>
                <a:lumMod val="53000"/>
                <a:lumOff val="47000"/>
              </a:schemeClr>
            </a:gs>
          </a:gsLst>
        </a:gradFill>
      </dgm:spPr>
      <dgm:t>
        <a:bodyPr/>
        <a:lstStyle/>
        <a:p>
          <a:pPr algn="ctr" defTabSz="969963" rtl="0" eaLnBrk="0" fontAlgn="base" hangingPunct="0">
            <a:spcBef>
              <a:spcPct val="0"/>
            </a:spcBef>
            <a:spcAft>
              <a:spcPct val="0"/>
            </a:spcAft>
          </a:pPr>
          <a:r>
            <a:rPr kumimoji="1" lang="hr-HR" sz="1600" dirty="0" smtClean="0">
              <a:solidFill>
                <a:srgbClr val="0070C0"/>
              </a:solidFill>
              <a:latin typeface="Constantia" pitchFamily="18" charset="0"/>
              <a:ea typeface="+mj-ea"/>
              <a:cs typeface="+mj-cs"/>
            </a:rPr>
            <a:t>2. </a:t>
          </a:r>
          <a:r>
            <a:rPr kumimoji="1" lang="hr-HR" sz="1600" dirty="0" err="1" smtClean="0">
              <a:solidFill>
                <a:srgbClr val="0070C0"/>
              </a:solidFill>
              <a:latin typeface="Constantia" pitchFamily="18" charset="0"/>
              <a:ea typeface="+mj-ea"/>
              <a:cs typeface="+mj-cs"/>
            </a:rPr>
            <a:t>Protecting</a:t>
          </a:r>
          <a:r>
            <a:rPr kumimoji="1" lang="hr-HR" sz="1600" dirty="0" smtClean="0">
              <a:solidFill>
                <a:srgbClr val="0070C0"/>
              </a:solidFill>
              <a:latin typeface="Constantia" pitchFamily="18" charset="0"/>
              <a:ea typeface="+mj-ea"/>
              <a:cs typeface="+mj-cs"/>
            </a:rPr>
            <a:t> </a:t>
          </a:r>
          <a:r>
            <a:rPr kumimoji="1" lang="hr-HR" sz="1600" dirty="0" err="1" smtClean="0">
              <a:solidFill>
                <a:srgbClr val="0070C0"/>
              </a:solidFill>
              <a:latin typeface="Constantia" pitchFamily="18" charset="0"/>
              <a:ea typeface="+mj-ea"/>
              <a:cs typeface="+mj-cs"/>
            </a:rPr>
            <a:t>the</a:t>
          </a:r>
          <a:r>
            <a:rPr kumimoji="1" lang="hr-HR" sz="1600" dirty="0" smtClean="0">
              <a:solidFill>
                <a:srgbClr val="0070C0"/>
              </a:solidFill>
              <a:latin typeface="Constantia" pitchFamily="18" charset="0"/>
              <a:ea typeface="+mj-ea"/>
              <a:cs typeface="+mj-cs"/>
            </a:rPr>
            <a:t> </a:t>
          </a:r>
          <a:r>
            <a:rPr kumimoji="1" lang="hr-HR" sz="1600" dirty="0" err="1" smtClean="0">
              <a:solidFill>
                <a:srgbClr val="0070C0"/>
              </a:solidFill>
              <a:latin typeface="Constantia" pitchFamily="18" charset="0"/>
              <a:ea typeface="+mj-ea"/>
              <a:cs typeface="+mj-cs"/>
            </a:rPr>
            <a:t>environment</a:t>
          </a:r>
          <a:r>
            <a:rPr kumimoji="1" lang="hr-HR" sz="1600" dirty="0" smtClean="0">
              <a:solidFill>
                <a:srgbClr val="0070C0"/>
              </a:solidFill>
              <a:latin typeface="Constantia" pitchFamily="18" charset="0"/>
              <a:ea typeface="+mj-ea"/>
              <a:cs typeface="+mj-cs"/>
            </a:rPr>
            <a:t> </a:t>
          </a:r>
          <a:r>
            <a:rPr kumimoji="1" lang="hr-HR" sz="1600" dirty="0" err="1" smtClean="0">
              <a:solidFill>
                <a:srgbClr val="0070C0"/>
              </a:solidFill>
              <a:latin typeface="Constantia" pitchFamily="18" charset="0"/>
              <a:ea typeface="+mj-ea"/>
              <a:cs typeface="+mj-cs"/>
            </a:rPr>
            <a:t>in</a:t>
          </a:r>
          <a:r>
            <a:rPr kumimoji="1" lang="hr-HR" sz="1600" dirty="0" smtClean="0">
              <a:solidFill>
                <a:srgbClr val="0070C0"/>
              </a:solidFill>
              <a:latin typeface="Constantia" pitchFamily="18" charset="0"/>
              <a:ea typeface="+mj-ea"/>
              <a:cs typeface="+mj-cs"/>
            </a:rPr>
            <a:t> </a:t>
          </a:r>
          <a:r>
            <a:rPr kumimoji="1" lang="hr-HR" sz="1600" dirty="0" err="1" smtClean="0">
              <a:solidFill>
                <a:srgbClr val="0070C0"/>
              </a:solidFill>
              <a:latin typeface="Constantia" pitchFamily="18" charset="0"/>
              <a:ea typeface="+mj-ea"/>
              <a:cs typeface="+mj-cs"/>
            </a:rPr>
            <a:t>the</a:t>
          </a:r>
          <a:r>
            <a:rPr kumimoji="1" lang="hr-HR" sz="1600" dirty="0" smtClean="0">
              <a:solidFill>
                <a:srgbClr val="0070C0"/>
              </a:solidFill>
              <a:latin typeface="Constantia" pitchFamily="18" charset="0"/>
              <a:ea typeface="+mj-ea"/>
              <a:cs typeface="+mj-cs"/>
            </a:rPr>
            <a:t> </a:t>
          </a:r>
          <a:r>
            <a:rPr kumimoji="1" lang="hr-HR" sz="1600" dirty="0" err="1" smtClean="0">
              <a:solidFill>
                <a:srgbClr val="0070C0"/>
              </a:solidFill>
              <a:latin typeface="Constantia" pitchFamily="18" charset="0"/>
              <a:ea typeface="+mj-ea"/>
              <a:cs typeface="+mj-cs"/>
            </a:rPr>
            <a:t>Danube</a:t>
          </a:r>
          <a:r>
            <a:rPr kumimoji="1" lang="hr-HR" sz="1600" dirty="0" smtClean="0">
              <a:solidFill>
                <a:srgbClr val="0070C0"/>
              </a:solidFill>
              <a:latin typeface="Constantia" pitchFamily="18" charset="0"/>
              <a:ea typeface="+mj-ea"/>
              <a:cs typeface="+mj-cs"/>
            </a:rPr>
            <a:t> </a:t>
          </a:r>
          <a:r>
            <a:rPr kumimoji="1" lang="hr-HR" sz="1600" dirty="0" err="1" smtClean="0">
              <a:solidFill>
                <a:srgbClr val="0070C0"/>
              </a:solidFill>
              <a:latin typeface="Constantia" pitchFamily="18" charset="0"/>
              <a:ea typeface="+mj-ea"/>
              <a:cs typeface="+mj-cs"/>
            </a:rPr>
            <a:t>Region</a:t>
          </a:r>
          <a:endParaRPr kumimoji="1" lang="hr-HR" sz="1600" dirty="0">
            <a:solidFill>
              <a:srgbClr val="0070C0"/>
            </a:solidFill>
            <a:latin typeface="Constantia" pitchFamily="18" charset="0"/>
            <a:ea typeface="+mj-ea"/>
            <a:cs typeface="+mj-cs"/>
          </a:endParaRPr>
        </a:p>
      </dgm:t>
    </dgm:pt>
    <dgm:pt modelId="{AF230C37-796B-4C1A-B3D1-C7DDC94251D6}" type="parTrans" cxnId="{A6E2E72B-012A-42B5-A56E-E520941DCF13}">
      <dgm:prSet/>
      <dgm:spPr/>
      <dgm:t>
        <a:bodyPr/>
        <a:lstStyle/>
        <a:p>
          <a:endParaRPr lang="hr-HR"/>
        </a:p>
      </dgm:t>
    </dgm:pt>
    <dgm:pt modelId="{C02F8D1F-B5A7-461C-BAF8-64A74B9BEBE2}" type="sibTrans" cxnId="{A6E2E72B-012A-42B5-A56E-E520941DCF13}">
      <dgm:prSet>
        <dgm:style>
          <a:lnRef idx="1">
            <a:schemeClr val="accent3"/>
          </a:lnRef>
          <a:fillRef idx="3">
            <a:schemeClr val="accent3"/>
          </a:fillRef>
          <a:effectRef idx="2">
            <a:schemeClr val="accent3"/>
          </a:effectRef>
          <a:fontRef idx="minor">
            <a:schemeClr val="lt1"/>
          </a:fontRef>
        </dgm:style>
      </dgm:prSet>
      <dgm:spPr/>
      <dgm:t>
        <a:bodyPr/>
        <a:lstStyle/>
        <a:p>
          <a:endParaRPr lang="hr-HR"/>
        </a:p>
      </dgm:t>
    </dgm:pt>
    <dgm:pt modelId="{C0640355-E51D-475F-B0B7-7FB5E315ED4C}">
      <dgm:prSet custT="1">
        <dgm:style>
          <a:lnRef idx="1">
            <a:schemeClr val="accent3"/>
          </a:lnRef>
          <a:fillRef idx="3">
            <a:schemeClr val="accent3"/>
          </a:fillRef>
          <a:effectRef idx="2">
            <a:schemeClr val="accent3"/>
          </a:effectRef>
          <a:fontRef idx="minor">
            <a:schemeClr val="lt1"/>
          </a:fontRef>
        </dgm:style>
      </dgm:prSet>
      <dgm:spPr>
        <a:gradFill rotWithShape="0">
          <a:gsLst>
            <a:gs pos="1000">
              <a:schemeClr val="accent3">
                <a:shade val="51000"/>
                <a:satMod val="130000"/>
              </a:schemeClr>
            </a:gs>
            <a:gs pos="44000">
              <a:schemeClr val="accent3">
                <a:shade val="93000"/>
                <a:satMod val="130000"/>
              </a:schemeClr>
            </a:gs>
            <a:gs pos="71000">
              <a:schemeClr val="accent3">
                <a:shade val="94000"/>
                <a:satMod val="135000"/>
                <a:lumMod val="53000"/>
                <a:lumOff val="47000"/>
              </a:schemeClr>
            </a:gs>
          </a:gsLst>
        </a:gradFill>
      </dgm:spPr>
      <dgm:t>
        <a:bodyPr/>
        <a:lstStyle/>
        <a:p>
          <a:pPr algn="ctr" defTabSz="969963" rtl="0" eaLnBrk="0" fontAlgn="base" hangingPunct="0">
            <a:spcBef>
              <a:spcPct val="0"/>
            </a:spcBef>
            <a:spcAft>
              <a:spcPct val="0"/>
            </a:spcAft>
          </a:pPr>
          <a:r>
            <a:rPr kumimoji="1" lang="hr-HR" sz="1600" dirty="0" smtClean="0">
              <a:solidFill>
                <a:srgbClr val="0086BC"/>
              </a:solidFill>
              <a:latin typeface="Constantia" pitchFamily="18" charset="0"/>
              <a:ea typeface="+mj-ea"/>
              <a:cs typeface="+mj-cs"/>
            </a:rPr>
            <a:t>1. </a:t>
          </a:r>
          <a:r>
            <a:rPr kumimoji="1" lang="hr-HR" sz="1600" dirty="0" err="1" smtClean="0">
              <a:solidFill>
                <a:srgbClr val="0086BC"/>
              </a:solidFill>
              <a:latin typeface="Constantia" pitchFamily="18" charset="0"/>
              <a:ea typeface="+mj-ea"/>
              <a:cs typeface="+mj-cs"/>
            </a:rPr>
            <a:t>Connecting</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the</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Danube</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Region</a:t>
          </a:r>
          <a:endParaRPr kumimoji="1" lang="hr-HR" sz="1600" dirty="0">
            <a:solidFill>
              <a:srgbClr val="0086BC"/>
            </a:solidFill>
            <a:latin typeface="Constantia" pitchFamily="18" charset="0"/>
            <a:ea typeface="+mj-ea"/>
            <a:cs typeface="+mj-cs"/>
          </a:endParaRPr>
        </a:p>
      </dgm:t>
    </dgm:pt>
    <dgm:pt modelId="{95D1F39A-1FF9-49E4-BD02-F51EA7C39C98}" type="parTrans" cxnId="{ED9AC85D-17CA-4E72-BA72-39ADFD99A0B5}">
      <dgm:prSet/>
      <dgm:spPr/>
      <dgm:t>
        <a:bodyPr/>
        <a:lstStyle/>
        <a:p>
          <a:endParaRPr lang="hr-HR"/>
        </a:p>
      </dgm:t>
    </dgm:pt>
    <dgm:pt modelId="{827FAB22-4D2E-4AF2-B7FE-D1450D2B06D3}" type="sibTrans" cxnId="{ED9AC85D-17CA-4E72-BA72-39ADFD99A0B5}">
      <dgm:prSet>
        <dgm:style>
          <a:lnRef idx="1">
            <a:schemeClr val="accent3"/>
          </a:lnRef>
          <a:fillRef idx="3">
            <a:schemeClr val="accent3"/>
          </a:fillRef>
          <a:effectRef idx="2">
            <a:schemeClr val="accent3"/>
          </a:effectRef>
          <a:fontRef idx="minor">
            <a:schemeClr val="lt1"/>
          </a:fontRef>
        </dgm:style>
      </dgm:prSet>
      <dgm:spPr/>
      <dgm:t>
        <a:bodyPr/>
        <a:lstStyle/>
        <a:p>
          <a:endParaRPr lang="hr-HR"/>
        </a:p>
      </dgm:t>
    </dgm:pt>
    <dgm:pt modelId="{C541E545-A87F-49A4-9264-A7C6DD02EB93}">
      <dgm:prSet custT="1">
        <dgm:style>
          <a:lnRef idx="1">
            <a:schemeClr val="accent3"/>
          </a:lnRef>
          <a:fillRef idx="3">
            <a:schemeClr val="accent3"/>
          </a:fillRef>
          <a:effectRef idx="2">
            <a:schemeClr val="accent3"/>
          </a:effectRef>
          <a:fontRef idx="minor">
            <a:schemeClr val="lt1"/>
          </a:fontRef>
        </dgm:style>
      </dgm:prSet>
      <dgm:spPr>
        <a:gradFill rotWithShape="0">
          <a:gsLst>
            <a:gs pos="1000">
              <a:schemeClr val="accent3">
                <a:shade val="51000"/>
                <a:satMod val="130000"/>
              </a:schemeClr>
            </a:gs>
            <a:gs pos="44000">
              <a:schemeClr val="accent3">
                <a:shade val="93000"/>
                <a:satMod val="130000"/>
              </a:schemeClr>
            </a:gs>
            <a:gs pos="71000">
              <a:schemeClr val="accent3">
                <a:shade val="94000"/>
                <a:satMod val="135000"/>
                <a:lumMod val="53000"/>
                <a:lumOff val="47000"/>
              </a:schemeClr>
            </a:gs>
          </a:gsLst>
        </a:gradFill>
      </dgm:spPr>
      <dgm:t>
        <a:bodyPr/>
        <a:lstStyle/>
        <a:p>
          <a:pPr algn="ctr" defTabSz="969963" rtl="0" eaLnBrk="0" fontAlgn="base" hangingPunct="0">
            <a:spcBef>
              <a:spcPct val="0"/>
            </a:spcBef>
            <a:spcAft>
              <a:spcPct val="0"/>
            </a:spcAft>
          </a:pPr>
          <a:r>
            <a:rPr kumimoji="1" lang="hr-HR" sz="1600" dirty="0" smtClean="0">
              <a:solidFill>
                <a:srgbClr val="0086BC"/>
              </a:solidFill>
              <a:latin typeface="Constantia" pitchFamily="18" charset="0"/>
              <a:ea typeface="+mj-ea"/>
              <a:cs typeface="+mj-cs"/>
            </a:rPr>
            <a:t>4. </a:t>
          </a:r>
          <a:r>
            <a:rPr kumimoji="1" lang="hr-HR" sz="1600" dirty="0" err="1" smtClean="0">
              <a:solidFill>
                <a:srgbClr val="0086BC"/>
              </a:solidFill>
              <a:latin typeface="Constantia" pitchFamily="18" charset="0"/>
              <a:ea typeface="+mj-ea"/>
              <a:cs typeface="+mj-cs"/>
            </a:rPr>
            <a:t>Strengthening</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the</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Danube</a:t>
          </a:r>
          <a:r>
            <a:rPr kumimoji="1" lang="hr-HR" sz="1600" dirty="0" smtClean="0">
              <a:solidFill>
                <a:srgbClr val="0086BC"/>
              </a:solidFill>
              <a:latin typeface="Constantia" pitchFamily="18" charset="0"/>
              <a:ea typeface="+mj-ea"/>
              <a:cs typeface="+mj-cs"/>
            </a:rPr>
            <a:t> </a:t>
          </a:r>
          <a:r>
            <a:rPr kumimoji="1" lang="hr-HR" sz="1600" dirty="0" err="1" smtClean="0">
              <a:solidFill>
                <a:srgbClr val="0086BC"/>
              </a:solidFill>
              <a:latin typeface="Constantia" pitchFamily="18" charset="0"/>
              <a:ea typeface="+mj-ea"/>
              <a:cs typeface="+mj-cs"/>
            </a:rPr>
            <a:t>Region</a:t>
          </a:r>
          <a:endParaRPr kumimoji="1" lang="hr-HR" sz="1600" dirty="0">
            <a:solidFill>
              <a:srgbClr val="0086BC"/>
            </a:solidFill>
            <a:latin typeface="Constantia" pitchFamily="18" charset="0"/>
            <a:ea typeface="+mj-ea"/>
            <a:cs typeface="+mj-cs"/>
          </a:endParaRPr>
        </a:p>
      </dgm:t>
    </dgm:pt>
    <dgm:pt modelId="{DE1C68B3-E2AA-4896-8490-F684210ACD92}" type="parTrans" cxnId="{69C0F32C-A6A2-48FE-9384-3BD30E74958C}">
      <dgm:prSet/>
      <dgm:spPr/>
      <dgm:t>
        <a:bodyPr/>
        <a:lstStyle/>
        <a:p>
          <a:endParaRPr lang="hr-HR"/>
        </a:p>
      </dgm:t>
    </dgm:pt>
    <dgm:pt modelId="{5D5CEC15-2BD2-4B9E-A35D-31EE6C863484}" type="sibTrans" cxnId="{69C0F32C-A6A2-48FE-9384-3BD30E74958C}">
      <dgm:prSet/>
      <dgm:spPr/>
      <dgm:t>
        <a:bodyPr/>
        <a:lstStyle/>
        <a:p>
          <a:endParaRPr lang="hr-HR"/>
        </a:p>
      </dgm:t>
    </dgm:pt>
    <dgm:pt modelId="{546E6DB1-E2F5-4387-834C-6F208B24543A}" type="pres">
      <dgm:prSet presAssocID="{A8FB31E5-A5F0-4D14-A10D-9CAFC0A8868F}" presName="Name0" presStyleCnt="0">
        <dgm:presLayoutVars>
          <dgm:dir/>
          <dgm:resizeHandles val="exact"/>
        </dgm:presLayoutVars>
      </dgm:prSet>
      <dgm:spPr/>
      <dgm:t>
        <a:bodyPr/>
        <a:lstStyle/>
        <a:p>
          <a:endParaRPr lang="hr-HR"/>
        </a:p>
      </dgm:t>
    </dgm:pt>
    <dgm:pt modelId="{09E52FD5-FDA6-48F6-82B8-4CC9B173D030}" type="pres">
      <dgm:prSet presAssocID="{C0640355-E51D-475F-B0B7-7FB5E315ED4C}" presName="node" presStyleLbl="node1" presStyleIdx="0" presStyleCnt="4" custLinFactNeighborX="20486" custLinFactNeighborY="-5202">
        <dgm:presLayoutVars>
          <dgm:bulletEnabled val="1"/>
        </dgm:presLayoutVars>
      </dgm:prSet>
      <dgm:spPr/>
      <dgm:t>
        <a:bodyPr/>
        <a:lstStyle/>
        <a:p>
          <a:endParaRPr lang="hr-HR"/>
        </a:p>
      </dgm:t>
    </dgm:pt>
    <dgm:pt modelId="{9A3CE4F3-297F-484D-A690-363576BDAF29}" type="pres">
      <dgm:prSet presAssocID="{827FAB22-4D2E-4AF2-B7FE-D1450D2B06D3}" presName="sibTrans" presStyleLbl="sibTrans2D1" presStyleIdx="0" presStyleCnt="3"/>
      <dgm:spPr/>
      <dgm:t>
        <a:bodyPr/>
        <a:lstStyle/>
        <a:p>
          <a:endParaRPr lang="hr-HR"/>
        </a:p>
      </dgm:t>
    </dgm:pt>
    <dgm:pt modelId="{36F1B663-AFE9-4040-B0CC-6A1146239096}" type="pres">
      <dgm:prSet presAssocID="{827FAB22-4D2E-4AF2-B7FE-D1450D2B06D3}" presName="connectorText" presStyleLbl="sibTrans2D1" presStyleIdx="0" presStyleCnt="3"/>
      <dgm:spPr/>
      <dgm:t>
        <a:bodyPr/>
        <a:lstStyle/>
        <a:p>
          <a:endParaRPr lang="hr-HR"/>
        </a:p>
      </dgm:t>
    </dgm:pt>
    <dgm:pt modelId="{00168DF9-AD7E-4BA5-A143-F9C2461D3282}" type="pres">
      <dgm:prSet presAssocID="{4B43E7C8-1E4E-4BBB-9506-8DE73E81A4DA}" presName="node" presStyleLbl="node1" presStyleIdx="1" presStyleCnt="4" custLinFactNeighborX="-7635" custLinFactNeighborY="-630">
        <dgm:presLayoutVars>
          <dgm:bulletEnabled val="1"/>
        </dgm:presLayoutVars>
      </dgm:prSet>
      <dgm:spPr/>
      <dgm:t>
        <a:bodyPr/>
        <a:lstStyle/>
        <a:p>
          <a:endParaRPr lang="hr-HR"/>
        </a:p>
      </dgm:t>
    </dgm:pt>
    <dgm:pt modelId="{4ACEF8AA-083A-4FBD-87C6-7EBD90A58621}" type="pres">
      <dgm:prSet presAssocID="{C02F8D1F-B5A7-461C-BAF8-64A74B9BEBE2}" presName="sibTrans" presStyleLbl="sibTrans2D1" presStyleIdx="1" presStyleCnt="3"/>
      <dgm:spPr/>
      <dgm:t>
        <a:bodyPr/>
        <a:lstStyle/>
        <a:p>
          <a:endParaRPr lang="hr-HR"/>
        </a:p>
      </dgm:t>
    </dgm:pt>
    <dgm:pt modelId="{4055BE4F-C126-40B1-8B13-43FD4613E908}" type="pres">
      <dgm:prSet presAssocID="{C02F8D1F-B5A7-461C-BAF8-64A74B9BEBE2}" presName="connectorText" presStyleLbl="sibTrans2D1" presStyleIdx="1" presStyleCnt="3"/>
      <dgm:spPr/>
      <dgm:t>
        <a:bodyPr/>
        <a:lstStyle/>
        <a:p>
          <a:endParaRPr lang="hr-HR"/>
        </a:p>
      </dgm:t>
    </dgm:pt>
    <dgm:pt modelId="{8CB04006-F61B-40A1-9F4A-10857AEF092B}" type="pres">
      <dgm:prSet presAssocID="{F699087A-235A-4E02-A001-67259C53D26E}" presName="node" presStyleLbl="node1" presStyleIdx="2" presStyleCnt="4" custLinFactNeighborX="-14698" custLinFactNeighborY="5038">
        <dgm:presLayoutVars>
          <dgm:bulletEnabled val="1"/>
        </dgm:presLayoutVars>
      </dgm:prSet>
      <dgm:spPr/>
      <dgm:t>
        <a:bodyPr/>
        <a:lstStyle/>
        <a:p>
          <a:endParaRPr lang="hr-HR"/>
        </a:p>
      </dgm:t>
    </dgm:pt>
    <dgm:pt modelId="{39648DF3-A174-45CD-8C38-D324A7EBA744}" type="pres">
      <dgm:prSet presAssocID="{EB5F565B-50B3-4843-AB15-04C76D9E5990}" presName="sibTrans" presStyleLbl="sibTrans2D1" presStyleIdx="2" presStyleCnt="3"/>
      <dgm:spPr/>
      <dgm:t>
        <a:bodyPr/>
        <a:lstStyle/>
        <a:p>
          <a:endParaRPr lang="hr-HR"/>
        </a:p>
      </dgm:t>
    </dgm:pt>
    <dgm:pt modelId="{B7EF1B8E-7D4C-4220-A8C4-7ED731FDA512}" type="pres">
      <dgm:prSet presAssocID="{EB5F565B-50B3-4843-AB15-04C76D9E5990}" presName="connectorText" presStyleLbl="sibTrans2D1" presStyleIdx="2" presStyleCnt="3"/>
      <dgm:spPr/>
      <dgm:t>
        <a:bodyPr/>
        <a:lstStyle/>
        <a:p>
          <a:endParaRPr lang="hr-HR"/>
        </a:p>
      </dgm:t>
    </dgm:pt>
    <dgm:pt modelId="{646BEA88-A506-4475-A41F-1A860A234BB3}" type="pres">
      <dgm:prSet presAssocID="{C541E545-A87F-49A4-9264-A7C6DD02EB93}" presName="node" presStyleLbl="node1" presStyleIdx="3" presStyleCnt="4" custLinFactNeighborX="4351" custLinFactNeighborY="2717">
        <dgm:presLayoutVars>
          <dgm:bulletEnabled val="1"/>
        </dgm:presLayoutVars>
      </dgm:prSet>
      <dgm:spPr/>
      <dgm:t>
        <a:bodyPr/>
        <a:lstStyle/>
        <a:p>
          <a:endParaRPr lang="hr-HR"/>
        </a:p>
      </dgm:t>
    </dgm:pt>
  </dgm:ptLst>
  <dgm:cxnLst>
    <dgm:cxn modelId="{69C0F32C-A6A2-48FE-9384-3BD30E74958C}" srcId="{A8FB31E5-A5F0-4D14-A10D-9CAFC0A8868F}" destId="{C541E545-A87F-49A4-9264-A7C6DD02EB93}" srcOrd="3" destOrd="0" parTransId="{DE1C68B3-E2AA-4896-8490-F684210ACD92}" sibTransId="{5D5CEC15-2BD2-4B9E-A35D-31EE6C863484}"/>
    <dgm:cxn modelId="{D5602B6F-4463-4BC4-8A2E-BD74E9751F21}" type="presOf" srcId="{827FAB22-4D2E-4AF2-B7FE-D1450D2B06D3}" destId="{36F1B663-AFE9-4040-B0CC-6A1146239096}" srcOrd="1" destOrd="0" presId="urn:microsoft.com/office/officeart/2005/8/layout/process1"/>
    <dgm:cxn modelId="{A798868E-003F-415F-9B8C-4004B1ED8614}" type="presOf" srcId="{C0640355-E51D-475F-B0B7-7FB5E315ED4C}" destId="{09E52FD5-FDA6-48F6-82B8-4CC9B173D030}" srcOrd="0" destOrd="0" presId="urn:microsoft.com/office/officeart/2005/8/layout/process1"/>
    <dgm:cxn modelId="{B77CF0DB-8F9E-46FE-9045-64188C5E0AFD}" type="presOf" srcId="{C541E545-A87F-49A4-9264-A7C6DD02EB93}" destId="{646BEA88-A506-4475-A41F-1A860A234BB3}" srcOrd="0" destOrd="0" presId="urn:microsoft.com/office/officeart/2005/8/layout/process1"/>
    <dgm:cxn modelId="{A6E2E72B-012A-42B5-A56E-E520941DCF13}" srcId="{A8FB31E5-A5F0-4D14-A10D-9CAFC0A8868F}" destId="{4B43E7C8-1E4E-4BBB-9506-8DE73E81A4DA}" srcOrd="1" destOrd="0" parTransId="{AF230C37-796B-4C1A-B3D1-C7DDC94251D6}" sibTransId="{C02F8D1F-B5A7-461C-BAF8-64A74B9BEBE2}"/>
    <dgm:cxn modelId="{43541250-26F1-4DBA-8780-D53573B4F46A}" type="presOf" srcId="{EB5F565B-50B3-4843-AB15-04C76D9E5990}" destId="{B7EF1B8E-7D4C-4220-A8C4-7ED731FDA512}" srcOrd="1" destOrd="0" presId="urn:microsoft.com/office/officeart/2005/8/layout/process1"/>
    <dgm:cxn modelId="{1F191CF4-D338-499F-B2F0-B8EB0B5AF341}" type="presOf" srcId="{4B43E7C8-1E4E-4BBB-9506-8DE73E81A4DA}" destId="{00168DF9-AD7E-4BA5-A143-F9C2461D3282}" srcOrd="0" destOrd="0" presId="urn:microsoft.com/office/officeart/2005/8/layout/process1"/>
    <dgm:cxn modelId="{01A6FEBD-01E3-4CDD-A420-D612132B6FA1}" type="presOf" srcId="{A8FB31E5-A5F0-4D14-A10D-9CAFC0A8868F}" destId="{546E6DB1-E2F5-4387-834C-6F208B24543A}" srcOrd="0" destOrd="0" presId="urn:microsoft.com/office/officeart/2005/8/layout/process1"/>
    <dgm:cxn modelId="{EF5D8B67-7635-48D3-9467-B15F67DB2C71}" srcId="{A8FB31E5-A5F0-4D14-A10D-9CAFC0A8868F}" destId="{F699087A-235A-4E02-A001-67259C53D26E}" srcOrd="2" destOrd="0" parTransId="{61CB3830-C99F-4BD8-896A-163C23A043AF}" sibTransId="{EB5F565B-50B3-4843-AB15-04C76D9E5990}"/>
    <dgm:cxn modelId="{2DDA62C8-F3B1-4B49-A312-3B487DE403BC}" type="presOf" srcId="{C02F8D1F-B5A7-461C-BAF8-64A74B9BEBE2}" destId="{4ACEF8AA-083A-4FBD-87C6-7EBD90A58621}" srcOrd="0" destOrd="0" presId="urn:microsoft.com/office/officeart/2005/8/layout/process1"/>
    <dgm:cxn modelId="{ED9AC85D-17CA-4E72-BA72-39ADFD99A0B5}" srcId="{A8FB31E5-A5F0-4D14-A10D-9CAFC0A8868F}" destId="{C0640355-E51D-475F-B0B7-7FB5E315ED4C}" srcOrd="0" destOrd="0" parTransId="{95D1F39A-1FF9-49E4-BD02-F51EA7C39C98}" sibTransId="{827FAB22-4D2E-4AF2-B7FE-D1450D2B06D3}"/>
    <dgm:cxn modelId="{A17ED667-0F7E-48F3-AFFA-071B68494319}" type="presOf" srcId="{EB5F565B-50B3-4843-AB15-04C76D9E5990}" destId="{39648DF3-A174-45CD-8C38-D324A7EBA744}" srcOrd="0" destOrd="0" presId="urn:microsoft.com/office/officeart/2005/8/layout/process1"/>
    <dgm:cxn modelId="{7DCF49F0-1164-49B2-BD96-AC1547A73B67}" type="presOf" srcId="{827FAB22-4D2E-4AF2-B7FE-D1450D2B06D3}" destId="{9A3CE4F3-297F-484D-A690-363576BDAF29}" srcOrd="0" destOrd="0" presId="urn:microsoft.com/office/officeart/2005/8/layout/process1"/>
    <dgm:cxn modelId="{5F24AF36-04C2-470C-884A-266D81572490}" type="presOf" srcId="{C02F8D1F-B5A7-461C-BAF8-64A74B9BEBE2}" destId="{4055BE4F-C126-40B1-8B13-43FD4613E908}" srcOrd="1" destOrd="0" presId="urn:microsoft.com/office/officeart/2005/8/layout/process1"/>
    <dgm:cxn modelId="{E3BD9B06-26FE-4F4B-B2F4-543E1C7B922B}" type="presOf" srcId="{F699087A-235A-4E02-A001-67259C53D26E}" destId="{8CB04006-F61B-40A1-9F4A-10857AEF092B}" srcOrd="0" destOrd="0" presId="urn:microsoft.com/office/officeart/2005/8/layout/process1"/>
    <dgm:cxn modelId="{A3C9A96F-2D6F-4BCA-8D46-3EF783550CFA}" type="presParOf" srcId="{546E6DB1-E2F5-4387-834C-6F208B24543A}" destId="{09E52FD5-FDA6-48F6-82B8-4CC9B173D030}" srcOrd="0" destOrd="0" presId="urn:microsoft.com/office/officeart/2005/8/layout/process1"/>
    <dgm:cxn modelId="{E9A8DAB5-9B6B-4937-B353-BC5E97D0E390}" type="presParOf" srcId="{546E6DB1-E2F5-4387-834C-6F208B24543A}" destId="{9A3CE4F3-297F-484D-A690-363576BDAF29}" srcOrd="1" destOrd="0" presId="urn:microsoft.com/office/officeart/2005/8/layout/process1"/>
    <dgm:cxn modelId="{E04BCD77-590A-432C-8A61-DCEE98181804}" type="presParOf" srcId="{9A3CE4F3-297F-484D-A690-363576BDAF29}" destId="{36F1B663-AFE9-4040-B0CC-6A1146239096}" srcOrd="0" destOrd="0" presId="urn:microsoft.com/office/officeart/2005/8/layout/process1"/>
    <dgm:cxn modelId="{857E9A6B-0274-4F0A-8688-27DA7C470C9D}" type="presParOf" srcId="{546E6DB1-E2F5-4387-834C-6F208B24543A}" destId="{00168DF9-AD7E-4BA5-A143-F9C2461D3282}" srcOrd="2" destOrd="0" presId="urn:microsoft.com/office/officeart/2005/8/layout/process1"/>
    <dgm:cxn modelId="{75CF1F29-1559-4AD8-A212-EF2ACF3CE311}" type="presParOf" srcId="{546E6DB1-E2F5-4387-834C-6F208B24543A}" destId="{4ACEF8AA-083A-4FBD-87C6-7EBD90A58621}" srcOrd="3" destOrd="0" presId="urn:microsoft.com/office/officeart/2005/8/layout/process1"/>
    <dgm:cxn modelId="{AFE28EAC-EC6F-454F-BBEF-2C3D25356711}" type="presParOf" srcId="{4ACEF8AA-083A-4FBD-87C6-7EBD90A58621}" destId="{4055BE4F-C126-40B1-8B13-43FD4613E908}" srcOrd="0" destOrd="0" presId="urn:microsoft.com/office/officeart/2005/8/layout/process1"/>
    <dgm:cxn modelId="{0BF9B73C-06B7-4676-824D-F8B4F7D3722B}" type="presParOf" srcId="{546E6DB1-E2F5-4387-834C-6F208B24543A}" destId="{8CB04006-F61B-40A1-9F4A-10857AEF092B}" srcOrd="4" destOrd="0" presId="urn:microsoft.com/office/officeart/2005/8/layout/process1"/>
    <dgm:cxn modelId="{632DEC69-49E3-4703-9C1F-46DC77C3A092}" type="presParOf" srcId="{546E6DB1-E2F5-4387-834C-6F208B24543A}" destId="{39648DF3-A174-45CD-8C38-D324A7EBA744}" srcOrd="5" destOrd="0" presId="urn:microsoft.com/office/officeart/2005/8/layout/process1"/>
    <dgm:cxn modelId="{0715D373-8A6F-456D-B666-30886E44AEDF}" type="presParOf" srcId="{39648DF3-A174-45CD-8C38-D324A7EBA744}" destId="{B7EF1B8E-7D4C-4220-A8C4-7ED731FDA512}" srcOrd="0" destOrd="0" presId="urn:microsoft.com/office/officeart/2005/8/layout/process1"/>
    <dgm:cxn modelId="{35E66AE0-A05A-4E62-9C1B-2F074C5C4901}" type="presParOf" srcId="{546E6DB1-E2F5-4387-834C-6F208B24543A}" destId="{646BEA88-A506-4475-A41F-1A860A234BB3}" srcOrd="6" destOrd="0" presId="urn:microsoft.com/office/officeart/2005/8/layout/process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83D43-A8DC-46F2-8A10-D57C1699A85F}" type="doc">
      <dgm:prSet loTypeId="urn:microsoft.com/office/officeart/2005/8/layout/process1" loCatId="process" qsTypeId="urn:microsoft.com/office/officeart/2005/8/quickstyle/simple1" qsCatId="simple" csTypeId="urn:microsoft.com/office/officeart/2005/8/colors/accent1_2" csCatId="accent1" phldr="0"/>
      <dgm:spPr/>
    </dgm:pt>
    <dgm:pt modelId="{D969C3FF-CBB8-4603-9C3D-029938F37A31}">
      <dgm:prSet phldrT="[Text]" phldr="1"/>
      <dgm:spPr/>
      <dgm:t>
        <a:bodyPr/>
        <a:lstStyle/>
        <a:p>
          <a:endParaRPr lang="hr-HR"/>
        </a:p>
      </dgm:t>
    </dgm:pt>
    <dgm:pt modelId="{7E2689FC-5E77-42F1-9F70-8C493C978F3C}" type="parTrans" cxnId="{3F2B0D92-9259-4C7D-87D3-A55E80067D4C}">
      <dgm:prSet/>
      <dgm:spPr/>
      <dgm:t>
        <a:bodyPr/>
        <a:lstStyle/>
        <a:p>
          <a:endParaRPr lang="hr-HR"/>
        </a:p>
      </dgm:t>
    </dgm:pt>
    <dgm:pt modelId="{5B348CE5-0328-4A4F-B3D5-C5B03907E4B5}" type="sibTrans" cxnId="{3F2B0D92-9259-4C7D-87D3-A55E80067D4C}">
      <dgm:prSet/>
      <dgm:spPr/>
      <dgm:t>
        <a:bodyPr/>
        <a:lstStyle/>
        <a:p>
          <a:endParaRPr lang="hr-HR"/>
        </a:p>
      </dgm:t>
    </dgm:pt>
    <dgm:pt modelId="{84A09810-CE6C-403E-8AC2-C0AB9AB67E9C}">
      <dgm:prSet phldrT="[Text]" phldr="1"/>
      <dgm:spPr/>
      <dgm:t>
        <a:bodyPr/>
        <a:lstStyle/>
        <a:p>
          <a:endParaRPr lang="hr-HR"/>
        </a:p>
      </dgm:t>
    </dgm:pt>
    <dgm:pt modelId="{1A8A02F3-A978-48A7-8269-A7DA9C203224}" type="parTrans" cxnId="{B1A28EB0-B82F-441F-802C-CDB4A9801456}">
      <dgm:prSet/>
      <dgm:spPr/>
      <dgm:t>
        <a:bodyPr/>
        <a:lstStyle/>
        <a:p>
          <a:endParaRPr lang="hr-HR"/>
        </a:p>
      </dgm:t>
    </dgm:pt>
    <dgm:pt modelId="{8821AEBC-7D6A-4038-8996-36FB794D7FC1}" type="sibTrans" cxnId="{B1A28EB0-B82F-441F-802C-CDB4A9801456}">
      <dgm:prSet/>
      <dgm:spPr/>
      <dgm:t>
        <a:bodyPr/>
        <a:lstStyle/>
        <a:p>
          <a:endParaRPr lang="hr-HR"/>
        </a:p>
      </dgm:t>
    </dgm:pt>
    <dgm:pt modelId="{3A9214D3-1B34-4B10-85E1-3A4FD81DBF0A}">
      <dgm:prSet phldrT="[Text]" phldr="1"/>
      <dgm:spPr/>
      <dgm:t>
        <a:bodyPr/>
        <a:lstStyle/>
        <a:p>
          <a:endParaRPr lang="hr-HR"/>
        </a:p>
      </dgm:t>
    </dgm:pt>
    <dgm:pt modelId="{3027846F-4510-4C59-8D8E-509BA4AA061B}" type="parTrans" cxnId="{5C6C89A7-86C7-47B0-AE47-69A382B6C3E9}">
      <dgm:prSet/>
      <dgm:spPr/>
      <dgm:t>
        <a:bodyPr/>
        <a:lstStyle/>
        <a:p>
          <a:endParaRPr lang="hr-HR"/>
        </a:p>
      </dgm:t>
    </dgm:pt>
    <dgm:pt modelId="{085519EE-72B6-4169-80F5-C71F493D0FB8}" type="sibTrans" cxnId="{5C6C89A7-86C7-47B0-AE47-69A382B6C3E9}">
      <dgm:prSet/>
      <dgm:spPr/>
      <dgm:t>
        <a:bodyPr/>
        <a:lstStyle/>
        <a:p>
          <a:endParaRPr lang="hr-HR"/>
        </a:p>
      </dgm:t>
    </dgm:pt>
    <dgm:pt modelId="{75CF4B7D-1B79-4ED4-889B-57AFD596AC3E}" type="pres">
      <dgm:prSet presAssocID="{FE583D43-A8DC-46F2-8A10-D57C1699A85F}" presName="Name0" presStyleCnt="0">
        <dgm:presLayoutVars>
          <dgm:dir/>
          <dgm:resizeHandles val="exact"/>
        </dgm:presLayoutVars>
      </dgm:prSet>
      <dgm:spPr/>
    </dgm:pt>
    <dgm:pt modelId="{D50D7B3B-8017-45DE-9478-6CA7815A2568}" type="pres">
      <dgm:prSet presAssocID="{D969C3FF-CBB8-4603-9C3D-029938F37A31}" presName="node" presStyleLbl="node1" presStyleIdx="0" presStyleCnt="3">
        <dgm:presLayoutVars>
          <dgm:bulletEnabled val="1"/>
        </dgm:presLayoutVars>
      </dgm:prSet>
      <dgm:spPr/>
      <dgm:t>
        <a:bodyPr/>
        <a:lstStyle/>
        <a:p>
          <a:endParaRPr lang="hr-HR"/>
        </a:p>
      </dgm:t>
    </dgm:pt>
    <dgm:pt modelId="{BDC80257-422A-472E-A4DD-34AD73E98511}" type="pres">
      <dgm:prSet presAssocID="{5B348CE5-0328-4A4F-B3D5-C5B03907E4B5}" presName="sibTrans" presStyleLbl="sibTrans2D1" presStyleIdx="0" presStyleCnt="2"/>
      <dgm:spPr/>
      <dgm:t>
        <a:bodyPr/>
        <a:lstStyle/>
        <a:p>
          <a:endParaRPr lang="hr-HR"/>
        </a:p>
      </dgm:t>
    </dgm:pt>
    <dgm:pt modelId="{E4647052-69F6-4595-8FCE-5752CFC2D7AB}" type="pres">
      <dgm:prSet presAssocID="{5B348CE5-0328-4A4F-B3D5-C5B03907E4B5}" presName="connectorText" presStyleLbl="sibTrans2D1" presStyleIdx="0" presStyleCnt="2"/>
      <dgm:spPr/>
      <dgm:t>
        <a:bodyPr/>
        <a:lstStyle/>
        <a:p>
          <a:endParaRPr lang="hr-HR"/>
        </a:p>
      </dgm:t>
    </dgm:pt>
    <dgm:pt modelId="{333B00F2-8656-4D29-9300-D3F7DED9E419}" type="pres">
      <dgm:prSet presAssocID="{84A09810-CE6C-403E-8AC2-C0AB9AB67E9C}" presName="node" presStyleLbl="node1" presStyleIdx="1" presStyleCnt="3">
        <dgm:presLayoutVars>
          <dgm:bulletEnabled val="1"/>
        </dgm:presLayoutVars>
      </dgm:prSet>
      <dgm:spPr/>
      <dgm:t>
        <a:bodyPr/>
        <a:lstStyle/>
        <a:p>
          <a:endParaRPr lang="hr-HR"/>
        </a:p>
      </dgm:t>
    </dgm:pt>
    <dgm:pt modelId="{787BCA6D-5134-4A84-B9B4-23BE7F8AB425}" type="pres">
      <dgm:prSet presAssocID="{8821AEBC-7D6A-4038-8996-36FB794D7FC1}" presName="sibTrans" presStyleLbl="sibTrans2D1" presStyleIdx="1" presStyleCnt="2"/>
      <dgm:spPr/>
      <dgm:t>
        <a:bodyPr/>
        <a:lstStyle/>
        <a:p>
          <a:endParaRPr lang="hr-HR"/>
        </a:p>
      </dgm:t>
    </dgm:pt>
    <dgm:pt modelId="{36988346-D7E9-45D7-AC28-686DE3FF6ABE}" type="pres">
      <dgm:prSet presAssocID="{8821AEBC-7D6A-4038-8996-36FB794D7FC1}" presName="connectorText" presStyleLbl="sibTrans2D1" presStyleIdx="1" presStyleCnt="2"/>
      <dgm:spPr/>
      <dgm:t>
        <a:bodyPr/>
        <a:lstStyle/>
        <a:p>
          <a:endParaRPr lang="hr-HR"/>
        </a:p>
      </dgm:t>
    </dgm:pt>
    <dgm:pt modelId="{9D518E39-A5B6-44FA-9D4C-5BC3FF58CD13}" type="pres">
      <dgm:prSet presAssocID="{3A9214D3-1B34-4B10-85E1-3A4FD81DBF0A}" presName="node" presStyleLbl="node1" presStyleIdx="2" presStyleCnt="3">
        <dgm:presLayoutVars>
          <dgm:bulletEnabled val="1"/>
        </dgm:presLayoutVars>
      </dgm:prSet>
      <dgm:spPr/>
      <dgm:t>
        <a:bodyPr/>
        <a:lstStyle/>
        <a:p>
          <a:endParaRPr lang="hr-HR"/>
        </a:p>
      </dgm:t>
    </dgm:pt>
  </dgm:ptLst>
  <dgm:cxnLst>
    <dgm:cxn modelId="{13CFCECD-0C14-4FF6-9065-ED3654686B14}" type="presOf" srcId="{5B348CE5-0328-4A4F-B3D5-C5B03907E4B5}" destId="{E4647052-69F6-4595-8FCE-5752CFC2D7AB}" srcOrd="1" destOrd="0" presId="urn:microsoft.com/office/officeart/2005/8/layout/process1"/>
    <dgm:cxn modelId="{8065E1BA-131C-48FF-92EA-8D7006ABA62B}" type="presOf" srcId="{D969C3FF-CBB8-4603-9C3D-029938F37A31}" destId="{D50D7B3B-8017-45DE-9478-6CA7815A2568}" srcOrd="0" destOrd="0" presId="urn:microsoft.com/office/officeart/2005/8/layout/process1"/>
    <dgm:cxn modelId="{F2CC0E3A-4270-4409-AFA7-2E8ADE1C3668}" type="presOf" srcId="{8821AEBC-7D6A-4038-8996-36FB794D7FC1}" destId="{787BCA6D-5134-4A84-B9B4-23BE7F8AB425}" srcOrd="0" destOrd="0" presId="urn:microsoft.com/office/officeart/2005/8/layout/process1"/>
    <dgm:cxn modelId="{B1A28EB0-B82F-441F-802C-CDB4A9801456}" srcId="{FE583D43-A8DC-46F2-8A10-D57C1699A85F}" destId="{84A09810-CE6C-403E-8AC2-C0AB9AB67E9C}" srcOrd="1" destOrd="0" parTransId="{1A8A02F3-A978-48A7-8269-A7DA9C203224}" sibTransId="{8821AEBC-7D6A-4038-8996-36FB794D7FC1}"/>
    <dgm:cxn modelId="{5C6C89A7-86C7-47B0-AE47-69A382B6C3E9}" srcId="{FE583D43-A8DC-46F2-8A10-D57C1699A85F}" destId="{3A9214D3-1B34-4B10-85E1-3A4FD81DBF0A}" srcOrd="2" destOrd="0" parTransId="{3027846F-4510-4C59-8D8E-509BA4AA061B}" sibTransId="{085519EE-72B6-4169-80F5-C71F493D0FB8}"/>
    <dgm:cxn modelId="{32671CE0-1B74-49F3-A923-E7266EFA4464}" type="presOf" srcId="{8821AEBC-7D6A-4038-8996-36FB794D7FC1}" destId="{36988346-D7E9-45D7-AC28-686DE3FF6ABE}" srcOrd="1" destOrd="0" presId="urn:microsoft.com/office/officeart/2005/8/layout/process1"/>
    <dgm:cxn modelId="{3B9F65C9-1559-416B-9F2D-5CA6EBF2AFED}" type="presOf" srcId="{FE583D43-A8DC-46F2-8A10-D57C1699A85F}" destId="{75CF4B7D-1B79-4ED4-889B-57AFD596AC3E}" srcOrd="0" destOrd="0" presId="urn:microsoft.com/office/officeart/2005/8/layout/process1"/>
    <dgm:cxn modelId="{0538EF67-5EE2-4529-AE95-48FB03F33DCE}" type="presOf" srcId="{5B348CE5-0328-4A4F-B3D5-C5B03907E4B5}" destId="{BDC80257-422A-472E-A4DD-34AD73E98511}" srcOrd="0" destOrd="0" presId="urn:microsoft.com/office/officeart/2005/8/layout/process1"/>
    <dgm:cxn modelId="{87F7C739-ADBB-4AEB-BA08-AFA872C664B9}" type="presOf" srcId="{84A09810-CE6C-403E-8AC2-C0AB9AB67E9C}" destId="{333B00F2-8656-4D29-9300-D3F7DED9E419}" srcOrd="0" destOrd="0" presId="urn:microsoft.com/office/officeart/2005/8/layout/process1"/>
    <dgm:cxn modelId="{3F2B0D92-9259-4C7D-87D3-A55E80067D4C}" srcId="{FE583D43-A8DC-46F2-8A10-D57C1699A85F}" destId="{D969C3FF-CBB8-4603-9C3D-029938F37A31}" srcOrd="0" destOrd="0" parTransId="{7E2689FC-5E77-42F1-9F70-8C493C978F3C}" sibTransId="{5B348CE5-0328-4A4F-B3D5-C5B03907E4B5}"/>
    <dgm:cxn modelId="{103BC37F-60CE-4456-896A-A438EE6754AC}" type="presOf" srcId="{3A9214D3-1B34-4B10-85E1-3A4FD81DBF0A}" destId="{9D518E39-A5B6-44FA-9D4C-5BC3FF58CD13}" srcOrd="0" destOrd="0" presId="urn:microsoft.com/office/officeart/2005/8/layout/process1"/>
    <dgm:cxn modelId="{AD1440A4-0884-4F7E-95B5-F72CB8162A7E}" type="presParOf" srcId="{75CF4B7D-1B79-4ED4-889B-57AFD596AC3E}" destId="{D50D7B3B-8017-45DE-9478-6CA7815A2568}" srcOrd="0" destOrd="0" presId="urn:microsoft.com/office/officeart/2005/8/layout/process1"/>
    <dgm:cxn modelId="{4116C81B-CCF2-430C-B494-F79C89D217A7}" type="presParOf" srcId="{75CF4B7D-1B79-4ED4-889B-57AFD596AC3E}" destId="{BDC80257-422A-472E-A4DD-34AD73E98511}" srcOrd="1" destOrd="0" presId="urn:microsoft.com/office/officeart/2005/8/layout/process1"/>
    <dgm:cxn modelId="{E19F8007-9ACF-489F-8B9A-4A2CF32199EE}" type="presParOf" srcId="{BDC80257-422A-472E-A4DD-34AD73E98511}" destId="{E4647052-69F6-4595-8FCE-5752CFC2D7AB}" srcOrd="0" destOrd="0" presId="urn:microsoft.com/office/officeart/2005/8/layout/process1"/>
    <dgm:cxn modelId="{F9EBA9D9-2028-4E6E-AE34-0D0872515434}" type="presParOf" srcId="{75CF4B7D-1B79-4ED4-889B-57AFD596AC3E}" destId="{333B00F2-8656-4D29-9300-D3F7DED9E419}" srcOrd="2" destOrd="0" presId="urn:microsoft.com/office/officeart/2005/8/layout/process1"/>
    <dgm:cxn modelId="{EBD76CDE-6F32-4028-918A-A334126BC51F}" type="presParOf" srcId="{75CF4B7D-1B79-4ED4-889B-57AFD596AC3E}" destId="{787BCA6D-5134-4A84-B9B4-23BE7F8AB425}" srcOrd="3" destOrd="0" presId="urn:microsoft.com/office/officeart/2005/8/layout/process1"/>
    <dgm:cxn modelId="{AEEF4B13-DA57-467D-A446-2D4DCE3A2323}" type="presParOf" srcId="{787BCA6D-5134-4A84-B9B4-23BE7F8AB425}" destId="{36988346-D7E9-45D7-AC28-686DE3FF6ABE}" srcOrd="0" destOrd="0" presId="urn:microsoft.com/office/officeart/2005/8/layout/process1"/>
    <dgm:cxn modelId="{044DCA9A-F943-423A-926F-A65A963A0115}" type="presParOf" srcId="{75CF4B7D-1B79-4ED4-889B-57AFD596AC3E}" destId="{9D518E39-A5B6-44FA-9D4C-5BC3FF58CD13}" srcOrd="4" destOrd="0" presId="urn:microsoft.com/office/officeart/2005/8/layout/process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299694-721C-445E-9470-CCB82EBAD36E}"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hr-HR"/>
        </a:p>
      </dgm:t>
    </dgm:pt>
    <dgm:pt modelId="{24A3A940-E590-4926-BC25-FD0663441C18}">
      <dgm:prSet>
        <dgm:style>
          <a:lnRef idx="1">
            <a:schemeClr val="accent3"/>
          </a:lnRef>
          <a:fillRef idx="3">
            <a:schemeClr val="accent3"/>
          </a:fillRef>
          <a:effectRef idx="2">
            <a:schemeClr val="accent3"/>
          </a:effectRef>
          <a:fontRef idx="minor">
            <a:schemeClr val="lt1"/>
          </a:fontRef>
        </dgm:style>
      </dgm:prSet>
      <dgm:spPr>
        <a:effectLst>
          <a:glow rad="228600">
            <a:schemeClr val="accent4">
              <a:satMod val="175000"/>
              <a:alpha val="40000"/>
            </a:schemeClr>
          </a:glow>
        </a:effectLst>
      </dgm:spPr>
      <dgm:t>
        <a:bodyPr/>
        <a:lstStyle/>
        <a:p>
          <a:pPr rtl="0"/>
          <a:r>
            <a:rPr lang="hr-HR" b="1" dirty="0" err="1" smtClean="0">
              <a:solidFill>
                <a:srgbClr val="0070C0"/>
              </a:solidFill>
              <a:latin typeface="Constantia" pitchFamily="18" charset="0"/>
            </a:rPr>
            <a:t>Biodiversity</a:t>
          </a:r>
          <a:r>
            <a:rPr lang="hr-HR" b="1" dirty="0" smtClean="0">
              <a:solidFill>
                <a:srgbClr val="0070C0"/>
              </a:solidFill>
              <a:latin typeface="Constantia" pitchFamily="18" charset="0"/>
            </a:rPr>
            <a:t>, </a:t>
          </a:r>
          <a:r>
            <a:rPr lang="hr-HR" b="1" dirty="0" err="1" smtClean="0">
              <a:solidFill>
                <a:srgbClr val="0070C0"/>
              </a:solidFill>
              <a:latin typeface="Constantia" pitchFamily="18" charset="0"/>
            </a:rPr>
            <a:t>landscapes</a:t>
          </a:r>
          <a:r>
            <a:rPr lang="hr-HR" b="1" dirty="0" smtClean="0">
              <a:solidFill>
                <a:srgbClr val="0070C0"/>
              </a:solidFill>
              <a:latin typeface="Constantia" pitchFamily="18" charset="0"/>
            </a:rPr>
            <a:t>, </a:t>
          </a:r>
          <a:r>
            <a:rPr lang="hr-HR" b="1" dirty="0" err="1" smtClean="0">
              <a:solidFill>
                <a:srgbClr val="0070C0"/>
              </a:solidFill>
              <a:latin typeface="Constantia" pitchFamily="18" charset="0"/>
            </a:rPr>
            <a:t>air</a:t>
          </a:r>
          <a:r>
            <a:rPr lang="hr-HR" b="1" dirty="0" smtClean="0">
              <a:solidFill>
                <a:srgbClr val="0070C0"/>
              </a:solidFill>
              <a:latin typeface="Constantia" pitchFamily="18" charset="0"/>
            </a:rPr>
            <a:t> </a:t>
          </a:r>
          <a:r>
            <a:rPr lang="hr-HR" b="1" dirty="0" err="1" smtClean="0">
              <a:solidFill>
                <a:srgbClr val="0070C0"/>
              </a:solidFill>
              <a:latin typeface="Constantia" pitchFamily="18" charset="0"/>
            </a:rPr>
            <a:t>and</a:t>
          </a:r>
          <a:r>
            <a:rPr lang="hr-HR" b="1" dirty="0" smtClean="0">
              <a:solidFill>
                <a:srgbClr val="0070C0"/>
              </a:solidFill>
              <a:latin typeface="Constantia" pitchFamily="18" charset="0"/>
            </a:rPr>
            <a:t> </a:t>
          </a:r>
          <a:r>
            <a:rPr lang="hr-HR" b="1" dirty="0" err="1" smtClean="0">
              <a:solidFill>
                <a:srgbClr val="0070C0"/>
              </a:solidFill>
              <a:latin typeface="Constantia" pitchFamily="18" charset="0"/>
            </a:rPr>
            <a:t>soil</a:t>
          </a:r>
          <a:r>
            <a:rPr lang="hr-HR" b="1" dirty="0" smtClean="0">
              <a:solidFill>
                <a:srgbClr val="0070C0"/>
              </a:solidFill>
              <a:latin typeface="Constantia" pitchFamily="18" charset="0"/>
            </a:rPr>
            <a:t> </a:t>
          </a:r>
          <a:r>
            <a:rPr lang="hr-HR" b="1" dirty="0" err="1" smtClean="0">
              <a:solidFill>
                <a:srgbClr val="0070C0"/>
              </a:solidFill>
              <a:latin typeface="Constantia" pitchFamily="18" charset="0"/>
            </a:rPr>
            <a:t>quality</a:t>
          </a:r>
          <a:r>
            <a:rPr lang="hr-HR" b="1" dirty="0" smtClean="0">
              <a:solidFill>
                <a:srgbClr val="0070C0"/>
              </a:solidFill>
              <a:latin typeface="Constantia" pitchFamily="18" charset="0"/>
            </a:rPr>
            <a:t> </a:t>
          </a:r>
          <a:endParaRPr lang="hr-HR" dirty="0"/>
        </a:p>
      </dgm:t>
    </dgm:pt>
    <dgm:pt modelId="{95AE5E49-395E-4897-924B-0588EE08A4AD}" type="parTrans" cxnId="{81C3CF67-714C-4281-AED2-8E884DAB79BF}">
      <dgm:prSet/>
      <dgm:spPr/>
      <dgm:t>
        <a:bodyPr/>
        <a:lstStyle/>
        <a:p>
          <a:endParaRPr lang="hr-HR"/>
        </a:p>
      </dgm:t>
    </dgm:pt>
    <dgm:pt modelId="{C71AA930-9D8E-42A9-832A-960D85CBFEAD}" type="sibTrans" cxnId="{81C3CF67-714C-4281-AED2-8E884DAB79BF}">
      <dgm:prSet>
        <dgm:style>
          <a:lnRef idx="1">
            <a:schemeClr val="accent3"/>
          </a:lnRef>
          <a:fillRef idx="3">
            <a:schemeClr val="accent3"/>
          </a:fillRef>
          <a:effectRef idx="2">
            <a:schemeClr val="accent3"/>
          </a:effectRef>
          <a:fontRef idx="minor">
            <a:schemeClr val="lt1"/>
          </a:fontRef>
        </dgm:style>
      </dgm:prSet>
      <dgm:spPr/>
      <dgm:t>
        <a:bodyPr/>
        <a:lstStyle/>
        <a:p>
          <a:endParaRPr lang="hr-HR"/>
        </a:p>
      </dgm:t>
    </dgm:pt>
    <dgm:pt modelId="{FCBE361A-F7D5-4159-AA75-946E811955E9}">
      <dgm:prSet/>
      <dgm:spPr/>
      <dgm:t>
        <a:bodyPr/>
        <a:lstStyle/>
        <a:p>
          <a:endParaRPr lang="hr-HR"/>
        </a:p>
      </dgm:t>
    </dgm:pt>
    <dgm:pt modelId="{054AE5EC-47F9-4F64-A18E-B43E2E8C96E8}" type="parTrans" cxnId="{3036AA92-FF4E-4655-BB81-338303C8551C}">
      <dgm:prSet/>
      <dgm:spPr/>
      <dgm:t>
        <a:bodyPr/>
        <a:lstStyle/>
        <a:p>
          <a:endParaRPr lang="hr-HR"/>
        </a:p>
      </dgm:t>
    </dgm:pt>
    <dgm:pt modelId="{5C2C8822-C4E3-445B-9B34-0C96CDA7CA18}" type="sibTrans" cxnId="{3036AA92-FF4E-4655-BB81-338303C8551C}">
      <dgm:prSet/>
      <dgm:spPr/>
      <dgm:t>
        <a:bodyPr/>
        <a:lstStyle/>
        <a:p>
          <a:endParaRPr lang="hr-HR"/>
        </a:p>
      </dgm:t>
    </dgm:pt>
    <dgm:pt modelId="{00D88BAE-DAA5-454E-B12F-EEC2B40CBBF5}">
      <dgm:prSet custT="1">
        <dgm:style>
          <a:lnRef idx="1">
            <a:schemeClr val="accent3"/>
          </a:lnRef>
          <a:fillRef idx="3">
            <a:schemeClr val="accent3"/>
          </a:fillRef>
          <a:effectRef idx="2">
            <a:schemeClr val="accent3"/>
          </a:effectRef>
          <a:fontRef idx="minor">
            <a:schemeClr val="lt1"/>
          </a:fontRef>
        </dgm:style>
      </dgm:prSet>
      <dgm:spPr/>
      <dgm:t>
        <a:bodyPr/>
        <a:lstStyle/>
        <a:p>
          <a:r>
            <a:rPr lang="hr-HR" sz="1400" b="1" dirty="0" err="1" smtClean="0">
              <a:solidFill>
                <a:srgbClr val="0070C0"/>
              </a:solidFill>
              <a:latin typeface="Constantia" pitchFamily="18" charset="0"/>
            </a:rPr>
            <a:t>Water</a:t>
          </a:r>
          <a:r>
            <a:rPr lang="hr-HR" sz="1400" b="1" dirty="0" smtClean="0">
              <a:solidFill>
                <a:srgbClr val="0070C0"/>
              </a:solidFill>
              <a:latin typeface="Constantia" pitchFamily="18" charset="0"/>
            </a:rPr>
            <a:t> </a:t>
          </a:r>
          <a:r>
            <a:rPr lang="hr-HR" sz="1400" b="1" dirty="0" err="1" smtClean="0">
              <a:solidFill>
                <a:srgbClr val="0070C0"/>
              </a:solidFill>
              <a:latin typeface="Constantia" pitchFamily="18" charset="0"/>
            </a:rPr>
            <a:t>quality</a:t>
          </a:r>
          <a:endParaRPr lang="hr-HR" sz="1400" b="1" dirty="0">
            <a:solidFill>
              <a:srgbClr val="0070C0"/>
            </a:solidFill>
          </a:endParaRPr>
        </a:p>
      </dgm:t>
    </dgm:pt>
    <dgm:pt modelId="{669B49B5-54E1-4DE8-9533-39A7F3BD4347}" type="parTrans" cxnId="{D8D24397-EFE1-46AE-8615-DECD2C1551DF}">
      <dgm:prSet/>
      <dgm:spPr/>
      <dgm:t>
        <a:bodyPr/>
        <a:lstStyle/>
        <a:p>
          <a:endParaRPr lang="hr-HR"/>
        </a:p>
      </dgm:t>
    </dgm:pt>
    <dgm:pt modelId="{E21BF10B-2C1F-4B4C-9380-13A02EDFF7E7}" type="sibTrans" cxnId="{D8D24397-EFE1-46AE-8615-DECD2C1551DF}">
      <dgm:prSet>
        <dgm:style>
          <a:lnRef idx="0">
            <a:schemeClr val="accent3"/>
          </a:lnRef>
          <a:fillRef idx="3">
            <a:schemeClr val="accent3"/>
          </a:fillRef>
          <a:effectRef idx="3">
            <a:schemeClr val="accent3"/>
          </a:effectRef>
          <a:fontRef idx="minor">
            <a:schemeClr val="lt1"/>
          </a:fontRef>
        </dgm:style>
      </dgm:prSet>
      <dgm:spPr/>
      <dgm:t>
        <a:bodyPr/>
        <a:lstStyle/>
        <a:p>
          <a:endParaRPr lang="hr-HR"/>
        </a:p>
      </dgm:t>
    </dgm:pt>
    <dgm:pt modelId="{25B7458E-44D1-4F03-ADC5-761CAE16FE55}">
      <dgm:prSet/>
      <dgm:spPr/>
      <dgm:t>
        <a:bodyPr/>
        <a:lstStyle/>
        <a:p>
          <a:endParaRPr lang="hr-HR"/>
        </a:p>
      </dgm:t>
    </dgm:pt>
    <dgm:pt modelId="{3231B28A-03EA-4101-A618-F0C6F896B0CB}" type="parTrans" cxnId="{57F2EC86-0656-44F5-8263-1CA74A546CB2}">
      <dgm:prSet/>
      <dgm:spPr/>
      <dgm:t>
        <a:bodyPr/>
        <a:lstStyle/>
        <a:p>
          <a:endParaRPr lang="hr-HR"/>
        </a:p>
      </dgm:t>
    </dgm:pt>
    <dgm:pt modelId="{F32DA471-78CD-43D7-B1CF-BC7C4AE89396}" type="sibTrans" cxnId="{57F2EC86-0656-44F5-8263-1CA74A546CB2}">
      <dgm:prSet/>
      <dgm:spPr/>
      <dgm:t>
        <a:bodyPr/>
        <a:lstStyle/>
        <a:p>
          <a:endParaRPr lang="hr-HR"/>
        </a:p>
      </dgm:t>
    </dgm:pt>
    <dgm:pt modelId="{C0FF4AE7-6031-4401-BC6B-EEB75911CA0E}">
      <dgm:prSet/>
      <dgm:spPr/>
      <dgm:t>
        <a:bodyPr/>
        <a:lstStyle/>
        <a:p>
          <a:endParaRPr lang="hr-HR"/>
        </a:p>
      </dgm:t>
    </dgm:pt>
    <dgm:pt modelId="{5D53FCC2-82F1-44EC-921A-CAF8D81F9FDA}" type="parTrans" cxnId="{206D942A-59FD-466B-91AB-76B8FC998C97}">
      <dgm:prSet/>
      <dgm:spPr/>
      <dgm:t>
        <a:bodyPr/>
        <a:lstStyle/>
        <a:p>
          <a:endParaRPr lang="hr-HR"/>
        </a:p>
      </dgm:t>
    </dgm:pt>
    <dgm:pt modelId="{E74E51CE-734B-4A28-89F1-6C841090D8CC}" type="sibTrans" cxnId="{206D942A-59FD-466B-91AB-76B8FC998C97}">
      <dgm:prSet/>
      <dgm:spPr/>
      <dgm:t>
        <a:bodyPr/>
        <a:lstStyle/>
        <a:p>
          <a:endParaRPr lang="hr-HR"/>
        </a:p>
      </dgm:t>
    </dgm:pt>
    <dgm:pt modelId="{71E59675-C596-488F-9C0C-F69C8F3D3BAF}">
      <dgm:prSet/>
      <dgm:spPr/>
      <dgm:t>
        <a:bodyPr/>
        <a:lstStyle/>
        <a:p>
          <a:endParaRPr lang="hr-HR"/>
        </a:p>
      </dgm:t>
    </dgm:pt>
    <dgm:pt modelId="{637999DC-A30A-4E50-94E5-A486F9C0B913}" type="parTrans" cxnId="{2AE1F290-5301-4C27-B6C0-3B78CE27D6F7}">
      <dgm:prSet/>
      <dgm:spPr/>
      <dgm:t>
        <a:bodyPr/>
        <a:lstStyle/>
        <a:p>
          <a:endParaRPr lang="hr-HR"/>
        </a:p>
      </dgm:t>
    </dgm:pt>
    <dgm:pt modelId="{184F00A5-3D67-4C17-A0AD-ACC86AC28BB8}" type="sibTrans" cxnId="{2AE1F290-5301-4C27-B6C0-3B78CE27D6F7}">
      <dgm:prSet/>
      <dgm:spPr/>
      <dgm:t>
        <a:bodyPr/>
        <a:lstStyle/>
        <a:p>
          <a:endParaRPr lang="hr-HR"/>
        </a:p>
      </dgm:t>
    </dgm:pt>
    <dgm:pt modelId="{7052903B-1C54-426E-8B3E-5424E9439BE8}">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hr-HR" sz="1050" b="1" dirty="0" err="1" smtClean="0">
              <a:solidFill>
                <a:srgbClr val="0070C0"/>
              </a:solidFill>
              <a:latin typeface="Georgia" pitchFamily="18" charset="0"/>
            </a:rPr>
            <a:t>Environmental</a:t>
          </a:r>
          <a:r>
            <a:rPr lang="hr-HR" sz="1050" b="1" dirty="0" smtClean="0">
              <a:solidFill>
                <a:srgbClr val="0070C0"/>
              </a:solidFill>
              <a:latin typeface="Georgia" pitchFamily="18" charset="0"/>
            </a:rPr>
            <a:t> </a:t>
          </a:r>
          <a:r>
            <a:rPr lang="hr-HR" sz="1050" b="1" dirty="0" err="1" smtClean="0">
              <a:solidFill>
                <a:srgbClr val="0070C0"/>
              </a:solidFill>
              <a:latin typeface="Georgia" pitchFamily="18" charset="0"/>
            </a:rPr>
            <a:t>risks</a:t>
          </a:r>
          <a:endParaRPr lang="hr-HR" sz="1050" b="1" dirty="0">
            <a:solidFill>
              <a:srgbClr val="0070C0"/>
            </a:solidFill>
            <a:latin typeface="Georgia" pitchFamily="18" charset="0"/>
          </a:endParaRPr>
        </a:p>
      </dgm:t>
    </dgm:pt>
    <dgm:pt modelId="{6DD4A9B6-E2A0-469D-8A91-373EC84B49F7}" type="parTrans" cxnId="{D6E333BF-9E2E-4941-9B43-CF47B6317013}">
      <dgm:prSet/>
      <dgm:spPr/>
      <dgm:t>
        <a:bodyPr/>
        <a:lstStyle/>
        <a:p>
          <a:endParaRPr lang="hr-HR"/>
        </a:p>
      </dgm:t>
    </dgm:pt>
    <dgm:pt modelId="{3BB41679-372D-4DD8-9B15-4A13569D1C17}" type="sibTrans" cxnId="{D6E333BF-9E2E-4941-9B43-CF47B6317013}">
      <dgm:prSet>
        <dgm:style>
          <a:lnRef idx="0">
            <a:schemeClr val="accent3"/>
          </a:lnRef>
          <a:fillRef idx="3">
            <a:schemeClr val="accent3"/>
          </a:fillRef>
          <a:effectRef idx="3">
            <a:schemeClr val="accent3"/>
          </a:effectRef>
          <a:fontRef idx="minor">
            <a:schemeClr val="lt1"/>
          </a:fontRef>
        </dgm:style>
      </dgm:prSet>
      <dgm:spPr/>
      <dgm:t>
        <a:bodyPr/>
        <a:lstStyle/>
        <a:p>
          <a:endParaRPr lang="hr-HR"/>
        </a:p>
      </dgm:t>
    </dgm:pt>
    <dgm:pt modelId="{F855F381-7A3C-4542-83B6-6596FD87B9F9}" type="pres">
      <dgm:prSet presAssocID="{4F299694-721C-445E-9470-CCB82EBAD36E}" presName="composite" presStyleCnt="0">
        <dgm:presLayoutVars>
          <dgm:chMax val="3"/>
          <dgm:animLvl val="lvl"/>
          <dgm:resizeHandles val="exact"/>
        </dgm:presLayoutVars>
      </dgm:prSet>
      <dgm:spPr/>
      <dgm:t>
        <a:bodyPr/>
        <a:lstStyle/>
        <a:p>
          <a:endParaRPr lang="hr-HR"/>
        </a:p>
      </dgm:t>
    </dgm:pt>
    <dgm:pt modelId="{2386AFEB-2B0C-4871-8238-A696E356A05B}" type="pres">
      <dgm:prSet presAssocID="{24A3A940-E590-4926-BC25-FD0663441C18}" presName="gear1" presStyleLbl="node1" presStyleIdx="0" presStyleCnt="3" custLinFactNeighborX="-1884" custLinFactNeighborY="-1921">
        <dgm:presLayoutVars>
          <dgm:chMax val="1"/>
          <dgm:bulletEnabled val="1"/>
        </dgm:presLayoutVars>
      </dgm:prSet>
      <dgm:spPr/>
      <dgm:t>
        <a:bodyPr/>
        <a:lstStyle/>
        <a:p>
          <a:endParaRPr lang="hr-HR"/>
        </a:p>
      </dgm:t>
    </dgm:pt>
    <dgm:pt modelId="{FF7E8BD7-81F2-44FF-B2F1-6B4D37CC19AB}" type="pres">
      <dgm:prSet presAssocID="{24A3A940-E590-4926-BC25-FD0663441C18}" presName="gear1srcNode" presStyleLbl="node1" presStyleIdx="0" presStyleCnt="3"/>
      <dgm:spPr/>
      <dgm:t>
        <a:bodyPr/>
        <a:lstStyle/>
        <a:p>
          <a:endParaRPr lang="hr-HR"/>
        </a:p>
      </dgm:t>
    </dgm:pt>
    <dgm:pt modelId="{42CE9D1D-E0B0-4F2D-9302-F8BF208F8C64}" type="pres">
      <dgm:prSet presAssocID="{24A3A940-E590-4926-BC25-FD0663441C18}" presName="gear1dstNode" presStyleLbl="node1" presStyleIdx="0" presStyleCnt="3"/>
      <dgm:spPr/>
      <dgm:t>
        <a:bodyPr/>
        <a:lstStyle/>
        <a:p>
          <a:endParaRPr lang="hr-HR"/>
        </a:p>
      </dgm:t>
    </dgm:pt>
    <dgm:pt modelId="{10A0F808-FB8D-4256-9F13-E3D5DEC4B4E5}" type="pres">
      <dgm:prSet presAssocID="{7052903B-1C54-426E-8B3E-5424E9439BE8}" presName="gear2" presStyleLbl="node1" presStyleIdx="1" presStyleCnt="3">
        <dgm:presLayoutVars>
          <dgm:chMax val="1"/>
          <dgm:bulletEnabled val="1"/>
        </dgm:presLayoutVars>
      </dgm:prSet>
      <dgm:spPr/>
      <dgm:t>
        <a:bodyPr/>
        <a:lstStyle/>
        <a:p>
          <a:endParaRPr lang="hr-HR"/>
        </a:p>
      </dgm:t>
    </dgm:pt>
    <dgm:pt modelId="{5ACBDC62-BA8F-4E30-ACDA-7C6CB80E70A0}" type="pres">
      <dgm:prSet presAssocID="{7052903B-1C54-426E-8B3E-5424E9439BE8}" presName="gear2srcNode" presStyleLbl="node1" presStyleIdx="1" presStyleCnt="3"/>
      <dgm:spPr/>
      <dgm:t>
        <a:bodyPr/>
        <a:lstStyle/>
        <a:p>
          <a:endParaRPr lang="hr-HR"/>
        </a:p>
      </dgm:t>
    </dgm:pt>
    <dgm:pt modelId="{78F93B60-8580-40ED-B912-031C55FCCC88}" type="pres">
      <dgm:prSet presAssocID="{7052903B-1C54-426E-8B3E-5424E9439BE8}" presName="gear2dstNode" presStyleLbl="node1" presStyleIdx="1" presStyleCnt="3"/>
      <dgm:spPr/>
      <dgm:t>
        <a:bodyPr/>
        <a:lstStyle/>
        <a:p>
          <a:endParaRPr lang="hr-HR"/>
        </a:p>
      </dgm:t>
    </dgm:pt>
    <dgm:pt modelId="{C18826E7-4E7A-419F-9C80-F70828716F41}" type="pres">
      <dgm:prSet presAssocID="{00D88BAE-DAA5-454E-B12F-EEC2B40CBBF5}" presName="gear3" presStyleLbl="node1" presStyleIdx="2" presStyleCnt="3" custLinFactNeighborX="-627" custLinFactNeighborY="452"/>
      <dgm:spPr/>
      <dgm:t>
        <a:bodyPr/>
        <a:lstStyle/>
        <a:p>
          <a:endParaRPr lang="hr-HR"/>
        </a:p>
      </dgm:t>
    </dgm:pt>
    <dgm:pt modelId="{D441CE69-BDA4-4152-AB50-AEDA9FC71BA3}" type="pres">
      <dgm:prSet presAssocID="{00D88BAE-DAA5-454E-B12F-EEC2B40CBBF5}" presName="gear3tx" presStyleLbl="node1" presStyleIdx="2" presStyleCnt="3">
        <dgm:presLayoutVars>
          <dgm:chMax val="1"/>
          <dgm:bulletEnabled val="1"/>
        </dgm:presLayoutVars>
      </dgm:prSet>
      <dgm:spPr/>
      <dgm:t>
        <a:bodyPr/>
        <a:lstStyle/>
        <a:p>
          <a:endParaRPr lang="hr-HR"/>
        </a:p>
      </dgm:t>
    </dgm:pt>
    <dgm:pt modelId="{F3AD51C1-26F9-4D59-9480-EC943CA1BE35}" type="pres">
      <dgm:prSet presAssocID="{00D88BAE-DAA5-454E-B12F-EEC2B40CBBF5}" presName="gear3srcNode" presStyleLbl="node1" presStyleIdx="2" presStyleCnt="3"/>
      <dgm:spPr/>
      <dgm:t>
        <a:bodyPr/>
        <a:lstStyle/>
        <a:p>
          <a:endParaRPr lang="hr-HR"/>
        </a:p>
      </dgm:t>
    </dgm:pt>
    <dgm:pt modelId="{F1315496-DE33-4224-810B-514A27E94F60}" type="pres">
      <dgm:prSet presAssocID="{00D88BAE-DAA5-454E-B12F-EEC2B40CBBF5}" presName="gear3dstNode" presStyleLbl="node1" presStyleIdx="2" presStyleCnt="3"/>
      <dgm:spPr/>
      <dgm:t>
        <a:bodyPr/>
        <a:lstStyle/>
        <a:p>
          <a:endParaRPr lang="hr-HR"/>
        </a:p>
      </dgm:t>
    </dgm:pt>
    <dgm:pt modelId="{790AAA28-3E40-4CB8-BAB2-39B2152B1BF9}" type="pres">
      <dgm:prSet presAssocID="{C71AA930-9D8E-42A9-832A-960D85CBFEAD}" presName="connector1" presStyleLbl="sibTrans2D1" presStyleIdx="0" presStyleCnt="3"/>
      <dgm:spPr/>
      <dgm:t>
        <a:bodyPr/>
        <a:lstStyle/>
        <a:p>
          <a:endParaRPr lang="hr-HR"/>
        </a:p>
      </dgm:t>
    </dgm:pt>
    <dgm:pt modelId="{322809CF-E776-47DC-AEDD-68A4540F54BD}" type="pres">
      <dgm:prSet presAssocID="{3BB41679-372D-4DD8-9B15-4A13569D1C17}" presName="connector2" presStyleLbl="sibTrans2D1" presStyleIdx="1" presStyleCnt="3"/>
      <dgm:spPr/>
      <dgm:t>
        <a:bodyPr/>
        <a:lstStyle/>
        <a:p>
          <a:endParaRPr lang="hr-HR"/>
        </a:p>
      </dgm:t>
    </dgm:pt>
    <dgm:pt modelId="{0C08B181-9B19-475B-84D9-6A8636F3575B}" type="pres">
      <dgm:prSet presAssocID="{E21BF10B-2C1F-4B4C-9380-13A02EDFF7E7}" presName="connector3" presStyleLbl="sibTrans2D1" presStyleIdx="2" presStyleCnt="3"/>
      <dgm:spPr/>
      <dgm:t>
        <a:bodyPr/>
        <a:lstStyle/>
        <a:p>
          <a:endParaRPr lang="hr-HR"/>
        </a:p>
      </dgm:t>
    </dgm:pt>
  </dgm:ptLst>
  <dgm:cxnLst>
    <dgm:cxn modelId="{57F2EC86-0656-44F5-8263-1CA74A546CB2}" srcId="{4F299694-721C-445E-9470-CCB82EBAD36E}" destId="{25B7458E-44D1-4F03-ADC5-761CAE16FE55}" srcOrd="6" destOrd="0" parTransId="{3231B28A-03EA-4101-A618-F0C6F896B0CB}" sibTransId="{F32DA471-78CD-43D7-B1CF-BC7C4AE89396}"/>
    <dgm:cxn modelId="{131E2230-47A6-4E3E-8D9A-B84735593133}" type="presOf" srcId="{00D88BAE-DAA5-454E-B12F-EEC2B40CBBF5}" destId="{F1315496-DE33-4224-810B-514A27E94F60}" srcOrd="3" destOrd="0" presId="urn:microsoft.com/office/officeart/2005/8/layout/gear1"/>
    <dgm:cxn modelId="{78D6CB78-5F63-494A-A800-F2467C97414D}" type="presOf" srcId="{00D88BAE-DAA5-454E-B12F-EEC2B40CBBF5}" destId="{F3AD51C1-26F9-4D59-9480-EC943CA1BE35}" srcOrd="2" destOrd="0" presId="urn:microsoft.com/office/officeart/2005/8/layout/gear1"/>
    <dgm:cxn modelId="{3FA7961F-55C0-4C00-8A00-D18B10EA2236}" type="presOf" srcId="{00D88BAE-DAA5-454E-B12F-EEC2B40CBBF5}" destId="{C18826E7-4E7A-419F-9C80-F70828716F41}" srcOrd="0" destOrd="0" presId="urn:microsoft.com/office/officeart/2005/8/layout/gear1"/>
    <dgm:cxn modelId="{D6E333BF-9E2E-4941-9B43-CF47B6317013}" srcId="{4F299694-721C-445E-9470-CCB82EBAD36E}" destId="{7052903B-1C54-426E-8B3E-5424E9439BE8}" srcOrd="1" destOrd="0" parTransId="{6DD4A9B6-E2A0-469D-8A91-373EC84B49F7}" sibTransId="{3BB41679-372D-4DD8-9B15-4A13569D1C17}"/>
    <dgm:cxn modelId="{1AA5DF37-B787-4D79-91D9-B2FDCB506248}" type="presOf" srcId="{E21BF10B-2C1F-4B4C-9380-13A02EDFF7E7}" destId="{0C08B181-9B19-475B-84D9-6A8636F3575B}" srcOrd="0" destOrd="0" presId="urn:microsoft.com/office/officeart/2005/8/layout/gear1"/>
    <dgm:cxn modelId="{3036AA92-FF4E-4655-BB81-338303C8551C}" srcId="{4F299694-721C-445E-9470-CCB82EBAD36E}" destId="{FCBE361A-F7D5-4159-AA75-946E811955E9}" srcOrd="5" destOrd="0" parTransId="{054AE5EC-47F9-4F64-A18E-B43E2E8C96E8}" sibTransId="{5C2C8822-C4E3-445B-9B34-0C96CDA7CA18}"/>
    <dgm:cxn modelId="{206D942A-59FD-466B-91AB-76B8FC998C97}" srcId="{4F299694-721C-445E-9470-CCB82EBAD36E}" destId="{C0FF4AE7-6031-4401-BC6B-EEB75911CA0E}" srcOrd="4" destOrd="0" parTransId="{5D53FCC2-82F1-44EC-921A-CAF8D81F9FDA}" sibTransId="{E74E51CE-734B-4A28-89F1-6C841090D8CC}"/>
    <dgm:cxn modelId="{D8D24397-EFE1-46AE-8615-DECD2C1551DF}" srcId="{4F299694-721C-445E-9470-CCB82EBAD36E}" destId="{00D88BAE-DAA5-454E-B12F-EEC2B40CBBF5}" srcOrd="2" destOrd="0" parTransId="{669B49B5-54E1-4DE8-9533-39A7F3BD4347}" sibTransId="{E21BF10B-2C1F-4B4C-9380-13A02EDFF7E7}"/>
    <dgm:cxn modelId="{E96461CE-838C-4425-9890-2E6230465EA8}" type="presOf" srcId="{3BB41679-372D-4DD8-9B15-4A13569D1C17}" destId="{322809CF-E776-47DC-AEDD-68A4540F54BD}" srcOrd="0" destOrd="0" presId="urn:microsoft.com/office/officeart/2005/8/layout/gear1"/>
    <dgm:cxn modelId="{E16F0DF2-990D-4063-8D0F-D2C6A038DA51}" type="presOf" srcId="{24A3A940-E590-4926-BC25-FD0663441C18}" destId="{FF7E8BD7-81F2-44FF-B2F1-6B4D37CC19AB}" srcOrd="1" destOrd="0" presId="urn:microsoft.com/office/officeart/2005/8/layout/gear1"/>
    <dgm:cxn modelId="{2AE1F290-5301-4C27-B6C0-3B78CE27D6F7}" srcId="{4F299694-721C-445E-9470-CCB82EBAD36E}" destId="{71E59675-C596-488F-9C0C-F69C8F3D3BAF}" srcOrd="3" destOrd="0" parTransId="{637999DC-A30A-4E50-94E5-A486F9C0B913}" sibTransId="{184F00A5-3D67-4C17-A0AD-ACC86AC28BB8}"/>
    <dgm:cxn modelId="{6933DF03-26F1-414A-88A3-3369EC670C5B}" type="presOf" srcId="{24A3A940-E590-4926-BC25-FD0663441C18}" destId="{2386AFEB-2B0C-4871-8238-A696E356A05B}" srcOrd="0" destOrd="0" presId="urn:microsoft.com/office/officeart/2005/8/layout/gear1"/>
    <dgm:cxn modelId="{C931084F-5326-498E-9778-6FA2C4B7A24E}" type="presOf" srcId="{7052903B-1C54-426E-8B3E-5424E9439BE8}" destId="{10A0F808-FB8D-4256-9F13-E3D5DEC4B4E5}" srcOrd="0" destOrd="0" presId="urn:microsoft.com/office/officeart/2005/8/layout/gear1"/>
    <dgm:cxn modelId="{3BBC854C-F5DB-4CF0-9655-AAFDE442BFCA}" type="presOf" srcId="{24A3A940-E590-4926-BC25-FD0663441C18}" destId="{42CE9D1D-E0B0-4F2D-9302-F8BF208F8C64}" srcOrd="2" destOrd="0" presId="urn:microsoft.com/office/officeart/2005/8/layout/gear1"/>
    <dgm:cxn modelId="{8AEEE7AD-F171-4779-B320-89D6788B1A25}" type="presOf" srcId="{7052903B-1C54-426E-8B3E-5424E9439BE8}" destId="{78F93B60-8580-40ED-B912-031C55FCCC88}" srcOrd="2" destOrd="0" presId="urn:microsoft.com/office/officeart/2005/8/layout/gear1"/>
    <dgm:cxn modelId="{04CFE89F-5FA6-4266-B126-BC796766A7B4}" type="presOf" srcId="{7052903B-1C54-426E-8B3E-5424E9439BE8}" destId="{5ACBDC62-BA8F-4E30-ACDA-7C6CB80E70A0}" srcOrd="1" destOrd="0" presId="urn:microsoft.com/office/officeart/2005/8/layout/gear1"/>
    <dgm:cxn modelId="{354CE367-6BF1-4740-90C7-5FB5BFEF8EB9}" type="presOf" srcId="{C71AA930-9D8E-42A9-832A-960D85CBFEAD}" destId="{790AAA28-3E40-4CB8-BAB2-39B2152B1BF9}" srcOrd="0" destOrd="0" presId="urn:microsoft.com/office/officeart/2005/8/layout/gear1"/>
    <dgm:cxn modelId="{81C3CF67-714C-4281-AED2-8E884DAB79BF}" srcId="{4F299694-721C-445E-9470-CCB82EBAD36E}" destId="{24A3A940-E590-4926-BC25-FD0663441C18}" srcOrd="0" destOrd="0" parTransId="{95AE5E49-395E-4897-924B-0588EE08A4AD}" sibTransId="{C71AA930-9D8E-42A9-832A-960D85CBFEAD}"/>
    <dgm:cxn modelId="{CB1A334D-8AE3-41EC-A074-5E14D090B3FE}" type="presOf" srcId="{00D88BAE-DAA5-454E-B12F-EEC2B40CBBF5}" destId="{D441CE69-BDA4-4152-AB50-AEDA9FC71BA3}" srcOrd="1" destOrd="0" presId="urn:microsoft.com/office/officeart/2005/8/layout/gear1"/>
    <dgm:cxn modelId="{D264DFC2-4640-4B9C-9928-A9BB0D111391}" type="presOf" srcId="{4F299694-721C-445E-9470-CCB82EBAD36E}" destId="{F855F381-7A3C-4542-83B6-6596FD87B9F9}" srcOrd="0" destOrd="0" presId="urn:microsoft.com/office/officeart/2005/8/layout/gear1"/>
    <dgm:cxn modelId="{665C522C-5972-4B8D-8F18-4D98CCE1CB7D}" type="presParOf" srcId="{F855F381-7A3C-4542-83B6-6596FD87B9F9}" destId="{2386AFEB-2B0C-4871-8238-A696E356A05B}" srcOrd="0" destOrd="0" presId="urn:microsoft.com/office/officeart/2005/8/layout/gear1"/>
    <dgm:cxn modelId="{EEAAE900-B4B0-4489-9C00-28D6F7767353}" type="presParOf" srcId="{F855F381-7A3C-4542-83B6-6596FD87B9F9}" destId="{FF7E8BD7-81F2-44FF-B2F1-6B4D37CC19AB}" srcOrd="1" destOrd="0" presId="urn:microsoft.com/office/officeart/2005/8/layout/gear1"/>
    <dgm:cxn modelId="{A271BCA7-2DEF-4628-938E-2CFCE22DFD02}" type="presParOf" srcId="{F855F381-7A3C-4542-83B6-6596FD87B9F9}" destId="{42CE9D1D-E0B0-4F2D-9302-F8BF208F8C64}" srcOrd="2" destOrd="0" presId="urn:microsoft.com/office/officeart/2005/8/layout/gear1"/>
    <dgm:cxn modelId="{58543CD6-B61B-4F70-B1B4-BCE9D8A9F619}" type="presParOf" srcId="{F855F381-7A3C-4542-83B6-6596FD87B9F9}" destId="{10A0F808-FB8D-4256-9F13-E3D5DEC4B4E5}" srcOrd="3" destOrd="0" presId="urn:microsoft.com/office/officeart/2005/8/layout/gear1"/>
    <dgm:cxn modelId="{D6D7D1E4-4E9F-4E78-A088-81113985A1DA}" type="presParOf" srcId="{F855F381-7A3C-4542-83B6-6596FD87B9F9}" destId="{5ACBDC62-BA8F-4E30-ACDA-7C6CB80E70A0}" srcOrd="4" destOrd="0" presId="urn:microsoft.com/office/officeart/2005/8/layout/gear1"/>
    <dgm:cxn modelId="{B8C079AA-EAFC-4768-9AF5-5D80DE495C0F}" type="presParOf" srcId="{F855F381-7A3C-4542-83B6-6596FD87B9F9}" destId="{78F93B60-8580-40ED-B912-031C55FCCC88}" srcOrd="5" destOrd="0" presId="urn:microsoft.com/office/officeart/2005/8/layout/gear1"/>
    <dgm:cxn modelId="{07C54A1F-5629-4662-85A8-B966A69FD885}" type="presParOf" srcId="{F855F381-7A3C-4542-83B6-6596FD87B9F9}" destId="{C18826E7-4E7A-419F-9C80-F70828716F41}" srcOrd="6" destOrd="0" presId="urn:microsoft.com/office/officeart/2005/8/layout/gear1"/>
    <dgm:cxn modelId="{C743BE8A-A6D2-4F13-ABC3-11137713D47F}" type="presParOf" srcId="{F855F381-7A3C-4542-83B6-6596FD87B9F9}" destId="{D441CE69-BDA4-4152-AB50-AEDA9FC71BA3}" srcOrd="7" destOrd="0" presId="urn:microsoft.com/office/officeart/2005/8/layout/gear1"/>
    <dgm:cxn modelId="{4242340B-5E08-4DF0-91B5-069B75239B85}" type="presParOf" srcId="{F855F381-7A3C-4542-83B6-6596FD87B9F9}" destId="{F3AD51C1-26F9-4D59-9480-EC943CA1BE35}" srcOrd="8" destOrd="0" presId="urn:microsoft.com/office/officeart/2005/8/layout/gear1"/>
    <dgm:cxn modelId="{7FE8CB02-5860-41B6-9B66-6868B4A8192D}" type="presParOf" srcId="{F855F381-7A3C-4542-83B6-6596FD87B9F9}" destId="{F1315496-DE33-4224-810B-514A27E94F60}" srcOrd="9" destOrd="0" presId="urn:microsoft.com/office/officeart/2005/8/layout/gear1"/>
    <dgm:cxn modelId="{3D8BC3AE-C111-4DA6-8FB6-78DA5DA711D6}" type="presParOf" srcId="{F855F381-7A3C-4542-83B6-6596FD87B9F9}" destId="{790AAA28-3E40-4CB8-BAB2-39B2152B1BF9}" srcOrd="10" destOrd="0" presId="urn:microsoft.com/office/officeart/2005/8/layout/gear1"/>
    <dgm:cxn modelId="{07EDC2B4-D3D6-418F-9565-E6AA98F43C4C}" type="presParOf" srcId="{F855F381-7A3C-4542-83B6-6596FD87B9F9}" destId="{322809CF-E776-47DC-AEDD-68A4540F54BD}" srcOrd="11" destOrd="0" presId="urn:microsoft.com/office/officeart/2005/8/layout/gear1"/>
    <dgm:cxn modelId="{52BFADA2-AD96-4A24-AB03-621E639FC843}" type="presParOf" srcId="{F855F381-7A3C-4542-83B6-6596FD87B9F9}" destId="{0C08B181-9B19-475B-84D9-6A8636F3575B}" srcOrd="12" destOrd="0" presId="urn:microsoft.com/office/officeart/2005/8/layout/gear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200">
                <a:solidFill>
                  <a:srgbClr val="000099"/>
                </a:solidFill>
              </a:defRPr>
            </a:lvl1pPr>
          </a:lstStyle>
          <a:p>
            <a:pPr>
              <a:defRPr/>
            </a:pPr>
            <a:endParaRPr lang="x-none"/>
          </a:p>
        </p:txBody>
      </p:sp>
      <p:sp>
        <p:nvSpPr>
          <p:cNvPr id="3075" name="Rectangle 3"/>
          <p:cNvSpPr>
            <a:spLocks noGrp="1" noChangeArrowheads="1"/>
          </p:cNvSpPr>
          <p:nvPr>
            <p:ph type="dt" sz="quarter" idx="1"/>
          </p:nvPr>
        </p:nvSpPr>
        <p:spPr bwMode="auto">
          <a:xfrm>
            <a:off x="3851275" y="0"/>
            <a:ext cx="29464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000099"/>
                </a:solidFill>
              </a:defRPr>
            </a:lvl1pPr>
          </a:lstStyle>
          <a:p>
            <a:pPr>
              <a:defRPr/>
            </a:pPr>
            <a:endParaRPr lang="x-none"/>
          </a:p>
        </p:txBody>
      </p:sp>
      <p:sp>
        <p:nvSpPr>
          <p:cNvPr id="3076" name="Rectangle 4"/>
          <p:cNvSpPr>
            <a:spLocks noGrp="1" noChangeArrowheads="1"/>
          </p:cNvSpPr>
          <p:nvPr>
            <p:ph type="ftr" sz="quarter" idx="2"/>
          </p:nvPr>
        </p:nvSpPr>
        <p:spPr bwMode="auto">
          <a:xfrm>
            <a:off x="0" y="9431338"/>
            <a:ext cx="29464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rgbClr val="000099"/>
                </a:solidFill>
              </a:defRPr>
            </a:lvl1pPr>
          </a:lstStyle>
          <a:p>
            <a:pPr>
              <a:defRPr/>
            </a:pPr>
            <a:endParaRPr lang="x-none"/>
          </a:p>
        </p:txBody>
      </p:sp>
      <p:sp>
        <p:nvSpPr>
          <p:cNvPr id="3077" name="Rectangle 5"/>
          <p:cNvSpPr>
            <a:spLocks noGrp="1" noChangeArrowheads="1"/>
          </p:cNvSpPr>
          <p:nvPr>
            <p:ph type="sldNum" sz="quarter" idx="3"/>
          </p:nvPr>
        </p:nvSpPr>
        <p:spPr bwMode="auto">
          <a:xfrm>
            <a:off x="3851275" y="9431338"/>
            <a:ext cx="29464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99"/>
                </a:solidFill>
              </a:defRPr>
            </a:lvl1pPr>
          </a:lstStyle>
          <a:p>
            <a:pPr>
              <a:defRPr/>
            </a:pPr>
            <a:fld id="{779C7CDE-C41F-45B8-ABA9-FD0F7E8CB28F}"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19413" cy="528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lvl1pPr>
          </a:lstStyle>
          <a:p>
            <a:pPr>
              <a:defRPr/>
            </a:pPr>
            <a:endParaRPr lang="x-none"/>
          </a:p>
        </p:txBody>
      </p:sp>
      <p:sp>
        <p:nvSpPr>
          <p:cNvPr id="43011" name="Rectangle 3"/>
          <p:cNvSpPr>
            <a:spLocks noGrp="1" noChangeArrowheads="1"/>
          </p:cNvSpPr>
          <p:nvPr>
            <p:ph type="dt" idx="1"/>
          </p:nvPr>
        </p:nvSpPr>
        <p:spPr bwMode="auto">
          <a:xfrm>
            <a:off x="3840163" y="0"/>
            <a:ext cx="2919412" cy="528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a:lvl1pPr>
          </a:lstStyle>
          <a:p>
            <a:pPr>
              <a:defRPr/>
            </a:pPr>
            <a:endParaRPr lang="x-none"/>
          </a:p>
        </p:txBody>
      </p:sp>
      <p:sp>
        <p:nvSpPr>
          <p:cNvPr id="18436" name="Rectangle 4"/>
          <p:cNvSpPr>
            <a:spLocks noChangeArrowheads="1" noTextEdit="1"/>
          </p:cNvSpPr>
          <p:nvPr>
            <p:ph type="sldImg" idx="2"/>
          </p:nvPr>
        </p:nvSpPr>
        <p:spPr bwMode="auto">
          <a:xfrm>
            <a:off x="719138" y="755650"/>
            <a:ext cx="5399087" cy="3703638"/>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922338" y="4686300"/>
            <a:ext cx="4992687" cy="4459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3014" name="Rectangle 6"/>
          <p:cNvSpPr>
            <a:spLocks noGrp="1" noChangeArrowheads="1"/>
          </p:cNvSpPr>
          <p:nvPr>
            <p:ph type="ftr" sz="quarter" idx="4"/>
          </p:nvPr>
        </p:nvSpPr>
        <p:spPr bwMode="auto">
          <a:xfrm>
            <a:off x="0" y="9447213"/>
            <a:ext cx="2919413"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lvl1pPr>
          </a:lstStyle>
          <a:p>
            <a:pPr>
              <a:defRPr/>
            </a:pPr>
            <a:endParaRPr lang="x-none"/>
          </a:p>
        </p:txBody>
      </p:sp>
      <p:sp>
        <p:nvSpPr>
          <p:cNvPr id="43015" name="Rectangle 7"/>
          <p:cNvSpPr>
            <a:spLocks noGrp="1" noChangeArrowheads="1"/>
          </p:cNvSpPr>
          <p:nvPr>
            <p:ph type="sldNum" sz="quarter" idx="5"/>
          </p:nvPr>
        </p:nvSpPr>
        <p:spPr bwMode="auto">
          <a:xfrm>
            <a:off x="3840163" y="9447213"/>
            <a:ext cx="2919412"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a:lvl1pPr>
          </a:lstStyle>
          <a:p>
            <a:pPr>
              <a:defRPr/>
            </a:pPr>
            <a:fld id="{9996A821-2E9E-4188-B301-C6E4329ADB4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GB" smtClean="0">
                <a:latin typeface="Calibri" pitchFamily="34" charset="0"/>
                <a:cs typeface="Times New Roman" pitchFamily="18" charset="0"/>
              </a:rPr>
              <a:t>The sheet shall be completed in English and shall be submitted via e-mail to at least one of the two co-coordinators of the concerned Priority Area. Submission of project (idea) descriptions is continuous.</a:t>
            </a:r>
            <a:endParaRPr lang="hr-HR" smtClean="0"/>
          </a:p>
        </p:txBody>
      </p:sp>
      <p:sp>
        <p:nvSpPr>
          <p:cNvPr id="19460" name="Slide Number Placeholder 3"/>
          <p:cNvSpPr>
            <a:spLocks noGrp="1"/>
          </p:cNvSpPr>
          <p:nvPr>
            <p:ph type="sldNum" sz="quarter" idx="5"/>
          </p:nvPr>
        </p:nvSpPr>
        <p:spPr>
          <a:noFill/>
          <a:ln>
            <a:miter lim="800000"/>
            <a:headEnd/>
            <a:tailEnd/>
          </a:ln>
        </p:spPr>
        <p:txBody>
          <a:bodyPr/>
          <a:lstStyle/>
          <a:p>
            <a:fld id="{1439DE80-A7D3-4B68-8CD5-65D48D803126}" type="slidenum">
              <a:rPr lang="de-DE" smtClean="0"/>
              <a:pPr/>
              <a:t>11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GB" smtClean="0">
                <a:latin typeface="Calibri" pitchFamily="34" charset="0"/>
                <a:cs typeface="Times New Roman" pitchFamily="18" charset="0"/>
              </a:rPr>
              <a:t>The sheet shall be completed in English and shall be submitted via e-mail to at least one of the two co-coordinators of the concerned Priority Area. Submission of project (idea) descriptions is continuous.</a:t>
            </a:r>
            <a:endParaRPr lang="hr-HR" smtClean="0"/>
          </a:p>
        </p:txBody>
      </p:sp>
      <p:sp>
        <p:nvSpPr>
          <p:cNvPr id="20484" name="Slide Number Placeholder 3"/>
          <p:cNvSpPr>
            <a:spLocks noGrp="1"/>
          </p:cNvSpPr>
          <p:nvPr>
            <p:ph type="sldNum" sz="quarter" idx="5"/>
          </p:nvPr>
        </p:nvSpPr>
        <p:spPr>
          <a:noFill/>
          <a:ln>
            <a:miter lim="800000"/>
            <a:headEnd/>
            <a:tailEnd/>
          </a:ln>
        </p:spPr>
        <p:txBody>
          <a:bodyPr/>
          <a:lstStyle/>
          <a:p>
            <a:fld id="{270C286D-089E-416D-A0DE-A41FFCE723CF}" type="slidenum">
              <a:rPr lang="de-DE" smtClean="0"/>
              <a:pPr/>
              <a:t>12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GB" smtClean="0">
                <a:latin typeface="Calibri" pitchFamily="34" charset="0"/>
                <a:cs typeface="Times New Roman" pitchFamily="18" charset="0"/>
              </a:rPr>
              <a:t>The sheet shall be completed in English and shall be submitted via e-mail to at least one of the two co-coordinators of the concerned Priority Area. Submission of project (idea) descriptions is continuous.</a:t>
            </a:r>
            <a:endParaRPr lang="hr-HR" smtClean="0"/>
          </a:p>
        </p:txBody>
      </p:sp>
      <p:sp>
        <p:nvSpPr>
          <p:cNvPr id="21508" name="Slide Number Placeholder 3"/>
          <p:cNvSpPr>
            <a:spLocks noGrp="1"/>
          </p:cNvSpPr>
          <p:nvPr>
            <p:ph type="sldNum" sz="quarter" idx="5"/>
          </p:nvPr>
        </p:nvSpPr>
        <p:spPr>
          <a:noFill/>
          <a:ln>
            <a:miter lim="800000"/>
            <a:headEnd/>
            <a:tailEnd/>
          </a:ln>
        </p:spPr>
        <p:txBody>
          <a:bodyPr/>
          <a:lstStyle/>
          <a:p>
            <a:fld id="{3E1F27D1-2581-4F6C-A5D4-EACD0FFDDDB1}" type="slidenum">
              <a:rPr lang="de-DE" smtClean="0"/>
              <a:pPr/>
              <a:t>13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GB" smtClean="0">
                <a:latin typeface="Calibri" pitchFamily="34" charset="0"/>
                <a:cs typeface="Times New Roman" pitchFamily="18" charset="0"/>
              </a:rPr>
              <a:t>The sheet shall be completed in English and shall be submitted via e-mail to at least one of the two co-coordinators of the concerned Priority Area. Submission of project (idea) descriptions is continuous.</a:t>
            </a:r>
            <a:endParaRPr lang="hr-HR" smtClean="0"/>
          </a:p>
        </p:txBody>
      </p:sp>
      <p:sp>
        <p:nvSpPr>
          <p:cNvPr id="22532" name="Slide Number Placeholder 3"/>
          <p:cNvSpPr>
            <a:spLocks noGrp="1"/>
          </p:cNvSpPr>
          <p:nvPr>
            <p:ph type="sldNum" sz="quarter" idx="5"/>
          </p:nvPr>
        </p:nvSpPr>
        <p:spPr>
          <a:noFill/>
          <a:ln>
            <a:miter lim="800000"/>
            <a:headEnd/>
            <a:tailEnd/>
          </a:ln>
        </p:spPr>
        <p:txBody>
          <a:bodyPr/>
          <a:lstStyle/>
          <a:p>
            <a:fld id="{DF7C5AAD-A4BD-4BD0-BF77-914C4F33F8F5}" type="slidenum">
              <a:rPr lang="de-DE" smtClean="0"/>
              <a:pPr/>
              <a:t>14</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2" name="Picture 12" descr="ugv_din_a4_quer"/>
          <p:cNvPicPr>
            <a:picLocks noChangeAspect="1" noChangeArrowheads="1"/>
          </p:cNvPicPr>
          <p:nvPr userDrawn="1"/>
        </p:nvPicPr>
        <p:blipFill>
          <a:blip r:embed="rId2"/>
          <a:srcRect l="53764"/>
          <a:stretch>
            <a:fillRect/>
          </a:stretch>
        </p:blipFill>
        <p:spPr bwMode="auto">
          <a:xfrm>
            <a:off x="1028700" y="0"/>
            <a:ext cx="3332163" cy="823913"/>
          </a:xfrm>
          <a:prstGeom prst="rect">
            <a:avLst/>
          </a:prstGeom>
          <a:noFill/>
          <a:ln w="9525">
            <a:noFill/>
            <a:miter lim="800000"/>
            <a:headEnd/>
            <a:tailEnd/>
          </a:ln>
        </p:spPr>
      </p:pic>
      <p:pic>
        <p:nvPicPr>
          <p:cNvPr id="3" name="Picture 13" descr="danube -header biodiversity"/>
          <p:cNvPicPr>
            <a:picLocks noChangeAspect="1" noChangeArrowheads="1"/>
          </p:cNvPicPr>
          <p:nvPr userDrawn="1"/>
        </p:nvPicPr>
        <p:blipFill>
          <a:blip r:embed="rId3"/>
          <a:srcRect/>
          <a:stretch>
            <a:fillRect/>
          </a:stretch>
        </p:blipFill>
        <p:spPr bwMode="auto">
          <a:xfrm>
            <a:off x="8291513" y="6313488"/>
            <a:ext cx="2262187" cy="925512"/>
          </a:xfrm>
          <a:prstGeom prst="rect">
            <a:avLst/>
          </a:prstGeom>
          <a:noFill/>
          <a:ln w="9525">
            <a:noFill/>
            <a:miter lim="800000"/>
            <a:headEnd/>
            <a:tailEnd/>
          </a:ln>
        </p:spPr>
      </p:pic>
      <p:pic>
        <p:nvPicPr>
          <p:cNvPr id="4" name="Picture 7" descr="MK logo"/>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9410700" y="0"/>
            <a:ext cx="1143000" cy="1243013"/>
          </a:xfrm>
          <a:prstGeom prst="rect">
            <a:avLst/>
          </a:prstGeom>
          <a:noFill/>
          <a:ln w="9525">
            <a:noFill/>
            <a:miter lim="800000"/>
            <a:headEnd/>
            <a:tailEnd/>
          </a:ln>
          <a:effectLst/>
        </p:spPr>
      </p:pic>
      <p:pic>
        <p:nvPicPr>
          <p:cNvPr id="5" name="Picture 15" descr="ugv_din_a4_quer"/>
          <p:cNvPicPr>
            <a:picLocks noChangeAspect="1" noChangeArrowheads="1"/>
          </p:cNvPicPr>
          <p:nvPr userDrawn="1"/>
        </p:nvPicPr>
        <p:blipFill>
          <a:blip r:embed="rId2"/>
          <a:srcRect r="86819"/>
          <a:stretch>
            <a:fillRect/>
          </a:stretch>
        </p:blipFill>
        <p:spPr bwMode="auto">
          <a:xfrm>
            <a:off x="0" y="0"/>
            <a:ext cx="987425" cy="8572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970713" y="1517650"/>
            <a:ext cx="2068512" cy="5162550"/>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762000" y="1517650"/>
            <a:ext cx="6056313" cy="516255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833438" y="4651375"/>
            <a:ext cx="8970962" cy="14382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833438" y="3068638"/>
            <a:ext cx="8970962"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Uredite stilove teksta matrice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762000" y="2362200"/>
            <a:ext cx="40624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976813" y="2362200"/>
            <a:ext cx="40624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527050" y="290513"/>
            <a:ext cx="9499600" cy="1206500"/>
          </a:xfrm>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527050" y="1620838"/>
            <a:ext cx="4664075"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527050" y="2295525"/>
            <a:ext cx="4664075"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5360988" y="1620838"/>
            <a:ext cx="4665662"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5360988" y="2295525"/>
            <a:ext cx="4665662"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527050" y="288925"/>
            <a:ext cx="3473450" cy="12255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4125913" y="288925"/>
            <a:ext cx="5900737"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527050" y="1514475"/>
            <a:ext cx="34734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2068513" y="5067300"/>
            <a:ext cx="6332537" cy="59848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2068513" y="646113"/>
            <a:ext cx="6332537"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2068513" y="5665788"/>
            <a:ext cx="6332537"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9F7FF"/>
            </a:gs>
            <a:gs pos="100000">
              <a:srgbClr val="FFFF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762000" y="2362200"/>
            <a:ext cx="827722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7" name="Rectangle 3"/>
          <p:cNvSpPr>
            <a:spLocks noGrp="1" noChangeArrowheads="1"/>
          </p:cNvSpPr>
          <p:nvPr>
            <p:ph type="title"/>
          </p:nvPr>
        </p:nvSpPr>
        <p:spPr bwMode="auto">
          <a:xfrm>
            <a:off x="762000" y="1517650"/>
            <a:ext cx="82772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smtClean="0"/>
              <a:t>Mastertitelformat bearbeiten</a:t>
            </a:r>
          </a:p>
        </p:txBody>
      </p:sp>
    </p:spTree>
  </p:cSld>
  <p:clrMap bg1="lt1" tx1="dk1" bg2="lt2" tx2="dk2" accent1="accent1" accent2="accent2" accent3="accent3" accent4="accent4" accent5="accent5" accent6="accent6" hlink="hlink" folHlink="folHlink"/>
  <p:sldLayoutIdLst>
    <p:sldLayoutId id="2147483749"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69963" rtl="0" eaLnBrk="0" fontAlgn="base" hangingPunct="0">
        <a:spcBef>
          <a:spcPct val="0"/>
        </a:spcBef>
        <a:spcAft>
          <a:spcPct val="0"/>
        </a:spcAft>
        <a:defRPr kumimoji="1" sz="3000">
          <a:solidFill>
            <a:srgbClr val="0086BC"/>
          </a:solidFill>
          <a:latin typeface="+mj-lt"/>
          <a:ea typeface="+mj-ea"/>
          <a:cs typeface="+mj-cs"/>
        </a:defRPr>
      </a:lvl1pPr>
      <a:lvl2pPr algn="ctr" defTabSz="969963" rtl="0" eaLnBrk="0" fontAlgn="base" hangingPunct="0">
        <a:spcBef>
          <a:spcPct val="0"/>
        </a:spcBef>
        <a:spcAft>
          <a:spcPct val="0"/>
        </a:spcAft>
        <a:defRPr kumimoji="1" sz="3000">
          <a:solidFill>
            <a:srgbClr val="0086BC"/>
          </a:solidFill>
          <a:latin typeface="Arial" charset="0"/>
        </a:defRPr>
      </a:lvl2pPr>
      <a:lvl3pPr algn="ctr" defTabSz="969963" rtl="0" eaLnBrk="0" fontAlgn="base" hangingPunct="0">
        <a:spcBef>
          <a:spcPct val="0"/>
        </a:spcBef>
        <a:spcAft>
          <a:spcPct val="0"/>
        </a:spcAft>
        <a:defRPr kumimoji="1" sz="3000">
          <a:solidFill>
            <a:srgbClr val="0086BC"/>
          </a:solidFill>
          <a:latin typeface="Arial" charset="0"/>
        </a:defRPr>
      </a:lvl3pPr>
      <a:lvl4pPr algn="ctr" defTabSz="969963" rtl="0" eaLnBrk="0" fontAlgn="base" hangingPunct="0">
        <a:spcBef>
          <a:spcPct val="0"/>
        </a:spcBef>
        <a:spcAft>
          <a:spcPct val="0"/>
        </a:spcAft>
        <a:defRPr kumimoji="1" sz="3000">
          <a:solidFill>
            <a:srgbClr val="0086BC"/>
          </a:solidFill>
          <a:latin typeface="Arial" charset="0"/>
        </a:defRPr>
      </a:lvl4pPr>
      <a:lvl5pPr algn="ctr" defTabSz="969963" rtl="0" eaLnBrk="0" fontAlgn="base" hangingPunct="0">
        <a:spcBef>
          <a:spcPct val="0"/>
        </a:spcBef>
        <a:spcAft>
          <a:spcPct val="0"/>
        </a:spcAft>
        <a:defRPr kumimoji="1" sz="3000">
          <a:solidFill>
            <a:srgbClr val="0086BC"/>
          </a:solidFill>
          <a:latin typeface="Arial" charset="0"/>
        </a:defRPr>
      </a:lvl5pPr>
      <a:lvl6pPr marL="457200" algn="ctr" defTabSz="969963" rtl="0" eaLnBrk="0" fontAlgn="base" hangingPunct="0">
        <a:spcBef>
          <a:spcPct val="0"/>
        </a:spcBef>
        <a:spcAft>
          <a:spcPct val="0"/>
        </a:spcAft>
        <a:defRPr kumimoji="1" sz="3000">
          <a:solidFill>
            <a:srgbClr val="0086BC"/>
          </a:solidFill>
          <a:latin typeface="Arial" charset="0"/>
        </a:defRPr>
      </a:lvl6pPr>
      <a:lvl7pPr marL="914400" algn="ctr" defTabSz="969963" rtl="0" eaLnBrk="0" fontAlgn="base" hangingPunct="0">
        <a:spcBef>
          <a:spcPct val="0"/>
        </a:spcBef>
        <a:spcAft>
          <a:spcPct val="0"/>
        </a:spcAft>
        <a:defRPr kumimoji="1" sz="3000">
          <a:solidFill>
            <a:srgbClr val="0086BC"/>
          </a:solidFill>
          <a:latin typeface="Arial" charset="0"/>
        </a:defRPr>
      </a:lvl7pPr>
      <a:lvl8pPr marL="1371600" algn="ctr" defTabSz="969963" rtl="0" eaLnBrk="0" fontAlgn="base" hangingPunct="0">
        <a:spcBef>
          <a:spcPct val="0"/>
        </a:spcBef>
        <a:spcAft>
          <a:spcPct val="0"/>
        </a:spcAft>
        <a:defRPr kumimoji="1" sz="3000">
          <a:solidFill>
            <a:srgbClr val="0086BC"/>
          </a:solidFill>
          <a:latin typeface="Arial" charset="0"/>
        </a:defRPr>
      </a:lvl8pPr>
      <a:lvl9pPr marL="1828800" algn="ctr" defTabSz="969963" rtl="0" eaLnBrk="0" fontAlgn="base" hangingPunct="0">
        <a:spcBef>
          <a:spcPct val="0"/>
        </a:spcBef>
        <a:spcAft>
          <a:spcPct val="0"/>
        </a:spcAft>
        <a:defRPr kumimoji="1" sz="3000">
          <a:solidFill>
            <a:srgbClr val="0086BC"/>
          </a:solidFill>
          <a:latin typeface="Arial" charset="0"/>
        </a:defRPr>
      </a:lvl9pPr>
    </p:titleStyle>
    <p:bodyStyle>
      <a:lvl1pPr marL="381000" indent="-381000" algn="l" defTabSz="969963" rtl="0" eaLnBrk="0" fontAlgn="base" hangingPunct="0">
        <a:spcBef>
          <a:spcPct val="20000"/>
        </a:spcBef>
        <a:spcAft>
          <a:spcPct val="0"/>
        </a:spcAft>
        <a:buClr>
          <a:srgbClr val="0086BC"/>
        </a:buClr>
        <a:buFont typeface="Symbol" pitchFamily="18" charset="2"/>
        <a:buChar char="·"/>
        <a:tabLst>
          <a:tab pos="1238250" algn="l"/>
          <a:tab pos="1333500" algn="l"/>
        </a:tabLst>
        <a:defRPr kumimoji="1" sz="2400">
          <a:solidFill>
            <a:schemeClr val="tx1"/>
          </a:solidFill>
          <a:latin typeface="+mn-lt"/>
          <a:ea typeface="+mn-ea"/>
          <a:cs typeface="+mn-cs"/>
        </a:defRPr>
      </a:lvl1pPr>
      <a:lvl2pPr marL="857250" indent="-285750" algn="l" defTabSz="969963" rtl="0" eaLnBrk="0" fontAlgn="base" hangingPunct="0">
        <a:spcBef>
          <a:spcPct val="20000"/>
        </a:spcBef>
        <a:spcAft>
          <a:spcPct val="0"/>
        </a:spcAft>
        <a:buClr>
          <a:srgbClr val="0086BC"/>
        </a:buClr>
        <a:buFont typeface="Wingdings" pitchFamily="2" charset="2"/>
        <a:buChar char=""/>
        <a:tabLst>
          <a:tab pos="1238250" algn="l"/>
          <a:tab pos="1333500" algn="l"/>
        </a:tabLst>
        <a:defRPr kumimoji="1" sz="2000">
          <a:solidFill>
            <a:schemeClr val="tx1"/>
          </a:solidFill>
          <a:latin typeface="+mn-lt"/>
        </a:defRPr>
      </a:lvl2pPr>
      <a:lvl3pPr marL="1238250" indent="-190500" algn="l" defTabSz="969963" rtl="0" eaLnBrk="0" fontAlgn="base" hangingPunct="0">
        <a:spcBef>
          <a:spcPct val="20000"/>
        </a:spcBef>
        <a:spcAft>
          <a:spcPct val="0"/>
        </a:spcAft>
        <a:buClr>
          <a:srgbClr val="0086BC"/>
        </a:buClr>
        <a:buSzPct val="80000"/>
        <a:buChar char="•"/>
        <a:tabLst>
          <a:tab pos="1238250" algn="l"/>
          <a:tab pos="1333500" algn="l"/>
        </a:tabLst>
        <a:defRPr kumimoji="1" sz="1600">
          <a:solidFill>
            <a:schemeClr val="tx1"/>
          </a:solidFill>
          <a:latin typeface="+mn-lt"/>
        </a:defRPr>
      </a:lvl3pPr>
      <a:lvl4pPr marL="1619250" indent="-190500" algn="l" defTabSz="969963" rtl="0" eaLnBrk="0" fontAlgn="base" hangingPunct="0">
        <a:spcBef>
          <a:spcPct val="20000"/>
        </a:spcBef>
        <a:spcAft>
          <a:spcPct val="0"/>
        </a:spcAft>
        <a:buClr>
          <a:srgbClr val="0086BC"/>
        </a:buClr>
        <a:buFont typeface="Wingdings" pitchFamily="2" charset="2"/>
        <a:buChar char=" "/>
        <a:tabLst>
          <a:tab pos="1238250" algn="l"/>
          <a:tab pos="1333500" algn="l"/>
        </a:tabLst>
        <a:defRPr kumimoji="1" sz="1400">
          <a:solidFill>
            <a:schemeClr val="tx1"/>
          </a:solidFill>
          <a:latin typeface="+mn-lt"/>
        </a:defRPr>
      </a:lvl4pPr>
      <a:lvl5pPr marL="2865438" indent="-241300" algn="l" defTabSz="969963" rtl="0" eaLnBrk="0" fontAlgn="base" hangingPunct="0">
        <a:spcBef>
          <a:spcPct val="20000"/>
        </a:spcBef>
        <a:spcAft>
          <a:spcPct val="0"/>
        </a:spcAft>
        <a:buClr>
          <a:srgbClr val="0086BC"/>
        </a:buClr>
        <a:buFont typeface="Wingdings" pitchFamily="2" charset="2"/>
        <a:buChar char="n"/>
        <a:tabLst>
          <a:tab pos="1238250" algn="l"/>
          <a:tab pos="1333500" algn="l"/>
        </a:tabLst>
        <a:defRPr kumimoji="1" sz="1600">
          <a:solidFill>
            <a:schemeClr val="tx1"/>
          </a:solidFill>
          <a:latin typeface="+mn-lt"/>
        </a:defRPr>
      </a:lvl5pPr>
      <a:lvl6pPr marL="3322638" indent="-241300" algn="l" defTabSz="969963" rtl="0" eaLnBrk="0" fontAlgn="base" hangingPunct="0">
        <a:spcBef>
          <a:spcPct val="20000"/>
        </a:spcBef>
        <a:spcAft>
          <a:spcPct val="0"/>
        </a:spcAft>
        <a:buClr>
          <a:srgbClr val="0086BC"/>
        </a:buClr>
        <a:buFont typeface="Wingdings" pitchFamily="2" charset="2"/>
        <a:buChar char="n"/>
        <a:tabLst>
          <a:tab pos="1238250" algn="l"/>
          <a:tab pos="1333500" algn="l"/>
        </a:tabLst>
        <a:defRPr kumimoji="1" sz="1600">
          <a:solidFill>
            <a:schemeClr val="tx1"/>
          </a:solidFill>
          <a:latin typeface="+mn-lt"/>
        </a:defRPr>
      </a:lvl6pPr>
      <a:lvl7pPr marL="3779838" indent="-241300" algn="l" defTabSz="969963" rtl="0" eaLnBrk="0" fontAlgn="base" hangingPunct="0">
        <a:spcBef>
          <a:spcPct val="20000"/>
        </a:spcBef>
        <a:spcAft>
          <a:spcPct val="0"/>
        </a:spcAft>
        <a:buClr>
          <a:srgbClr val="0086BC"/>
        </a:buClr>
        <a:buFont typeface="Wingdings" pitchFamily="2" charset="2"/>
        <a:buChar char="n"/>
        <a:tabLst>
          <a:tab pos="1238250" algn="l"/>
          <a:tab pos="1333500" algn="l"/>
        </a:tabLst>
        <a:defRPr kumimoji="1" sz="1600">
          <a:solidFill>
            <a:schemeClr val="tx1"/>
          </a:solidFill>
          <a:latin typeface="+mn-lt"/>
        </a:defRPr>
      </a:lvl7pPr>
      <a:lvl8pPr marL="4237038" indent="-241300" algn="l" defTabSz="969963" rtl="0" eaLnBrk="0" fontAlgn="base" hangingPunct="0">
        <a:spcBef>
          <a:spcPct val="20000"/>
        </a:spcBef>
        <a:spcAft>
          <a:spcPct val="0"/>
        </a:spcAft>
        <a:buClr>
          <a:srgbClr val="0086BC"/>
        </a:buClr>
        <a:buFont typeface="Wingdings" pitchFamily="2" charset="2"/>
        <a:buChar char="n"/>
        <a:tabLst>
          <a:tab pos="1238250" algn="l"/>
          <a:tab pos="1333500" algn="l"/>
        </a:tabLst>
        <a:defRPr kumimoji="1" sz="1600">
          <a:solidFill>
            <a:schemeClr val="tx1"/>
          </a:solidFill>
          <a:latin typeface="+mn-lt"/>
        </a:defRPr>
      </a:lvl8pPr>
      <a:lvl9pPr marL="4694238" indent="-241300" algn="l" defTabSz="969963" rtl="0" eaLnBrk="0" fontAlgn="base" hangingPunct="0">
        <a:spcBef>
          <a:spcPct val="20000"/>
        </a:spcBef>
        <a:spcAft>
          <a:spcPct val="0"/>
        </a:spcAft>
        <a:buClr>
          <a:srgbClr val="0086BC"/>
        </a:buClr>
        <a:buFont typeface="Wingdings" pitchFamily="2" charset="2"/>
        <a:buChar char="n"/>
        <a:tabLst>
          <a:tab pos="1238250" algn="l"/>
          <a:tab pos="1333500" algn="l"/>
        </a:tabLst>
        <a:defRPr kumimoji="1" sz="1600">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hyperlink" Target="Annex%204%20Project%20Data%20Sheet%20Pillar%20II%20EUSD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mailto:florian.ballnus@stmug.bayern.de" TargetMode="External"/><Relationship Id="rId7" Type="http://schemas.openxmlformats.org/officeDocument/2006/relationships/hyperlink" Target="http://www.danube-region.eu/" TargetMode="External"/><Relationship Id="rId2" Type="http://schemas.openxmlformats.org/officeDocument/2006/relationships/hyperlink" Target="mailto:EUSDRbiodiversity@mzoip.hr" TargetMode="External"/><Relationship Id="rId1" Type="http://schemas.openxmlformats.org/officeDocument/2006/relationships/slideLayout" Target="../slideLayouts/slideLayout2.xml"/><Relationship Id="rId6" Type="http://schemas.openxmlformats.org/officeDocument/2006/relationships/hyperlink" Target="http://www.stmug.bayern.de/" TargetMode="External"/><Relationship Id="rId11" Type="http://schemas.openxmlformats.org/officeDocument/2006/relationships/image" Target="../media/image27.png"/><Relationship Id="rId5" Type="http://schemas.openxmlformats.org/officeDocument/2006/relationships/hyperlink" Target="http://www.zastita-prirode.hr/" TargetMode="External"/><Relationship Id="rId10" Type="http://schemas.openxmlformats.org/officeDocument/2006/relationships/image" Target="../media/image26.png"/><Relationship Id="rId4" Type="http://schemas.openxmlformats.org/officeDocument/2006/relationships/hyperlink" Target="http://www.mzoip.hr/" TargetMode="Externa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5" Type="http://schemas.openxmlformats.org/officeDocument/2006/relationships/image" Target="../media/image9.jpeg"/><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92D050">
                <a:lumMod val="68000"/>
                <a:lumOff val="32000"/>
                <a:alpha val="29000"/>
              </a:srgbClr>
            </a:gs>
            <a:gs pos="12000">
              <a:schemeClr val="tx2">
                <a:lumMod val="74000"/>
                <a:alpha val="36000"/>
              </a:schemeClr>
            </a:gs>
            <a:gs pos="73000">
              <a:schemeClr val="bg1">
                <a:lumMod val="72000"/>
                <a:lumOff val="2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074" name="Picture 3" descr="Logo-06_biodiversity"/>
          <p:cNvPicPr>
            <a:picLocks noChangeAspect="1" noChangeArrowheads="1"/>
          </p:cNvPicPr>
          <p:nvPr/>
        </p:nvPicPr>
        <p:blipFill>
          <a:blip r:embed="rId2"/>
          <a:srcRect/>
          <a:stretch>
            <a:fillRect/>
          </a:stretch>
        </p:blipFill>
        <p:spPr bwMode="auto">
          <a:xfrm>
            <a:off x="3560763" y="0"/>
            <a:ext cx="4092575" cy="1674813"/>
          </a:xfrm>
          <a:prstGeom prst="rect">
            <a:avLst/>
          </a:prstGeom>
          <a:noFill/>
          <a:ln w="9525">
            <a:noFill/>
            <a:miter lim="800000"/>
            <a:headEnd/>
            <a:tailEnd/>
          </a:ln>
        </p:spPr>
      </p:pic>
      <p:sp>
        <p:nvSpPr>
          <p:cNvPr id="3" name="Text Box 11"/>
          <p:cNvSpPr txBox="1">
            <a:spLocks noChangeArrowheads="1"/>
          </p:cNvSpPr>
          <p:nvPr/>
        </p:nvSpPr>
        <p:spPr bwMode="auto">
          <a:xfrm>
            <a:off x="1603375" y="1674813"/>
            <a:ext cx="7561263" cy="1857375"/>
          </a:xfrm>
          <a:prstGeom prst="rect">
            <a:avLst/>
          </a:prstGeom>
          <a:noFill/>
          <a:ln w="3175">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672" tIns="50836" rIns="101672" bIns="50836">
            <a:spAutoFit/>
          </a:bodyPr>
          <a:lstStyle>
            <a:lvl1pPr defTabSz="1016000">
              <a:defRPr sz="2400">
                <a:solidFill>
                  <a:schemeClr val="tx2"/>
                </a:solidFill>
                <a:latin typeface="Arial" charset="0"/>
              </a:defRPr>
            </a:lvl1pPr>
            <a:lvl2pPr marL="742950" indent="-285750" defTabSz="1016000">
              <a:defRPr sz="2400">
                <a:solidFill>
                  <a:schemeClr val="tx2"/>
                </a:solidFill>
                <a:latin typeface="Arial" charset="0"/>
              </a:defRPr>
            </a:lvl2pPr>
            <a:lvl3pPr marL="1143000" indent="-228600" defTabSz="1016000">
              <a:defRPr sz="2400">
                <a:solidFill>
                  <a:schemeClr val="tx2"/>
                </a:solidFill>
                <a:latin typeface="Arial" charset="0"/>
              </a:defRPr>
            </a:lvl3pPr>
            <a:lvl4pPr marL="1600200" indent="-228600" defTabSz="1016000">
              <a:defRPr sz="2400">
                <a:solidFill>
                  <a:schemeClr val="tx2"/>
                </a:solidFill>
                <a:latin typeface="Arial" charset="0"/>
              </a:defRPr>
            </a:lvl4pPr>
            <a:lvl5pPr marL="2057400" indent="-228600" defTabSz="1016000">
              <a:defRPr sz="2400">
                <a:solidFill>
                  <a:schemeClr val="tx2"/>
                </a:solidFill>
                <a:latin typeface="Arial" charset="0"/>
              </a:defRPr>
            </a:lvl5pPr>
            <a:lvl6pPr marL="2514600" indent="-228600" algn="r" defTabSz="1016000" eaLnBrk="0" fontAlgn="base" hangingPunct="0">
              <a:spcBef>
                <a:spcPct val="0"/>
              </a:spcBef>
              <a:spcAft>
                <a:spcPct val="0"/>
              </a:spcAft>
              <a:defRPr sz="2400">
                <a:solidFill>
                  <a:schemeClr val="tx2"/>
                </a:solidFill>
                <a:latin typeface="Arial" charset="0"/>
              </a:defRPr>
            </a:lvl6pPr>
            <a:lvl7pPr marL="2971800" indent="-228600" algn="r" defTabSz="1016000" eaLnBrk="0" fontAlgn="base" hangingPunct="0">
              <a:spcBef>
                <a:spcPct val="0"/>
              </a:spcBef>
              <a:spcAft>
                <a:spcPct val="0"/>
              </a:spcAft>
              <a:defRPr sz="2400">
                <a:solidFill>
                  <a:schemeClr val="tx2"/>
                </a:solidFill>
                <a:latin typeface="Arial" charset="0"/>
              </a:defRPr>
            </a:lvl7pPr>
            <a:lvl8pPr marL="3429000" indent="-228600" algn="r" defTabSz="1016000" eaLnBrk="0" fontAlgn="base" hangingPunct="0">
              <a:spcBef>
                <a:spcPct val="0"/>
              </a:spcBef>
              <a:spcAft>
                <a:spcPct val="0"/>
              </a:spcAft>
              <a:defRPr sz="2400">
                <a:solidFill>
                  <a:schemeClr val="tx2"/>
                </a:solidFill>
                <a:latin typeface="Arial" charset="0"/>
              </a:defRPr>
            </a:lvl8pPr>
            <a:lvl9pPr marL="3886200" indent="-228600" algn="r" defTabSz="1016000" eaLnBrk="0" fontAlgn="base" hangingPunct="0">
              <a:spcBef>
                <a:spcPct val="0"/>
              </a:spcBef>
              <a:spcAft>
                <a:spcPct val="0"/>
              </a:spcAft>
              <a:defRPr sz="2400">
                <a:solidFill>
                  <a:schemeClr val="tx2"/>
                </a:solidFill>
                <a:latin typeface="Arial" charset="0"/>
              </a:defRPr>
            </a:lvl9pPr>
          </a:lstStyle>
          <a:p>
            <a:pPr algn="ctr" eaLnBrk="1" hangingPunct="1">
              <a:defRPr/>
            </a:pPr>
            <a:endParaRPr lang="hr-HR" sz="1800" smtClean="0">
              <a:solidFill>
                <a:srgbClr val="00648D"/>
              </a:solidFill>
              <a:effectLst>
                <a:outerShdw blurRad="38100" dist="38100" dir="2700000" algn="tl">
                  <a:srgbClr val="C0C0C0"/>
                </a:outerShdw>
              </a:effectLst>
              <a:latin typeface="Constantia" pitchFamily="18" charset="0"/>
            </a:endParaRPr>
          </a:p>
          <a:p>
            <a:pPr algn="ctr">
              <a:defRPr/>
            </a:pPr>
            <a:r>
              <a:rPr lang="en-GB" smtClean="0">
                <a:effectLst>
                  <a:outerShdw blurRad="38100" dist="38100" dir="2700000" algn="tl">
                    <a:srgbClr val="C0C0C0"/>
                  </a:outerShdw>
                </a:effectLst>
                <a:latin typeface="Constantia" pitchFamily="18" charset="0"/>
              </a:rPr>
              <a:t>Annual Stakeholder Seminar of the Pillar II</a:t>
            </a:r>
          </a:p>
          <a:p>
            <a:pPr algn="ctr">
              <a:defRPr/>
            </a:pPr>
            <a:r>
              <a:rPr lang="en-GB" b="1" smtClean="0">
                <a:solidFill>
                  <a:srgbClr val="00648D"/>
                </a:solidFill>
                <a:effectLst>
                  <a:outerShdw blurRad="38100" dist="38100" dir="2700000" algn="tl">
                    <a:srgbClr val="C0C0C0"/>
                  </a:outerShdw>
                </a:effectLst>
                <a:latin typeface="Constantia" pitchFamily="18" charset="0"/>
              </a:rPr>
              <a:t>- </a:t>
            </a:r>
            <a:r>
              <a:rPr lang="en-GB" b="1" smtClean="0">
                <a:solidFill>
                  <a:srgbClr val="00B050"/>
                </a:solidFill>
                <a:effectLst>
                  <a:outerShdw blurRad="38100" dist="38100" dir="2700000" algn="tl">
                    <a:srgbClr val="C0C0C0"/>
                  </a:outerShdw>
                </a:effectLst>
                <a:latin typeface="Constantia" pitchFamily="18" charset="0"/>
              </a:rPr>
              <a:t>Protecting the Environment </a:t>
            </a:r>
            <a:r>
              <a:rPr lang="en-GB" b="1" smtClean="0">
                <a:solidFill>
                  <a:srgbClr val="00648D"/>
                </a:solidFill>
                <a:effectLst>
                  <a:outerShdw blurRad="38100" dist="38100" dir="2700000" algn="tl">
                    <a:srgbClr val="C0C0C0"/>
                  </a:outerShdw>
                </a:effectLst>
                <a:latin typeface="Constantia" pitchFamily="18" charset="0"/>
              </a:rPr>
              <a:t>- </a:t>
            </a:r>
          </a:p>
          <a:p>
            <a:pPr algn="ctr">
              <a:defRPr/>
            </a:pPr>
            <a:r>
              <a:rPr lang="en-GB" smtClean="0">
                <a:effectLst>
                  <a:outerShdw blurRad="38100" dist="38100" dir="2700000" algn="tl">
                    <a:srgbClr val="C0C0C0"/>
                  </a:outerShdw>
                </a:effectLst>
                <a:latin typeface="Constantia" pitchFamily="18" charset="0"/>
              </a:rPr>
              <a:t>of the EU Strategy for the Danube Region</a:t>
            </a:r>
            <a:endParaRPr lang="de-DE" smtClean="0">
              <a:effectLst>
                <a:outerShdw blurRad="38100" dist="38100" dir="2700000" algn="tl">
                  <a:srgbClr val="C0C0C0"/>
                </a:outerShdw>
              </a:effectLst>
              <a:latin typeface="Constantia" pitchFamily="18" charset="0"/>
            </a:endParaRPr>
          </a:p>
          <a:p>
            <a:pPr algn="l" eaLnBrk="1" hangingPunct="1">
              <a:defRPr/>
            </a:pPr>
            <a:endParaRPr lang="hr-HR" smtClean="0">
              <a:solidFill>
                <a:srgbClr val="00648D"/>
              </a:solidFill>
              <a:effectLst>
                <a:outerShdw blurRad="38100" dist="38100" dir="2700000" algn="tl">
                  <a:srgbClr val="C0C0C0"/>
                </a:outerShdw>
              </a:effectLst>
              <a:latin typeface="Constantia" pitchFamily="18" charset="0"/>
            </a:endParaRPr>
          </a:p>
        </p:txBody>
      </p:sp>
      <p:sp>
        <p:nvSpPr>
          <p:cNvPr id="4" name="Pravokutnik 3"/>
          <p:cNvSpPr/>
          <p:nvPr/>
        </p:nvSpPr>
        <p:spPr>
          <a:xfrm>
            <a:off x="4092575" y="4824413"/>
            <a:ext cx="2454275" cy="307975"/>
          </a:xfrm>
          <a:prstGeom prst="rect">
            <a:avLst/>
          </a:prstGeom>
        </p:spPr>
        <p:txBody>
          <a:bodyPr wrap="none">
            <a:spAutoFit/>
          </a:bodyPr>
          <a:lstStyle/>
          <a:p>
            <a:pPr>
              <a:defRPr/>
            </a:pPr>
            <a:r>
              <a:rPr lang="hr-HR" sz="1400" dirty="0" err="1">
                <a:solidFill>
                  <a:schemeClr val="tx2">
                    <a:lumMod val="75000"/>
                  </a:schemeClr>
                </a:solidFill>
                <a:latin typeface="Constantia" pitchFamily="18" charset="0"/>
              </a:rPr>
              <a:t>Budapest</a:t>
            </a:r>
            <a:r>
              <a:rPr lang="hr-HR" sz="1400" dirty="0">
                <a:solidFill>
                  <a:schemeClr val="tx2">
                    <a:lumMod val="75000"/>
                  </a:schemeClr>
                </a:solidFill>
                <a:latin typeface="Constantia" pitchFamily="18" charset="0"/>
              </a:rPr>
              <a:t>, 06. </a:t>
            </a:r>
            <a:r>
              <a:rPr lang="hr-HR" sz="1400" dirty="0" err="1">
                <a:solidFill>
                  <a:schemeClr val="tx2">
                    <a:lumMod val="75000"/>
                  </a:schemeClr>
                </a:solidFill>
                <a:latin typeface="Constantia" pitchFamily="18" charset="0"/>
              </a:rPr>
              <a:t>November</a:t>
            </a:r>
            <a:r>
              <a:rPr lang="hr-HR" sz="1400" dirty="0">
                <a:solidFill>
                  <a:schemeClr val="tx2">
                    <a:lumMod val="75000"/>
                  </a:schemeClr>
                </a:solidFill>
                <a:latin typeface="Constantia" pitchFamily="18" charset="0"/>
              </a:rPr>
              <a:t> 2012</a:t>
            </a:r>
          </a:p>
        </p:txBody>
      </p:sp>
      <p:sp>
        <p:nvSpPr>
          <p:cNvPr id="3077" name="Naslov 1"/>
          <p:cNvSpPr>
            <a:spLocks/>
          </p:cNvSpPr>
          <p:nvPr/>
        </p:nvSpPr>
        <p:spPr bwMode="auto">
          <a:xfrm>
            <a:off x="249238" y="3835400"/>
            <a:ext cx="10140950" cy="504825"/>
          </a:xfrm>
          <a:prstGeom prst="rect">
            <a:avLst/>
          </a:prstGeom>
          <a:noFill/>
          <a:ln w="9525">
            <a:noFill/>
            <a:miter lim="800000"/>
            <a:headEnd/>
            <a:tailEnd/>
          </a:ln>
          <a:effectLst/>
        </p:spPr>
        <p:txBody>
          <a:bodyPr lIns="101672" tIns="50836" rIns="101672" bIns="50836"/>
          <a:lstStyle/>
          <a:p>
            <a:pPr algn="ctr" defTabSz="969963"/>
            <a:r>
              <a:rPr kumimoji="1" lang="de-DE" sz="1800">
                <a:latin typeface="Constantia" pitchFamily="18" charset="0"/>
              </a:rPr>
              <a:t>PA6: </a:t>
            </a:r>
            <a:r>
              <a:rPr kumimoji="1" lang="en-GB" sz="1900">
                <a:latin typeface="Constantia" pitchFamily="18" charset="0"/>
              </a:rPr>
              <a:t>Preserving biodiversity, landscapes and the quality of air and </a:t>
            </a:r>
            <a:r>
              <a:rPr kumimoji="1" lang="hr-HR" sz="1900">
                <a:latin typeface="Constantia" pitchFamily="18" charset="0"/>
              </a:rPr>
              <a:t>s</a:t>
            </a:r>
            <a:r>
              <a:rPr kumimoji="1" lang="en-GB" sz="1900">
                <a:latin typeface="Constantia" pitchFamily="18" charset="0"/>
              </a:rPr>
              <a:t>oils</a:t>
            </a:r>
          </a:p>
        </p:txBody>
      </p:sp>
      <p:sp>
        <p:nvSpPr>
          <p:cNvPr id="3078" name="Naslov 1"/>
          <p:cNvSpPr txBox="1">
            <a:spLocks/>
          </p:cNvSpPr>
          <p:nvPr/>
        </p:nvSpPr>
        <p:spPr bwMode="auto">
          <a:xfrm>
            <a:off x="995363" y="5205413"/>
            <a:ext cx="4065587" cy="1438275"/>
          </a:xfrm>
          <a:prstGeom prst="rect">
            <a:avLst/>
          </a:prstGeom>
          <a:noFill/>
          <a:ln w="9525">
            <a:noFill/>
            <a:miter lim="800000"/>
            <a:headEnd/>
            <a:tailEnd/>
          </a:ln>
        </p:spPr>
        <p:txBody>
          <a:bodyPr anchor="ctr"/>
          <a:lstStyle/>
          <a:p>
            <a:pPr algn="ctr" eaLnBrk="1" hangingPunct="1"/>
            <a:r>
              <a:rPr lang="hr-HR" sz="1400">
                <a:solidFill>
                  <a:srgbClr val="595959"/>
                </a:solidFill>
                <a:latin typeface="Constantia" pitchFamily="18" charset="0"/>
              </a:rPr>
              <a:t>Ana Kobašlić</a:t>
            </a:r>
          </a:p>
          <a:p>
            <a:pPr algn="ctr" eaLnBrk="1" hangingPunct="1"/>
            <a:r>
              <a:rPr lang="hr-HR" sz="1400">
                <a:solidFill>
                  <a:srgbClr val="595959"/>
                </a:solidFill>
                <a:latin typeface="Constantia" pitchFamily="18" charset="0"/>
              </a:rPr>
              <a:t>Ivna Vukšić</a:t>
            </a:r>
          </a:p>
          <a:p>
            <a:pPr algn="ctr" eaLnBrk="1" hangingPunct="1"/>
            <a:endParaRPr lang="hr-HR" sz="1400">
              <a:solidFill>
                <a:srgbClr val="595959"/>
              </a:solidFill>
              <a:latin typeface="Constantia" pitchFamily="18" charset="0"/>
            </a:endParaRPr>
          </a:p>
          <a:p>
            <a:pPr algn="ctr" eaLnBrk="1" hangingPunct="1"/>
            <a:r>
              <a:rPr lang="hr-HR" sz="1400">
                <a:solidFill>
                  <a:srgbClr val="595959"/>
                </a:solidFill>
                <a:latin typeface="Constantia" pitchFamily="18" charset="0"/>
              </a:rPr>
              <a:t>Ministry of Environment and Nature Protection</a:t>
            </a:r>
          </a:p>
          <a:p>
            <a:pPr algn="ctr" eaLnBrk="1" hangingPunct="1"/>
            <a:r>
              <a:rPr lang="hr-HR" sz="1400">
                <a:solidFill>
                  <a:srgbClr val="595959"/>
                </a:solidFill>
                <a:latin typeface="Constantia" pitchFamily="18" charset="0"/>
              </a:rPr>
              <a:t>Nature Protection Directorate</a:t>
            </a:r>
          </a:p>
          <a:p>
            <a:pPr algn="ctr" eaLnBrk="1" hangingPunct="1"/>
            <a:r>
              <a:rPr lang="hr-HR" sz="1400">
                <a:solidFill>
                  <a:srgbClr val="595959"/>
                </a:solidFill>
                <a:latin typeface="Constantia" pitchFamily="18" charset="0"/>
              </a:rPr>
              <a:t>CROATIA</a:t>
            </a:r>
          </a:p>
          <a:p>
            <a:pPr algn="ctr" eaLnBrk="1" hangingPunct="1"/>
            <a:endParaRPr lang="hr-HR" sz="1400">
              <a:solidFill>
                <a:srgbClr val="595959"/>
              </a:solidFill>
              <a:latin typeface="Constantia" pitchFamily="18" charset="0"/>
            </a:endParaRPr>
          </a:p>
        </p:txBody>
      </p:sp>
      <p:pic>
        <p:nvPicPr>
          <p:cNvPr id="3079" name="Picture 8"/>
          <p:cNvPicPr>
            <a:picLocks noChangeAspect="1" noChangeArrowheads="1"/>
          </p:cNvPicPr>
          <p:nvPr/>
        </p:nvPicPr>
        <p:blipFill>
          <a:blip r:embed="rId3"/>
          <a:srcRect/>
          <a:stretch>
            <a:fillRect/>
          </a:stretch>
        </p:blipFill>
        <p:spPr bwMode="auto">
          <a:xfrm>
            <a:off x="1531938" y="5132388"/>
            <a:ext cx="576262" cy="574675"/>
          </a:xfrm>
          <a:prstGeom prst="rect">
            <a:avLst/>
          </a:prstGeom>
          <a:noFill/>
          <a:ln w="9525">
            <a:noFill/>
            <a:miter lim="800000"/>
            <a:headEnd/>
            <a:tailEnd/>
          </a:ln>
          <a:effectLst/>
        </p:spPr>
      </p:pic>
      <p:sp>
        <p:nvSpPr>
          <p:cNvPr id="3080" name="Naslov 1"/>
          <p:cNvSpPr txBox="1">
            <a:spLocks/>
          </p:cNvSpPr>
          <p:nvPr/>
        </p:nvSpPr>
        <p:spPr bwMode="auto">
          <a:xfrm>
            <a:off x="5199063" y="5491163"/>
            <a:ext cx="5407025" cy="1090612"/>
          </a:xfrm>
          <a:prstGeom prst="rect">
            <a:avLst/>
          </a:prstGeom>
          <a:noFill/>
          <a:ln w="9525">
            <a:noFill/>
            <a:miter lim="800000"/>
            <a:headEnd/>
            <a:tailEnd/>
          </a:ln>
        </p:spPr>
        <p:txBody>
          <a:bodyPr anchor="ctr"/>
          <a:lstStyle/>
          <a:p>
            <a:pPr algn="ctr" eaLnBrk="1" hangingPunct="1"/>
            <a:r>
              <a:rPr lang="de-DE" sz="1400">
                <a:solidFill>
                  <a:srgbClr val="595959"/>
                </a:solidFill>
                <a:latin typeface="Constantia" pitchFamily="18" charset="0"/>
              </a:rPr>
              <a:t>Dr. Florian Ballnus</a:t>
            </a:r>
            <a:endParaRPr lang="hr-HR" sz="1400">
              <a:solidFill>
                <a:srgbClr val="595959"/>
              </a:solidFill>
              <a:latin typeface="Constantia" pitchFamily="18" charset="0"/>
            </a:endParaRPr>
          </a:p>
          <a:p>
            <a:pPr algn="ctr" eaLnBrk="1" hangingPunct="1"/>
            <a:endParaRPr lang="de-DE" sz="1400">
              <a:solidFill>
                <a:srgbClr val="595959"/>
              </a:solidFill>
              <a:latin typeface="Constantia" pitchFamily="18" charset="0"/>
            </a:endParaRPr>
          </a:p>
          <a:p>
            <a:pPr algn="ctr" eaLnBrk="1" hangingPunct="1"/>
            <a:r>
              <a:rPr lang="de-DE" sz="1400">
                <a:solidFill>
                  <a:srgbClr val="595959"/>
                </a:solidFill>
                <a:latin typeface="Constantia" pitchFamily="18" charset="0"/>
              </a:rPr>
              <a:t>Bayerisches Staatsministerium für </a:t>
            </a:r>
            <a:endParaRPr lang="hr-HR" sz="1400">
              <a:solidFill>
                <a:srgbClr val="595959"/>
              </a:solidFill>
              <a:latin typeface="Constantia" pitchFamily="18" charset="0"/>
            </a:endParaRPr>
          </a:p>
          <a:p>
            <a:pPr algn="ctr" eaLnBrk="1" hangingPunct="1"/>
            <a:r>
              <a:rPr lang="de-DE" sz="1400">
                <a:solidFill>
                  <a:srgbClr val="595959"/>
                </a:solidFill>
                <a:latin typeface="Constantia" pitchFamily="18" charset="0"/>
              </a:rPr>
              <a:t>Umwelt und Gesundheit Referat E3</a:t>
            </a:r>
            <a:endParaRPr lang="hr-HR" sz="1400">
              <a:solidFill>
                <a:srgbClr val="595959"/>
              </a:solidFill>
              <a:latin typeface="Constantia" pitchFamily="18" charset="0"/>
            </a:endParaRPr>
          </a:p>
          <a:p>
            <a:pPr algn="ctr" eaLnBrk="1" hangingPunct="1"/>
            <a:r>
              <a:rPr lang="de-DE" sz="1400">
                <a:solidFill>
                  <a:srgbClr val="595959"/>
                </a:solidFill>
                <a:latin typeface="Constantia" pitchFamily="18" charset="0"/>
              </a:rPr>
              <a:t> "Donaustrategie, Alpenraum„</a:t>
            </a:r>
            <a:endParaRPr lang="hr-HR" sz="1400">
              <a:solidFill>
                <a:srgbClr val="595959"/>
              </a:solidFill>
              <a:latin typeface="Constantia" pitchFamily="18" charset="0"/>
            </a:endParaRPr>
          </a:p>
          <a:p>
            <a:pPr algn="ctr" eaLnBrk="1" hangingPunct="1"/>
            <a:r>
              <a:rPr lang="hr-HR" sz="1400">
                <a:solidFill>
                  <a:srgbClr val="595959"/>
                </a:solidFill>
                <a:latin typeface="Constantia" pitchFamily="18" charset="0"/>
              </a:rPr>
              <a:t>GERMANY</a:t>
            </a:r>
            <a:endParaRPr lang="de-DE" sz="1400">
              <a:solidFill>
                <a:srgbClr val="595959"/>
              </a:solidFill>
              <a:latin typeface="Constantia" pitchFamily="18" charset="0"/>
            </a:endParaRPr>
          </a:p>
          <a:p>
            <a:pPr algn="ctr" eaLnBrk="1" hangingPunct="1"/>
            <a:endParaRPr lang="hr-HR" sz="1400">
              <a:solidFill>
                <a:srgbClr val="595959"/>
              </a:solidFill>
              <a:latin typeface="Constantia" pitchFamily="18" charset="0"/>
            </a:endParaRPr>
          </a:p>
        </p:txBody>
      </p:sp>
      <p:sp>
        <p:nvSpPr>
          <p:cNvPr id="11" name="Pravokutnik 10"/>
          <p:cNvSpPr/>
          <p:nvPr/>
        </p:nvSpPr>
        <p:spPr>
          <a:xfrm>
            <a:off x="3490913" y="4411663"/>
            <a:ext cx="3873500" cy="400050"/>
          </a:xfrm>
          <a:prstGeom prst="rect">
            <a:avLst/>
          </a:prstGeom>
        </p:spPr>
        <p:txBody>
          <a:bodyPr wrap="none">
            <a:spAutoFit/>
          </a:bodyPr>
          <a:lstStyle/>
          <a:p>
            <a:pPr>
              <a:defRPr/>
            </a:pPr>
            <a:r>
              <a:rPr lang="de-DE" sz="2000" dirty="0" err="1">
                <a:solidFill>
                  <a:schemeClr val="tx1">
                    <a:lumMod val="65000"/>
                    <a:lumOff val="35000"/>
                  </a:schemeClr>
                </a:solidFill>
                <a:latin typeface="Constantia" pitchFamily="18" charset="0"/>
              </a:rPr>
              <a:t>Priority</a:t>
            </a:r>
            <a:r>
              <a:rPr lang="de-DE" sz="2000" dirty="0">
                <a:solidFill>
                  <a:schemeClr val="tx1">
                    <a:lumMod val="65000"/>
                    <a:lumOff val="35000"/>
                  </a:schemeClr>
                </a:solidFill>
                <a:latin typeface="Constantia" pitchFamily="18" charset="0"/>
              </a:rPr>
              <a:t> Area </a:t>
            </a:r>
            <a:r>
              <a:rPr lang="de-DE" sz="2000" dirty="0" err="1">
                <a:solidFill>
                  <a:schemeClr val="tx1">
                    <a:lumMod val="65000"/>
                    <a:lumOff val="35000"/>
                  </a:schemeClr>
                </a:solidFill>
                <a:latin typeface="Constantia" pitchFamily="18" charset="0"/>
              </a:rPr>
              <a:t>Coordinator</a:t>
            </a:r>
            <a:r>
              <a:rPr lang="de-DE" sz="2000" dirty="0">
                <a:solidFill>
                  <a:schemeClr val="tx1">
                    <a:lumMod val="65000"/>
                    <a:lumOff val="35000"/>
                  </a:schemeClr>
                </a:solidFill>
                <a:latin typeface="Constantia" pitchFamily="18" charset="0"/>
              </a:rPr>
              <a:t> 6 - PAC</a:t>
            </a:r>
          </a:p>
        </p:txBody>
      </p:sp>
      <p:pic>
        <p:nvPicPr>
          <p:cNvPr id="3082" name="Picture 5" descr="ugv_din_a4_quer"/>
          <p:cNvPicPr>
            <a:picLocks noChangeAspect="1" noChangeArrowheads="1"/>
          </p:cNvPicPr>
          <p:nvPr/>
        </p:nvPicPr>
        <p:blipFill>
          <a:blip r:embed="rId4"/>
          <a:srcRect/>
          <a:stretch>
            <a:fillRect/>
          </a:stretch>
        </p:blipFill>
        <p:spPr bwMode="auto">
          <a:xfrm>
            <a:off x="6429375" y="5059363"/>
            <a:ext cx="709613" cy="61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grpSp>
        <p:nvGrpSpPr>
          <p:cNvPr id="11266" name="Grupa 20"/>
          <p:cNvGrpSpPr>
            <a:grpSpLocks/>
          </p:cNvGrpSpPr>
          <p:nvPr/>
        </p:nvGrpSpPr>
        <p:grpSpPr bwMode="auto">
          <a:xfrm>
            <a:off x="0" y="6932613"/>
            <a:ext cx="10553700" cy="522287"/>
            <a:chOff x="0" y="6931868"/>
            <a:chExt cx="10553700" cy="523220"/>
          </a:xfrm>
        </p:grpSpPr>
        <p:sp>
          <p:nvSpPr>
            <p:cNvPr id="11272" name="Pravokutnik 21"/>
            <p:cNvSpPr>
              <a:spLocks noChangeArrowheads="1"/>
            </p:cNvSpPr>
            <p:nvPr/>
          </p:nvSpPr>
          <p:spPr bwMode="auto">
            <a:xfrm>
              <a:off x="4556770" y="6931868"/>
              <a:ext cx="5976664" cy="523220"/>
            </a:xfrm>
            <a:prstGeom prst="rect">
              <a:avLst/>
            </a:prstGeom>
            <a:noFill/>
            <a:ln w="9525">
              <a:noFill/>
              <a:miter lim="800000"/>
              <a:headEnd/>
              <a:tailEnd/>
            </a:ln>
          </p:spPr>
          <p:txBody>
            <a:bodyPr>
              <a:spAutoFit/>
            </a:bodyPr>
            <a:lstStyle/>
            <a:p>
              <a:r>
                <a:rPr lang="en-GB" sz="1400">
                  <a:solidFill>
                    <a:srgbClr val="7F7F7F"/>
                  </a:solidFill>
                  <a:latin typeface="Constantia" pitchFamily="18" charset="0"/>
                </a:rPr>
                <a:t>Annual Stakeholder Seminar of the Pillar II</a:t>
              </a:r>
              <a:r>
                <a:rPr lang="hr-HR" sz="1400">
                  <a:solidFill>
                    <a:srgbClr val="7F7F7F"/>
                  </a:solidFill>
                  <a:latin typeface="Constantia" pitchFamily="18" charset="0"/>
                </a:rPr>
                <a:t>, Budapest, 06. November 2012</a:t>
              </a:r>
            </a:p>
            <a:p>
              <a:endParaRPr lang="en-GB" sz="1400">
                <a:solidFill>
                  <a:srgbClr val="7F7F7F"/>
                </a:solidFill>
                <a:latin typeface="Constantia" pitchFamily="18" charset="0"/>
              </a:endParaRPr>
            </a:p>
          </p:txBody>
        </p:sp>
        <p:cxnSp>
          <p:nvCxnSpPr>
            <p:cNvPr id="23" name="Ravni poveznik 22"/>
            <p:cNvCxnSpPr/>
            <p:nvPr/>
          </p:nvCxnSpPr>
          <p:spPr bwMode="auto">
            <a:xfrm>
              <a:off x="0" y="6931868"/>
              <a:ext cx="105537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268" name="TextBox 1"/>
          <p:cNvSpPr txBox="1">
            <a:spLocks noChangeArrowheads="1"/>
          </p:cNvSpPr>
          <p:nvPr/>
        </p:nvSpPr>
        <p:spPr bwMode="auto">
          <a:xfrm>
            <a:off x="381000" y="1531938"/>
            <a:ext cx="9648825" cy="461962"/>
          </a:xfrm>
          <a:prstGeom prst="rect">
            <a:avLst/>
          </a:prstGeom>
          <a:noFill/>
          <a:ln w="9525">
            <a:noFill/>
            <a:miter lim="800000"/>
            <a:headEnd/>
            <a:tailEnd/>
          </a:ln>
        </p:spPr>
        <p:txBody>
          <a:bodyPr>
            <a:spAutoFit/>
          </a:bodyPr>
          <a:lstStyle/>
          <a:p>
            <a:pPr algn="ctr"/>
            <a:r>
              <a:rPr lang="en-US">
                <a:solidFill>
                  <a:schemeClr val="tx1"/>
                </a:solidFill>
                <a:latin typeface="Georgia" pitchFamily="18" charset="0"/>
              </a:rPr>
              <a:t>issuing EUSDR </a:t>
            </a:r>
            <a:r>
              <a:rPr lang="en-US" b="1">
                <a:solidFill>
                  <a:schemeClr val="tx1"/>
                </a:solidFill>
                <a:latin typeface="Georgia" pitchFamily="18" charset="0"/>
              </a:rPr>
              <a:t>Letter of Recommendation </a:t>
            </a:r>
            <a:r>
              <a:rPr lang="en-US">
                <a:solidFill>
                  <a:schemeClr val="tx1"/>
                </a:solidFill>
                <a:latin typeface="Georgia" pitchFamily="18" charset="0"/>
              </a:rPr>
              <a:t>for project proposals</a:t>
            </a:r>
            <a:endParaRPr lang="hr-HR">
              <a:solidFill>
                <a:schemeClr val="tx1"/>
              </a:solidFill>
              <a:latin typeface="Georgia" pitchFamily="18" charset="0"/>
            </a:endParaRPr>
          </a:p>
        </p:txBody>
      </p:sp>
      <p:sp>
        <p:nvSpPr>
          <p:cNvPr id="3" name="TextBox 2"/>
          <p:cNvSpPr txBox="1">
            <a:spLocks noChangeArrowheads="1"/>
          </p:cNvSpPr>
          <p:nvPr/>
        </p:nvSpPr>
        <p:spPr bwMode="auto">
          <a:xfrm>
            <a:off x="2179638" y="379413"/>
            <a:ext cx="5761037" cy="585787"/>
          </a:xfrm>
          <a:prstGeom prst="rect">
            <a:avLst/>
          </a:prstGeom>
          <a:noFill/>
          <a:ln w="9525">
            <a:noFill/>
            <a:miter lim="800000"/>
            <a:headEnd/>
            <a:tailEnd/>
          </a:ln>
        </p:spPr>
        <p:txBody>
          <a:bodyPr>
            <a:spAutoFit/>
          </a:bodyPr>
          <a:lstStyle/>
          <a:p>
            <a:pPr algn="ctr"/>
            <a:r>
              <a:rPr lang="en-US" sz="3200" b="1"/>
              <a:t>Labeling procedure </a:t>
            </a:r>
            <a:endParaRPr lang="hr-HR" sz="3200" b="1"/>
          </a:p>
        </p:txBody>
      </p:sp>
      <p:pic>
        <p:nvPicPr>
          <p:cNvPr id="7174" name="Picture 6"/>
          <p:cNvPicPr>
            <a:picLocks noChangeAspect="1" noChangeArrowheads="1"/>
          </p:cNvPicPr>
          <p:nvPr/>
        </p:nvPicPr>
        <p:blipFill>
          <a:blip r:embed="rId2"/>
          <a:srcRect/>
          <a:stretch>
            <a:fillRect/>
          </a:stretch>
        </p:blipFill>
        <p:spPr bwMode="auto">
          <a:xfrm>
            <a:off x="5207000" y="3722688"/>
            <a:ext cx="2878138" cy="1179512"/>
          </a:xfrm>
          <a:prstGeom prst="rect">
            <a:avLst/>
          </a:prstGeom>
          <a:noFill/>
          <a:ln w="9525">
            <a:noFill/>
            <a:miter lim="800000"/>
            <a:headEnd/>
            <a:tailEnd/>
          </a:ln>
          <a:effectLst/>
        </p:spPr>
      </p:pic>
      <p:pic>
        <p:nvPicPr>
          <p:cNvPr id="7175" name="Picture 7"/>
          <p:cNvPicPr>
            <a:picLocks noChangeAspect="1" noChangeArrowheads="1"/>
          </p:cNvPicPr>
          <p:nvPr/>
        </p:nvPicPr>
        <p:blipFill>
          <a:blip r:embed="rId3"/>
          <a:srcRect/>
          <a:stretch>
            <a:fillRect/>
          </a:stretch>
        </p:blipFill>
        <p:spPr bwMode="auto">
          <a:xfrm>
            <a:off x="1676400" y="2827338"/>
            <a:ext cx="2952750" cy="4079875"/>
          </a:xfrm>
          <a:prstGeom prst="rect">
            <a:avLst/>
          </a:prstGeom>
          <a:noFill/>
          <a:ln w="9525">
            <a:noFill/>
            <a:miter lim="800000"/>
            <a:headEnd/>
            <a:tailEnd/>
          </a:ln>
          <a:effectLst/>
        </p:spPr>
      </p:pic>
      <p:sp>
        <p:nvSpPr>
          <p:cNvPr id="2" name="Pravokutnik 1"/>
          <p:cNvSpPr>
            <a:spLocks noChangeArrowheads="1"/>
          </p:cNvSpPr>
          <p:nvPr/>
        </p:nvSpPr>
        <p:spPr bwMode="auto">
          <a:xfrm>
            <a:off x="1341438" y="2106613"/>
            <a:ext cx="8112125" cy="831850"/>
          </a:xfrm>
          <a:prstGeom prst="rect">
            <a:avLst/>
          </a:prstGeom>
          <a:noFill/>
          <a:ln w="9525">
            <a:noFill/>
            <a:miter lim="800000"/>
            <a:headEnd/>
            <a:tailEnd/>
          </a:ln>
        </p:spPr>
        <p:txBody>
          <a:bodyPr>
            <a:spAutoFit/>
          </a:bodyPr>
          <a:lstStyle/>
          <a:p>
            <a:pPr algn="ctr"/>
            <a:r>
              <a:rPr lang="en-US">
                <a:solidFill>
                  <a:schemeClr val="tx1"/>
                </a:solidFill>
                <a:latin typeface="Georgia" pitchFamily="18" charset="0"/>
              </a:rPr>
              <a:t>or</a:t>
            </a:r>
          </a:p>
          <a:p>
            <a:pPr algn="ctr"/>
            <a:r>
              <a:rPr lang="en-US" b="1">
                <a:solidFill>
                  <a:schemeClr val="tx1"/>
                </a:solidFill>
                <a:latin typeface="Georgia" pitchFamily="18" charset="0"/>
              </a:rPr>
              <a:t>EUSDR Label </a:t>
            </a:r>
            <a:r>
              <a:rPr lang="en-US">
                <a:solidFill>
                  <a:schemeClr val="tx1"/>
                </a:solidFill>
                <a:latin typeface="Georgia" pitchFamily="18" charset="0"/>
              </a:rPr>
              <a:t>for projects that are already financed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par>
                                <p:cTn id="8" presetID="6" presetClass="entr" presetSubtype="16"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circle(in)">
                                      <p:cBhvr>
                                        <p:cTn id="10" dur="2000"/>
                                        <p:tgtEl>
                                          <p:spTgt spid="71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nodeType="afterGroup">
                            <p:stCondLst>
                              <p:cond delay="500"/>
                            </p:stCondLst>
                            <p:childTnLst>
                              <p:par>
                                <p:cTn id="17" presetID="16" presetClass="entr" presetSubtype="21"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barn(inVertical)">
                                      <p:cBhvr>
                                        <p:cTn id="1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pic>
        <p:nvPicPr>
          <p:cNvPr id="12290" name="Picture 3" descr="Logo-06_biodiversity"/>
          <p:cNvPicPr>
            <a:picLocks noChangeAspect="1" noChangeArrowheads="1"/>
          </p:cNvPicPr>
          <p:nvPr/>
        </p:nvPicPr>
        <p:blipFill>
          <a:blip r:embed="rId3"/>
          <a:srcRect/>
          <a:stretch>
            <a:fillRect/>
          </a:stretch>
        </p:blipFill>
        <p:spPr bwMode="auto">
          <a:xfrm>
            <a:off x="8156575" y="79375"/>
            <a:ext cx="2160588" cy="884238"/>
          </a:xfrm>
          <a:prstGeom prst="rect">
            <a:avLst/>
          </a:prstGeom>
          <a:noFill/>
          <a:ln w="9525">
            <a:noFill/>
            <a:miter lim="800000"/>
            <a:headEnd/>
            <a:tailEnd/>
          </a:ln>
        </p:spPr>
      </p:pic>
      <p:grpSp>
        <p:nvGrpSpPr>
          <p:cNvPr id="12291" name="Grupa 20"/>
          <p:cNvGrpSpPr>
            <a:grpSpLocks/>
          </p:cNvGrpSpPr>
          <p:nvPr/>
        </p:nvGrpSpPr>
        <p:grpSpPr bwMode="auto">
          <a:xfrm>
            <a:off x="0" y="6932613"/>
            <a:ext cx="10553700" cy="522287"/>
            <a:chOff x="0" y="6931868"/>
            <a:chExt cx="10553700" cy="523220"/>
          </a:xfrm>
        </p:grpSpPr>
        <p:sp>
          <p:nvSpPr>
            <p:cNvPr id="12297" name="Pravokutnik 21"/>
            <p:cNvSpPr>
              <a:spLocks noChangeArrowheads="1"/>
            </p:cNvSpPr>
            <p:nvPr/>
          </p:nvSpPr>
          <p:spPr bwMode="auto">
            <a:xfrm>
              <a:off x="4556770" y="6931868"/>
              <a:ext cx="5976664" cy="523220"/>
            </a:xfrm>
            <a:prstGeom prst="rect">
              <a:avLst/>
            </a:prstGeom>
            <a:noFill/>
            <a:ln w="9525">
              <a:noFill/>
              <a:miter lim="800000"/>
              <a:headEnd/>
              <a:tailEnd/>
            </a:ln>
          </p:spPr>
          <p:txBody>
            <a:bodyPr>
              <a:spAutoFit/>
            </a:bodyPr>
            <a:lstStyle/>
            <a:p>
              <a:r>
                <a:rPr lang="en-GB" sz="1400">
                  <a:solidFill>
                    <a:srgbClr val="7F7F7F"/>
                  </a:solidFill>
                  <a:latin typeface="Constantia" pitchFamily="18" charset="0"/>
                </a:rPr>
                <a:t>Annual Stakeholder Seminar of the Pillar II</a:t>
              </a:r>
              <a:r>
                <a:rPr lang="hr-HR" sz="1400">
                  <a:solidFill>
                    <a:srgbClr val="7F7F7F"/>
                  </a:solidFill>
                  <a:latin typeface="Constantia" pitchFamily="18" charset="0"/>
                </a:rPr>
                <a:t>, Budapest, 06. November 2012</a:t>
              </a:r>
            </a:p>
            <a:p>
              <a:endParaRPr lang="en-GB" sz="1400">
                <a:solidFill>
                  <a:srgbClr val="7F7F7F"/>
                </a:solidFill>
                <a:latin typeface="Constantia" pitchFamily="18" charset="0"/>
              </a:endParaRPr>
            </a:p>
          </p:txBody>
        </p:sp>
        <p:cxnSp>
          <p:nvCxnSpPr>
            <p:cNvPr id="23" name="Ravni poveznik 22"/>
            <p:cNvCxnSpPr/>
            <p:nvPr/>
          </p:nvCxnSpPr>
          <p:spPr bwMode="auto">
            <a:xfrm>
              <a:off x="0" y="6931868"/>
              <a:ext cx="105537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2292" name="Title 1"/>
          <p:cNvSpPr>
            <a:spLocks noGrp="1"/>
          </p:cNvSpPr>
          <p:nvPr>
            <p:ph type="title"/>
          </p:nvPr>
        </p:nvSpPr>
        <p:spPr>
          <a:xfrm>
            <a:off x="260350" y="252413"/>
            <a:ext cx="8277225" cy="539750"/>
          </a:xfrm>
        </p:spPr>
        <p:txBody>
          <a:bodyPr/>
          <a:lstStyle/>
          <a:p>
            <a:r>
              <a:rPr lang="hr-HR" sz="2800" b="1" smtClean="0">
                <a:solidFill>
                  <a:schemeClr val="tx2"/>
                </a:solidFill>
                <a:latin typeface="Georgia" pitchFamily="18" charset="0"/>
                <a:cs typeface="Times New Roman" pitchFamily="18" charset="0"/>
              </a:rPr>
              <a:t/>
            </a:r>
            <a:br>
              <a:rPr lang="hr-HR" sz="2800" b="1" smtClean="0">
                <a:solidFill>
                  <a:schemeClr val="tx2"/>
                </a:solidFill>
                <a:latin typeface="Georgia" pitchFamily="18" charset="0"/>
                <a:cs typeface="Times New Roman" pitchFamily="18" charset="0"/>
              </a:rPr>
            </a:br>
            <a:r>
              <a:rPr lang="en-US" sz="2800" b="1" smtClean="0">
                <a:solidFill>
                  <a:schemeClr val="tx2"/>
                </a:solidFill>
                <a:latin typeface="Georgia" pitchFamily="18" charset="0"/>
              </a:rPr>
              <a:t>Labeling procedure</a:t>
            </a:r>
            <a:r>
              <a:rPr lang="hr-HR" sz="2800" b="1" smtClean="0">
                <a:solidFill>
                  <a:schemeClr val="tx2"/>
                </a:solidFill>
                <a:latin typeface="Georgia" pitchFamily="18" charset="0"/>
              </a:rPr>
              <a:t> - </a:t>
            </a:r>
            <a:r>
              <a:rPr lang="en-GB" sz="2800" b="1" smtClean="0">
                <a:solidFill>
                  <a:schemeClr val="tx2"/>
                </a:solidFill>
                <a:latin typeface="Georgia" pitchFamily="18" charset="0"/>
                <a:cs typeface="Times New Roman" pitchFamily="18" charset="0"/>
              </a:rPr>
              <a:t>Submission</a:t>
            </a:r>
            <a:r>
              <a:rPr lang="hr-HR" sz="2800" smtClean="0">
                <a:solidFill>
                  <a:schemeClr val="tx2"/>
                </a:solidFill>
                <a:latin typeface="Georgia" pitchFamily="18" charset="0"/>
                <a:cs typeface="Times New Roman" pitchFamily="18" charset="0"/>
              </a:rPr>
              <a:t/>
            </a:r>
            <a:br>
              <a:rPr lang="hr-HR" sz="2800" smtClean="0">
                <a:solidFill>
                  <a:schemeClr val="tx2"/>
                </a:solidFill>
                <a:latin typeface="Georgia" pitchFamily="18" charset="0"/>
                <a:cs typeface="Times New Roman" pitchFamily="18" charset="0"/>
              </a:rPr>
            </a:br>
            <a:endParaRPr lang="hr-HR" sz="2800" smtClean="0">
              <a:solidFill>
                <a:schemeClr val="tx2"/>
              </a:solidFill>
              <a:latin typeface="Georgia" pitchFamily="18" charset="0"/>
            </a:endParaRPr>
          </a:p>
        </p:txBody>
      </p:sp>
      <p:sp>
        <p:nvSpPr>
          <p:cNvPr id="12293" name="Content Placeholder 2"/>
          <p:cNvSpPr>
            <a:spLocks noGrp="1"/>
          </p:cNvSpPr>
          <p:nvPr>
            <p:ph idx="1"/>
          </p:nvPr>
        </p:nvSpPr>
        <p:spPr>
          <a:xfrm>
            <a:off x="307975" y="1243013"/>
            <a:ext cx="9288463" cy="1296987"/>
          </a:xfrm>
        </p:spPr>
        <p:txBody>
          <a:bodyPr/>
          <a:lstStyle/>
          <a:p>
            <a:pPr marL="342900" indent="-342900">
              <a:lnSpc>
                <a:spcPct val="115000"/>
              </a:lnSpc>
              <a:spcAft>
                <a:spcPts val="1000"/>
              </a:spcAft>
              <a:buFont typeface="Symbol" pitchFamily="18" charset="2"/>
              <a:buChar char=""/>
            </a:pPr>
            <a:r>
              <a:rPr lang="hr-HR" sz="2000" smtClean="0">
                <a:latin typeface="Georgia" pitchFamily="18" charset="0"/>
                <a:cs typeface="Times New Roman" pitchFamily="18" charset="0"/>
              </a:rPr>
              <a:t>S</a:t>
            </a:r>
            <a:r>
              <a:rPr lang="en-GB" sz="2000" smtClean="0">
                <a:latin typeface="Georgia" pitchFamily="18" charset="0"/>
                <a:cs typeface="Times New Roman" pitchFamily="18" charset="0"/>
              </a:rPr>
              <a:t>ubmi</a:t>
            </a:r>
            <a:r>
              <a:rPr lang="hr-HR" sz="2000" smtClean="0">
                <a:latin typeface="Georgia" pitchFamily="18" charset="0"/>
                <a:cs typeface="Times New Roman" pitchFamily="18" charset="0"/>
              </a:rPr>
              <a:t>ssion of</a:t>
            </a:r>
            <a:r>
              <a:rPr lang="en-GB" sz="2000" smtClean="0">
                <a:latin typeface="Georgia" pitchFamily="18" charset="0"/>
                <a:cs typeface="Times New Roman" pitchFamily="18" charset="0"/>
              </a:rPr>
              <a:t> the description of the project on the joint </a:t>
            </a:r>
            <a:r>
              <a:rPr lang="en-GB" sz="2000" smtClean="0">
                <a:solidFill>
                  <a:schemeClr val="tx2"/>
                </a:solidFill>
                <a:latin typeface="Georgia" pitchFamily="18" charset="0"/>
                <a:cs typeface="Times New Roman" pitchFamily="18" charset="0"/>
                <a:hlinkClick r:id="rId4" action="ppaction://hlinkfile"/>
              </a:rPr>
              <a:t>Project Data Sheet of Pillar II</a:t>
            </a:r>
            <a:r>
              <a:rPr lang="en-GB" sz="2000" smtClean="0">
                <a:solidFill>
                  <a:schemeClr val="tx2"/>
                </a:solidFill>
                <a:latin typeface="Georgia" pitchFamily="18" charset="0"/>
                <a:cs typeface="Times New Roman" pitchFamily="18" charset="0"/>
              </a:rPr>
              <a:t> </a:t>
            </a:r>
            <a:r>
              <a:rPr lang="hr-HR" sz="2000" smtClean="0">
                <a:latin typeface="Georgia" pitchFamily="18" charset="0"/>
                <a:cs typeface="Times New Roman" pitchFamily="18" charset="0"/>
              </a:rPr>
              <a:t>via e-mail to PACs</a:t>
            </a:r>
          </a:p>
        </p:txBody>
      </p:sp>
      <p:pic>
        <p:nvPicPr>
          <p:cNvPr id="8198" name="Picture 6"/>
          <p:cNvPicPr>
            <a:picLocks noChangeAspect="1" noChangeArrowheads="1"/>
          </p:cNvPicPr>
          <p:nvPr/>
        </p:nvPicPr>
        <p:blipFill>
          <a:blip r:embed="rId5"/>
          <a:srcRect/>
          <a:stretch>
            <a:fillRect/>
          </a:stretch>
        </p:blipFill>
        <p:spPr bwMode="auto">
          <a:xfrm>
            <a:off x="4862513" y="2035175"/>
            <a:ext cx="5527675" cy="4679950"/>
          </a:xfrm>
          <a:prstGeom prst="rect">
            <a:avLst/>
          </a:prstGeom>
          <a:noFill/>
          <a:ln w="9525">
            <a:noFill/>
            <a:miter lim="800000"/>
            <a:headEnd/>
            <a:tailEnd/>
          </a:ln>
          <a:effectLst/>
        </p:spPr>
      </p:pic>
      <p:sp>
        <p:nvSpPr>
          <p:cNvPr id="12295" name="Oblačić sa strelicom desno 1"/>
          <p:cNvSpPr>
            <a:spLocks noChangeArrowheads="1"/>
          </p:cNvSpPr>
          <p:nvPr/>
        </p:nvSpPr>
        <p:spPr bwMode="auto">
          <a:xfrm>
            <a:off x="452438" y="2251075"/>
            <a:ext cx="4752975" cy="4105275"/>
          </a:xfrm>
          <a:prstGeom prst="rightArrowCallout">
            <a:avLst>
              <a:gd name="adj1" fmla="val 22056"/>
              <a:gd name="adj2" fmla="val 19324"/>
              <a:gd name="adj3" fmla="val 24999"/>
              <a:gd name="adj4" fmla="val 64977"/>
            </a:avLst>
          </a:prstGeom>
          <a:solidFill>
            <a:schemeClr val="tx2"/>
          </a:solidFill>
          <a:ln w="9525" algn="ctr">
            <a:solidFill>
              <a:schemeClr val="tx1"/>
            </a:solidFill>
            <a:round/>
            <a:headEnd/>
            <a:tailEnd/>
          </a:ln>
        </p:spPr>
        <p:txBody>
          <a:bodyPr lIns="0" tIns="0" rIns="0" bIns="0" anchor="b"/>
          <a:lstStyle/>
          <a:p>
            <a:endParaRPr lang="en-US" sz="2000"/>
          </a:p>
        </p:txBody>
      </p:sp>
      <p:sp>
        <p:nvSpPr>
          <p:cNvPr id="12296" name="Pravokutnik 2"/>
          <p:cNvSpPr>
            <a:spLocks noChangeArrowheads="1"/>
          </p:cNvSpPr>
          <p:nvPr/>
        </p:nvSpPr>
        <p:spPr bwMode="auto">
          <a:xfrm>
            <a:off x="523875" y="3173413"/>
            <a:ext cx="3097213" cy="2246312"/>
          </a:xfrm>
          <a:prstGeom prst="rect">
            <a:avLst/>
          </a:prstGeom>
          <a:noFill/>
          <a:ln w="9525">
            <a:noFill/>
            <a:miter lim="800000"/>
            <a:headEnd/>
            <a:tailEnd/>
          </a:ln>
        </p:spPr>
        <p:txBody>
          <a:bodyPr>
            <a:spAutoFit/>
          </a:bodyPr>
          <a:lstStyle/>
          <a:p>
            <a:pPr algn="l"/>
            <a:r>
              <a:rPr lang="en-US" sz="2000">
                <a:solidFill>
                  <a:schemeClr val="bg1"/>
                </a:solidFill>
                <a:latin typeface="Georgia" pitchFamily="18" charset="0"/>
              </a:rPr>
              <a:t>The Labelling of a project is done through a unanimous decision of the Steering Group; decisions can be taken at meetings or through written procedures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pic>
        <p:nvPicPr>
          <p:cNvPr id="13314" name="Picture 3" descr="Logo-06_biodiversity"/>
          <p:cNvPicPr>
            <a:picLocks noChangeAspect="1" noChangeArrowheads="1"/>
          </p:cNvPicPr>
          <p:nvPr/>
        </p:nvPicPr>
        <p:blipFill>
          <a:blip r:embed="rId3"/>
          <a:srcRect/>
          <a:stretch>
            <a:fillRect/>
          </a:stretch>
        </p:blipFill>
        <p:spPr bwMode="auto">
          <a:xfrm>
            <a:off x="8085138" y="82550"/>
            <a:ext cx="2160587" cy="884238"/>
          </a:xfrm>
          <a:prstGeom prst="rect">
            <a:avLst/>
          </a:prstGeom>
          <a:noFill/>
          <a:ln w="9525">
            <a:noFill/>
            <a:miter lim="800000"/>
            <a:headEnd/>
            <a:tailEnd/>
          </a:ln>
        </p:spPr>
      </p:pic>
      <p:sp>
        <p:nvSpPr>
          <p:cNvPr id="13315" name="Title 1"/>
          <p:cNvSpPr>
            <a:spLocks noGrp="1"/>
          </p:cNvSpPr>
          <p:nvPr>
            <p:ph type="title"/>
          </p:nvPr>
        </p:nvSpPr>
        <p:spPr>
          <a:xfrm>
            <a:off x="163513" y="254000"/>
            <a:ext cx="8277225" cy="539750"/>
          </a:xfrm>
        </p:spPr>
        <p:txBody>
          <a:bodyPr/>
          <a:lstStyle/>
          <a:p>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hr-HR" b="1" smtClean="0">
                <a:solidFill>
                  <a:schemeClr val="tx2"/>
                </a:solidFill>
                <a:latin typeface="Georgia" pitchFamily="18" charset="0"/>
                <a:cs typeface="Times New Roman" pitchFamily="18" charset="0"/>
              </a:rPr>
              <a:t>Labeling Criteria</a:t>
            </a:r>
            <a:r>
              <a:rPr lang="hr-HR" smtClean="0">
                <a:solidFill>
                  <a:schemeClr val="tx2"/>
                </a:solidFill>
                <a:latin typeface="Georgia" pitchFamily="18" charset="0"/>
                <a:cs typeface="Times New Roman" pitchFamily="18" charset="0"/>
              </a:rPr>
              <a:t/>
            </a:r>
            <a:br>
              <a:rPr lang="hr-HR" smtClean="0">
                <a:solidFill>
                  <a:schemeClr val="tx2"/>
                </a:solidFill>
                <a:latin typeface="Georgia" pitchFamily="18" charset="0"/>
                <a:cs typeface="Times New Roman" pitchFamily="18" charset="0"/>
              </a:rPr>
            </a:br>
            <a:endParaRPr lang="hr-HR" smtClean="0">
              <a:solidFill>
                <a:schemeClr val="tx2"/>
              </a:solidFill>
              <a:latin typeface="Georgia" pitchFamily="18" charset="0"/>
            </a:endParaRPr>
          </a:p>
        </p:txBody>
      </p:sp>
      <p:sp>
        <p:nvSpPr>
          <p:cNvPr id="13316" name="Content Placeholder 2"/>
          <p:cNvSpPr>
            <a:spLocks noGrp="1"/>
          </p:cNvSpPr>
          <p:nvPr>
            <p:ph idx="1"/>
          </p:nvPr>
        </p:nvSpPr>
        <p:spPr>
          <a:xfrm>
            <a:off x="381000" y="1243013"/>
            <a:ext cx="9791700" cy="3816350"/>
          </a:xfrm>
        </p:spPr>
        <p:txBody>
          <a:bodyPr/>
          <a:lstStyle/>
          <a:p>
            <a:pPr marL="0" indent="0" algn="just">
              <a:lnSpc>
                <a:spcPct val="115000"/>
              </a:lnSpc>
              <a:spcAft>
                <a:spcPts val="1000"/>
              </a:spcAft>
              <a:buFont typeface="Symbol" pitchFamily="18" charset="2"/>
              <a:buNone/>
            </a:pPr>
            <a:r>
              <a:rPr lang="en-GB" sz="1800" smtClean="0">
                <a:latin typeface="Georgia" pitchFamily="18" charset="0"/>
                <a:cs typeface="Times New Roman" pitchFamily="18" charset="0"/>
              </a:rPr>
              <a:t>In order to </a:t>
            </a:r>
            <a:r>
              <a:rPr lang="hr-HR" sz="1800" smtClean="0">
                <a:latin typeface="Georgia" pitchFamily="18" charset="0"/>
                <a:cs typeface="Times New Roman" pitchFamily="18" charset="0"/>
              </a:rPr>
              <a:t>get EUSDR Label,</a:t>
            </a:r>
            <a:r>
              <a:rPr lang="en-GB" sz="1800" smtClean="0">
                <a:latin typeface="Georgia" pitchFamily="18" charset="0"/>
                <a:cs typeface="Times New Roman" pitchFamily="18" charset="0"/>
              </a:rPr>
              <a:t> project ha</a:t>
            </a:r>
            <a:r>
              <a:rPr lang="hr-HR" sz="1800" smtClean="0">
                <a:latin typeface="Georgia" pitchFamily="18" charset="0"/>
                <a:cs typeface="Times New Roman" pitchFamily="18" charset="0"/>
              </a:rPr>
              <a:t>s</a:t>
            </a:r>
            <a:r>
              <a:rPr lang="en-GB" sz="1800" smtClean="0">
                <a:latin typeface="Georgia" pitchFamily="18" charset="0"/>
                <a:cs typeface="Times New Roman" pitchFamily="18" charset="0"/>
              </a:rPr>
              <a:t> to fulfil the following criteria:</a:t>
            </a:r>
            <a:endParaRPr lang="hr-HR" sz="1800" smtClean="0">
              <a:latin typeface="Georgia" pitchFamily="18" charset="0"/>
              <a:cs typeface="Times New Roman" pitchFamily="18" charset="0"/>
            </a:endParaRPr>
          </a:p>
          <a:p>
            <a:pPr marL="0" indent="0"/>
            <a:r>
              <a:rPr lang="en-US" sz="1800" smtClean="0">
                <a:latin typeface="Georgia" pitchFamily="18" charset="0"/>
              </a:rPr>
              <a:t>The project has a </a:t>
            </a:r>
            <a:r>
              <a:rPr lang="en-US" sz="1800" b="1" smtClean="0">
                <a:latin typeface="Georgia" pitchFamily="18" charset="0"/>
              </a:rPr>
              <a:t>transnational impact on the macro‐region </a:t>
            </a:r>
            <a:r>
              <a:rPr lang="en-US" sz="1800" smtClean="0">
                <a:latin typeface="Georgia" pitchFamily="18" charset="0"/>
              </a:rPr>
              <a:t>or a significant part of it</a:t>
            </a:r>
          </a:p>
          <a:p>
            <a:pPr marL="0" indent="0"/>
            <a:r>
              <a:rPr lang="en-US" sz="1800" smtClean="0">
                <a:latin typeface="Georgia" pitchFamily="18" charset="0"/>
              </a:rPr>
              <a:t>The most part of the project, its activities and its related impacts are </a:t>
            </a:r>
            <a:r>
              <a:rPr lang="en-US" sz="1800" b="1" smtClean="0">
                <a:latin typeface="Georgia" pitchFamily="18" charset="0"/>
              </a:rPr>
              <a:t>located</a:t>
            </a:r>
            <a:r>
              <a:rPr lang="en-US" sz="1800" smtClean="0">
                <a:latin typeface="Georgia" pitchFamily="18" charset="0"/>
              </a:rPr>
              <a:t> in the</a:t>
            </a:r>
            <a:r>
              <a:rPr lang="hr-HR" sz="1800" smtClean="0">
                <a:latin typeface="Georgia" pitchFamily="18" charset="0"/>
              </a:rPr>
              <a:t> Danube Region</a:t>
            </a:r>
          </a:p>
          <a:p>
            <a:pPr marL="0" indent="0"/>
            <a:r>
              <a:rPr lang="en-US" sz="1800" smtClean="0">
                <a:latin typeface="Georgia" pitchFamily="18" charset="0"/>
              </a:rPr>
              <a:t>The project demonstrates </a:t>
            </a:r>
            <a:r>
              <a:rPr lang="en-US" sz="1800" b="1" smtClean="0">
                <a:latin typeface="Georgia" pitchFamily="18" charset="0"/>
              </a:rPr>
              <a:t>measurable benefits </a:t>
            </a:r>
            <a:r>
              <a:rPr lang="en-US" sz="1800" smtClean="0">
                <a:latin typeface="Georgia" pitchFamily="18" charset="0"/>
              </a:rPr>
              <a:t>for the implementation of the EUSDR</a:t>
            </a:r>
          </a:p>
          <a:p>
            <a:pPr marL="0" indent="0"/>
            <a:r>
              <a:rPr lang="en-US" sz="1800" smtClean="0">
                <a:latin typeface="Georgia" pitchFamily="18" charset="0"/>
              </a:rPr>
              <a:t>The project is </a:t>
            </a:r>
            <a:r>
              <a:rPr lang="en-US" sz="1800" b="1" smtClean="0">
                <a:latin typeface="Georgia" pitchFamily="18" charset="0"/>
              </a:rPr>
              <a:t>in line with the relevant PA </a:t>
            </a:r>
            <a:r>
              <a:rPr lang="en-US" sz="1800" smtClean="0">
                <a:latin typeface="Georgia" pitchFamily="18" charset="0"/>
              </a:rPr>
              <a:t>and does not contradict any target of the</a:t>
            </a:r>
            <a:r>
              <a:rPr lang="hr-HR" sz="1800" smtClean="0">
                <a:latin typeface="Georgia" pitchFamily="18" charset="0"/>
              </a:rPr>
              <a:t> </a:t>
            </a:r>
            <a:r>
              <a:rPr lang="en-US" sz="1800" smtClean="0">
                <a:latin typeface="Georgia" pitchFamily="18" charset="0"/>
              </a:rPr>
              <a:t>Pillar II of the EUSDR</a:t>
            </a:r>
          </a:p>
          <a:p>
            <a:pPr marL="0" indent="0"/>
            <a:r>
              <a:rPr lang="en-US" sz="1800" smtClean="0">
                <a:latin typeface="Georgia" pitchFamily="18" charset="0"/>
              </a:rPr>
              <a:t>The project provides </a:t>
            </a:r>
            <a:r>
              <a:rPr lang="en-US" sz="1800" b="1" smtClean="0">
                <a:latin typeface="Georgia" pitchFamily="18" charset="0"/>
              </a:rPr>
              <a:t>concrete resul</a:t>
            </a:r>
            <a:r>
              <a:rPr lang="en-US" sz="1800" smtClean="0">
                <a:latin typeface="Georgia" pitchFamily="18" charset="0"/>
              </a:rPr>
              <a:t>ts for the Priority Area concerned </a:t>
            </a:r>
            <a:endParaRPr lang="hr-HR" sz="1800" smtClean="0">
              <a:latin typeface="Georgia" pitchFamily="18" charset="0"/>
            </a:endParaRPr>
          </a:p>
          <a:p>
            <a:pPr marL="0" indent="0"/>
            <a:r>
              <a:rPr lang="en-US" sz="1800" smtClean="0">
                <a:latin typeface="Georgia" pitchFamily="18" charset="0"/>
              </a:rPr>
              <a:t>The </a:t>
            </a:r>
            <a:r>
              <a:rPr lang="en-US" sz="1800" b="1" smtClean="0">
                <a:latin typeface="Georgia" pitchFamily="18" charset="0"/>
              </a:rPr>
              <a:t>project application</a:t>
            </a:r>
            <a:r>
              <a:rPr lang="en-US" sz="1800" smtClean="0">
                <a:latin typeface="Georgia" pitchFamily="18" charset="0"/>
              </a:rPr>
              <a:t> is deemed to be </a:t>
            </a:r>
            <a:r>
              <a:rPr lang="en-US" sz="1800" b="1" smtClean="0">
                <a:latin typeface="Georgia" pitchFamily="18" charset="0"/>
              </a:rPr>
              <a:t>realistic</a:t>
            </a:r>
            <a:r>
              <a:rPr lang="en-US" sz="1800" smtClean="0">
                <a:latin typeface="Georgia" pitchFamily="18" charset="0"/>
              </a:rPr>
              <a:t> and thus the project proposal could</a:t>
            </a:r>
            <a:r>
              <a:rPr lang="hr-HR" sz="1800" smtClean="0">
                <a:latin typeface="Georgia" pitchFamily="18" charset="0"/>
              </a:rPr>
              <a:t> </a:t>
            </a:r>
            <a:r>
              <a:rPr lang="en-US" sz="1800" smtClean="0">
                <a:latin typeface="Georgia" pitchFamily="18" charset="0"/>
              </a:rPr>
              <a:t>be submitted to relevant funding sources</a:t>
            </a:r>
            <a:endParaRPr lang="hr-HR" sz="1800" smtClean="0">
              <a:latin typeface="Georgia" pitchFamily="18" charset="0"/>
              <a:ea typeface="Calibri" pitchFamily="34" charset="0"/>
              <a:cs typeface="Calibri" pitchFamily="34" charset="0"/>
            </a:endParaRPr>
          </a:p>
        </p:txBody>
      </p:sp>
      <p:pic>
        <p:nvPicPr>
          <p:cNvPr id="13317" name="Content Placeholder 11"/>
          <p:cNvPicPr>
            <a:picLocks noChangeAspect="1"/>
          </p:cNvPicPr>
          <p:nvPr/>
        </p:nvPicPr>
        <p:blipFill>
          <a:blip r:embed="rId4"/>
          <a:srcRect t="13063" b="41528"/>
          <a:stretch>
            <a:fillRect/>
          </a:stretch>
        </p:blipFill>
        <p:spPr bwMode="auto">
          <a:xfrm>
            <a:off x="0" y="4870450"/>
            <a:ext cx="10553700"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pic>
        <p:nvPicPr>
          <p:cNvPr id="14338" name="Picture 3" descr="Logo-06_biodiversity"/>
          <p:cNvPicPr>
            <a:picLocks noChangeAspect="1" noChangeArrowheads="1"/>
          </p:cNvPicPr>
          <p:nvPr/>
        </p:nvPicPr>
        <p:blipFill>
          <a:blip r:embed="rId3"/>
          <a:srcRect/>
          <a:stretch>
            <a:fillRect/>
          </a:stretch>
        </p:blipFill>
        <p:spPr bwMode="auto">
          <a:xfrm>
            <a:off x="8085138" y="114300"/>
            <a:ext cx="2160587" cy="884238"/>
          </a:xfrm>
          <a:prstGeom prst="rect">
            <a:avLst/>
          </a:prstGeom>
          <a:noFill/>
          <a:ln w="9525">
            <a:noFill/>
            <a:miter lim="800000"/>
            <a:headEnd/>
            <a:tailEnd/>
          </a:ln>
        </p:spPr>
      </p:pic>
      <p:grpSp>
        <p:nvGrpSpPr>
          <p:cNvPr id="14339" name="Grupa 20"/>
          <p:cNvGrpSpPr>
            <a:grpSpLocks/>
          </p:cNvGrpSpPr>
          <p:nvPr/>
        </p:nvGrpSpPr>
        <p:grpSpPr bwMode="auto">
          <a:xfrm>
            <a:off x="0" y="6932613"/>
            <a:ext cx="10553700" cy="522287"/>
            <a:chOff x="0" y="6931868"/>
            <a:chExt cx="10553700" cy="523220"/>
          </a:xfrm>
        </p:grpSpPr>
        <p:sp>
          <p:nvSpPr>
            <p:cNvPr id="14343" name="Pravokutnik 21"/>
            <p:cNvSpPr>
              <a:spLocks noChangeArrowheads="1"/>
            </p:cNvSpPr>
            <p:nvPr/>
          </p:nvSpPr>
          <p:spPr bwMode="auto">
            <a:xfrm>
              <a:off x="4556770" y="6931868"/>
              <a:ext cx="5976664" cy="523220"/>
            </a:xfrm>
            <a:prstGeom prst="rect">
              <a:avLst/>
            </a:prstGeom>
            <a:noFill/>
            <a:ln w="9525">
              <a:noFill/>
              <a:miter lim="800000"/>
              <a:headEnd/>
              <a:tailEnd/>
            </a:ln>
          </p:spPr>
          <p:txBody>
            <a:bodyPr>
              <a:spAutoFit/>
            </a:bodyPr>
            <a:lstStyle/>
            <a:p>
              <a:r>
                <a:rPr lang="en-GB" sz="1400">
                  <a:solidFill>
                    <a:srgbClr val="7F7F7F"/>
                  </a:solidFill>
                  <a:latin typeface="Constantia" pitchFamily="18" charset="0"/>
                </a:rPr>
                <a:t>Annual Stakeholder Seminar of the Pillar II</a:t>
              </a:r>
              <a:r>
                <a:rPr lang="hr-HR" sz="1400">
                  <a:solidFill>
                    <a:srgbClr val="7F7F7F"/>
                  </a:solidFill>
                  <a:latin typeface="Constantia" pitchFamily="18" charset="0"/>
                </a:rPr>
                <a:t>, Budapest, 06. November 2012</a:t>
              </a:r>
            </a:p>
            <a:p>
              <a:endParaRPr lang="en-GB" sz="1400">
                <a:solidFill>
                  <a:srgbClr val="7F7F7F"/>
                </a:solidFill>
                <a:latin typeface="Constantia" pitchFamily="18" charset="0"/>
              </a:endParaRPr>
            </a:p>
          </p:txBody>
        </p:sp>
        <p:cxnSp>
          <p:nvCxnSpPr>
            <p:cNvPr id="23" name="Ravni poveznik 22"/>
            <p:cNvCxnSpPr/>
            <p:nvPr/>
          </p:nvCxnSpPr>
          <p:spPr bwMode="auto">
            <a:xfrm>
              <a:off x="0" y="6931868"/>
              <a:ext cx="105537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4340" name="Title 1"/>
          <p:cNvSpPr>
            <a:spLocks noGrp="1"/>
          </p:cNvSpPr>
          <p:nvPr>
            <p:ph type="title"/>
          </p:nvPr>
        </p:nvSpPr>
        <p:spPr>
          <a:xfrm>
            <a:off x="92075" y="285750"/>
            <a:ext cx="8277225" cy="539750"/>
          </a:xfrm>
        </p:spPr>
        <p:txBody>
          <a:bodyPr/>
          <a:lstStyle/>
          <a:p>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en-US" sz="2800" b="1" smtClean="0">
                <a:solidFill>
                  <a:schemeClr val="tx2"/>
                </a:solidFill>
                <a:latin typeface="Georgia" pitchFamily="18" charset="0"/>
              </a:rPr>
              <a:t>Labeling procedure</a:t>
            </a:r>
            <a:r>
              <a:rPr lang="hr-HR" sz="2800" b="1" smtClean="0">
                <a:solidFill>
                  <a:schemeClr val="tx2"/>
                </a:solidFill>
                <a:latin typeface="Georgia" pitchFamily="18" charset="0"/>
              </a:rPr>
              <a:t> - </a:t>
            </a:r>
            <a:r>
              <a:rPr lang="en-GB" b="1" smtClean="0">
                <a:solidFill>
                  <a:schemeClr val="tx2"/>
                </a:solidFill>
                <a:latin typeface="Georgia" pitchFamily="18" charset="0"/>
              </a:rPr>
              <a:t>Issuing Letter of recommendation</a:t>
            </a:r>
            <a:r>
              <a:rPr lang="hr-HR" smtClean="0">
                <a:solidFill>
                  <a:schemeClr val="tx2"/>
                </a:solidFill>
                <a:latin typeface="Georgia" pitchFamily="18" charset="0"/>
              </a:rPr>
              <a:t/>
            </a:r>
            <a:br>
              <a:rPr lang="hr-HR" smtClean="0">
                <a:solidFill>
                  <a:schemeClr val="tx2"/>
                </a:solidFill>
                <a:latin typeface="Georgia" pitchFamily="18" charset="0"/>
              </a:rPr>
            </a:br>
            <a:r>
              <a:rPr lang="hr-HR" smtClean="0">
                <a:solidFill>
                  <a:schemeClr val="tx2"/>
                </a:solidFill>
                <a:latin typeface="Georgia" pitchFamily="18" charset="0"/>
                <a:cs typeface="Times New Roman" pitchFamily="18" charset="0"/>
              </a:rPr>
              <a:t/>
            </a:r>
            <a:br>
              <a:rPr lang="hr-HR" smtClean="0">
                <a:solidFill>
                  <a:schemeClr val="tx2"/>
                </a:solidFill>
                <a:latin typeface="Georgia" pitchFamily="18" charset="0"/>
                <a:cs typeface="Times New Roman" pitchFamily="18" charset="0"/>
              </a:rPr>
            </a:br>
            <a:endParaRPr lang="hr-HR" smtClean="0">
              <a:solidFill>
                <a:schemeClr val="tx2"/>
              </a:solidFill>
              <a:latin typeface="Georgia" pitchFamily="18" charset="0"/>
            </a:endParaRPr>
          </a:p>
        </p:txBody>
      </p:sp>
      <p:sp>
        <p:nvSpPr>
          <p:cNvPr id="14341" name="Content Placeholder 2"/>
          <p:cNvSpPr>
            <a:spLocks noGrp="1"/>
          </p:cNvSpPr>
          <p:nvPr>
            <p:ph idx="1"/>
          </p:nvPr>
        </p:nvSpPr>
        <p:spPr>
          <a:xfrm>
            <a:off x="523875" y="1531938"/>
            <a:ext cx="9432925" cy="5183187"/>
          </a:xfrm>
        </p:spPr>
        <p:txBody>
          <a:bodyPr/>
          <a:lstStyle/>
          <a:p>
            <a:pPr algn="just">
              <a:lnSpc>
                <a:spcPct val="115000"/>
              </a:lnSpc>
              <a:spcAft>
                <a:spcPts val="1000"/>
              </a:spcAft>
            </a:pPr>
            <a:r>
              <a:rPr lang="en-GB" sz="2000" b="1" smtClean="0">
                <a:latin typeface="Georgia" pitchFamily="18" charset="0"/>
                <a:cs typeface="Times New Roman" pitchFamily="18" charset="0"/>
              </a:rPr>
              <a:t>Letters of Recommendation</a:t>
            </a:r>
            <a:r>
              <a:rPr lang="en-GB" sz="2000" smtClean="0">
                <a:latin typeface="Georgia" pitchFamily="18" charset="0"/>
                <a:cs typeface="Times New Roman" pitchFamily="18" charset="0"/>
              </a:rPr>
              <a:t> are issued only for new project proposals and in case there is a </a:t>
            </a:r>
            <a:r>
              <a:rPr lang="en-GB" sz="2000" b="1" smtClean="0">
                <a:latin typeface="Georgia" pitchFamily="18" charset="0"/>
                <a:cs typeface="Times New Roman" pitchFamily="18" charset="0"/>
              </a:rPr>
              <a:t>favourable decision for the project</a:t>
            </a:r>
            <a:r>
              <a:rPr lang="en-GB" sz="2000" smtClean="0">
                <a:latin typeface="Georgia" pitchFamily="18" charset="0"/>
                <a:cs typeface="Times New Roman" pitchFamily="18" charset="0"/>
              </a:rPr>
              <a:t> </a:t>
            </a:r>
            <a:endParaRPr lang="hr-HR" sz="2000" smtClean="0">
              <a:latin typeface="Georgia" pitchFamily="18" charset="0"/>
              <a:cs typeface="Times New Roman" pitchFamily="18" charset="0"/>
            </a:endParaRPr>
          </a:p>
          <a:p>
            <a:pPr algn="just">
              <a:lnSpc>
                <a:spcPct val="115000"/>
              </a:lnSpc>
              <a:spcAft>
                <a:spcPts val="1000"/>
              </a:spcAft>
            </a:pPr>
            <a:r>
              <a:rPr lang="en-GB" sz="2000" smtClean="0">
                <a:latin typeface="Georgia" pitchFamily="18" charset="0"/>
                <a:cs typeface="Times New Roman" pitchFamily="18" charset="0"/>
              </a:rPr>
              <a:t>They will be sent by the Priority Area Coordinators to the contact person of the Lead Applicant indicated in the Project Data Sheet in order to be submitted with the application for financing to the chosen funding source</a:t>
            </a:r>
            <a:endParaRPr lang="hr-HR" sz="2000" smtClean="0">
              <a:latin typeface="Georgia" pitchFamily="18" charset="0"/>
              <a:cs typeface="Times New Roman" pitchFamily="18" charset="0"/>
            </a:endParaRPr>
          </a:p>
          <a:p>
            <a:pPr algn="just">
              <a:lnSpc>
                <a:spcPct val="115000"/>
              </a:lnSpc>
              <a:spcAft>
                <a:spcPts val="1000"/>
              </a:spcAft>
            </a:pPr>
            <a:endParaRPr lang="hr-HR" sz="2000" smtClean="0">
              <a:latin typeface="Georgia" pitchFamily="18" charset="0"/>
              <a:cs typeface="Times New Roman" pitchFamily="18" charset="0"/>
            </a:endParaRPr>
          </a:p>
        </p:txBody>
      </p:sp>
      <p:pic>
        <p:nvPicPr>
          <p:cNvPr id="14342" name="Picture 2"/>
          <p:cNvPicPr>
            <a:picLocks noChangeAspect="1" noChangeArrowheads="1"/>
          </p:cNvPicPr>
          <p:nvPr/>
        </p:nvPicPr>
        <p:blipFill>
          <a:blip r:embed="rId4"/>
          <a:srcRect/>
          <a:stretch>
            <a:fillRect/>
          </a:stretch>
        </p:blipFill>
        <p:spPr bwMode="auto">
          <a:xfrm>
            <a:off x="793750" y="4340225"/>
            <a:ext cx="1649413" cy="2278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pic>
        <p:nvPicPr>
          <p:cNvPr id="15362" name="Picture 3" descr="Logo-06_biodiversity"/>
          <p:cNvPicPr>
            <a:picLocks noChangeAspect="1" noChangeArrowheads="1"/>
          </p:cNvPicPr>
          <p:nvPr/>
        </p:nvPicPr>
        <p:blipFill>
          <a:blip r:embed="rId3"/>
          <a:srcRect/>
          <a:stretch>
            <a:fillRect/>
          </a:stretch>
        </p:blipFill>
        <p:spPr bwMode="auto">
          <a:xfrm>
            <a:off x="8229600" y="28575"/>
            <a:ext cx="2160588" cy="884238"/>
          </a:xfrm>
          <a:prstGeom prst="rect">
            <a:avLst/>
          </a:prstGeom>
          <a:noFill/>
          <a:ln w="9525">
            <a:noFill/>
            <a:miter lim="800000"/>
            <a:headEnd/>
            <a:tailEnd/>
          </a:ln>
        </p:spPr>
      </p:pic>
      <p:sp>
        <p:nvSpPr>
          <p:cNvPr id="15363" name="Title 1"/>
          <p:cNvSpPr>
            <a:spLocks noGrp="1"/>
          </p:cNvSpPr>
          <p:nvPr>
            <p:ph type="title"/>
          </p:nvPr>
        </p:nvSpPr>
        <p:spPr>
          <a:xfrm>
            <a:off x="236538" y="234950"/>
            <a:ext cx="8277225" cy="539750"/>
          </a:xfrm>
        </p:spPr>
        <p:txBody>
          <a:bodyPr/>
          <a:lstStyle/>
          <a:p>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r>
              <a:rPr lang="en-US" sz="2800" b="1" smtClean="0">
                <a:solidFill>
                  <a:schemeClr val="tx2"/>
                </a:solidFill>
                <a:latin typeface="Georgia" pitchFamily="18" charset="0"/>
              </a:rPr>
              <a:t>Labeling procedure</a:t>
            </a:r>
            <a:r>
              <a:rPr lang="hr-HR" sz="2800" b="1" smtClean="0">
                <a:solidFill>
                  <a:schemeClr val="tx2"/>
                </a:solidFill>
                <a:latin typeface="Georgia" pitchFamily="18" charset="0"/>
              </a:rPr>
              <a:t> - </a:t>
            </a:r>
            <a:r>
              <a:rPr lang="en-GB" b="1" smtClean="0">
                <a:solidFill>
                  <a:schemeClr val="tx2"/>
                </a:solidFill>
                <a:latin typeface="Georgia" pitchFamily="18" charset="0"/>
              </a:rPr>
              <a:t>Issuing Letter of recommendation</a:t>
            </a:r>
            <a:r>
              <a:rPr lang="hr-HR" b="1" smtClean="0">
                <a:solidFill>
                  <a:schemeClr val="tx2"/>
                </a:solidFill>
                <a:latin typeface="Georgia" pitchFamily="18" charset="0"/>
              </a:rPr>
              <a:t/>
            </a:r>
            <a:br>
              <a:rPr lang="hr-HR" b="1" smtClean="0">
                <a:solidFill>
                  <a:schemeClr val="tx2"/>
                </a:solidFill>
                <a:latin typeface="Georgia" pitchFamily="18" charset="0"/>
              </a:rPr>
            </a:br>
            <a:r>
              <a:rPr lang="hr-HR" b="1" smtClean="0">
                <a:solidFill>
                  <a:schemeClr val="tx2"/>
                </a:solidFill>
                <a:latin typeface="Georgia" pitchFamily="18" charset="0"/>
                <a:cs typeface="Times New Roman" pitchFamily="18" charset="0"/>
              </a:rPr>
              <a:t/>
            </a:r>
            <a:br>
              <a:rPr lang="hr-HR" b="1" smtClean="0">
                <a:solidFill>
                  <a:schemeClr val="tx2"/>
                </a:solidFill>
                <a:latin typeface="Georgia" pitchFamily="18" charset="0"/>
                <a:cs typeface="Times New Roman" pitchFamily="18" charset="0"/>
              </a:rPr>
            </a:br>
            <a:endParaRPr lang="hr-HR" b="1" smtClean="0">
              <a:solidFill>
                <a:schemeClr val="tx2"/>
              </a:solidFill>
              <a:latin typeface="Georgia" pitchFamily="18" charset="0"/>
            </a:endParaRPr>
          </a:p>
        </p:txBody>
      </p:sp>
      <p:sp>
        <p:nvSpPr>
          <p:cNvPr id="15364" name="Content Placeholder 2"/>
          <p:cNvSpPr>
            <a:spLocks noGrp="1"/>
          </p:cNvSpPr>
          <p:nvPr>
            <p:ph idx="1"/>
          </p:nvPr>
        </p:nvSpPr>
        <p:spPr>
          <a:xfrm>
            <a:off x="523875" y="1603375"/>
            <a:ext cx="9505950" cy="3095625"/>
          </a:xfrm>
        </p:spPr>
        <p:txBody>
          <a:bodyPr/>
          <a:lstStyle/>
          <a:p>
            <a:r>
              <a:rPr lang="en-GB" sz="2000" smtClean="0">
                <a:latin typeface="Georgia" pitchFamily="18" charset="0"/>
              </a:rPr>
              <a:t>The Letter of Recommendation </a:t>
            </a:r>
            <a:r>
              <a:rPr lang="en-GB" sz="2000" b="1" smtClean="0">
                <a:latin typeface="Georgia" pitchFamily="18" charset="0"/>
              </a:rPr>
              <a:t>does not automatically imply that financing is granted</a:t>
            </a:r>
            <a:r>
              <a:rPr lang="en-GB" sz="2000" smtClean="0">
                <a:latin typeface="Georgia" pitchFamily="18" charset="0"/>
              </a:rPr>
              <a:t> to the project</a:t>
            </a:r>
            <a:r>
              <a:rPr lang="hr-HR" sz="2000" smtClean="0">
                <a:latin typeface="Georgia" pitchFamily="18" charset="0"/>
              </a:rPr>
              <a:t>… </a:t>
            </a:r>
            <a:r>
              <a:rPr lang="hr-HR" sz="2000" smtClean="0">
                <a:latin typeface="Georgia" pitchFamily="18" charset="0"/>
                <a:sym typeface="Wingdings" pitchFamily="2" charset="2"/>
              </a:rPr>
              <a:t></a:t>
            </a:r>
            <a:r>
              <a:rPr lang="en-GB" sz="2000" smtClean="0">
                <a:latin typeface="Georgia" pitchFamily="18" charset="0"/>
              </a:rPr>
              <a:t> </a:t>
            </a:r>
            <a:endParaRPr lang="hr-HR" sz="2000" smtClean="0">
              <a:latin typeface="Georgia" pitchFamily="18" charset="0"/>
            </a:endParaRPr>
          </a:p>
          <a:p>
            <a:endParaRPr lang="hr-HR" sz="2000" smtClean="0">
              <a:latin typeface="Georgia" pitchFamily="18" charset="0"/>
            </a:endParaRPr>
          </a:p>
          <a:p>
            <a:r>
              <a:rPr lang="en-GB" sz="2000" smtClean="0">
                <a:latin typeface="Georgia" pitchFamily="18" charset="0"/>
              </a:rPr>
              <a:t>In order to get financing projects must comply with the governing rules of the financing source and must successfully pass the specific evaluation phases.</a:t>
            </a:r>
            <a:endParaRPr lang="hr-HR" sz="2000" smtClean="0">
              <a:latin typeface="Georgia" pitchFamily="18" charset="0"/>
            </a:endParaRPr>
          </a:p>
          <a:p>
            <a:endParaRPr lang="hr-HR" sz="2000" smtClean="0">
              <a:latin typeface="Georgia" pitchFamily="18" charset="0"/>
            </a:endParaRPr>
          </a:p>
          <a:p>
            <a:r>
              <a:rPr lang="en-GB" sz="2000" smtClean="0">
                <a:latin typeface="Georgia" pitchFamily="18" charset="0"/>
              </a:rPr>
              <a:t>Projects which have been already financed and/or labelled shall not receive a Letter of Recommendation. In case it is needed Lead Partners can ask for a “</a:t>
            </a:r>
            <a:r>
              <a:rPr lang="en-GB" sz="2000" b="1" smtClean="0">
                <a:latin typeface="Georgia" pitchFamily="18" charset="0"/>
              </a:rPr>
              <a:t>Letter of Acknowledge­ment</a:t>
            </a:r>
            <a:r>
              <a:rPr lang="en-GB" sz="2000" smtClean="0">
                <a:latin typeface="Georgia" pitchFamily="18" charset="0"/>
              </a:rPr>
              <a:t>”.</a:t>
            </a:r>
            <a:endParaRPr lang="hr-HR" sz="2000" smtClean="0">
              <a:latin typeface="Georgia" pitchFamily="18" charset="0"/>
            </a:endParaRPr>
          </a:p>
          <a:p>
            <a:pPr algn="just">
              <a:lnSpc>
                <a:spcPct val="115000"/>
              </a:lnSpc>
              <a:spcAft>
                <a:spcPts val="1000"/>
              </a:spcAft>
            </a:pPr>
            <a:endParaRPr lang="hr-HR" sz="2000" smtClean="0">
              <a:latin typeface="Georgia" pitchFamily="18" charset="0"/>
              <a:cs typeface="Times New Roman" pitchFamily="18" charset="0"/>
            </a:endParaRPr>
          </a:p>
        </p:txBody>
      </p:sp>
      <p:pic>
        <p:nvPicPr>
          <p:cNvPr id="15365" name="Content Placeholder 4"/>
          <p:cNvPicPr>
            <a:picLocks noChangeAspect="1"/>
          </p:cNvPicPr>
          <p:nvPr/>
        </p:nvPicPr>
        <p:blipFill>
          <a:blip r:embed="rId4"/>
          <a:srcRect t="36288" r="1160" b="19402"/>
          <a:stretch>
            <a:fillRect/>
          </a:stretch>
        </p:blipFill>
        <p:spPr bwMode="auto">
          <a:xfrm>
            <a:off x="0" y="4843463"/>
            <a:ext cx="10553700" cy="351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7975" y="2971800"/>
            <a:ext cx="5761038" cy="3024188"/>
          </a:xfrm>
          <a:ln w="3175">
            <a:solidFill>
              <a:schemeClr val="tx2"/>
            </a:solidFill>
          </a:ln>
        </p:spPr>
        <p:txBody>
          <a:bodyPr/>
          <a:lstStyle/>
          <a:p>
            <a:pPr marL="0" indent="0" algn="ctr">
              <a:buFont typeface="Symbol" pitchFamily="18" charset="2"/>
              <a:buNone/>
            </a:pPr>
            <a:r>
              <a:rPr lang="hr-HR" smtClean="0">
                <a:solidFill>
                  <a:schemeClr val="tx2"/>
                </a:solidFill>
                <a:latin typeface="Georgia" pitchFamily="18" charset="0"/>
              </a:rPr>
              <a:t>Contacts</a:t>
            </a:r>
          </a:p>
          <a:p>
            <a:pPr marL="0" indent="0" algn="ctr">
              <a:buFont typeface="Symbol" pitchFamily="18" charset="2"/>
              <a:buNone/>
            </a:pPr>
            <a:r>
              <a:rPr lang="hr-HR" smtClean="0">
                <a:solidFill>
                  <a:schemeClr val="tx2"/>
                </a:solidFill>
                <a:latin typeface="Georgia" pitchFamily="18" charset="0"/>
                <a:hlinkClick r:id="rId2"/>
              </a:rPr>
              <a:t>EUSDRbiodiversity@mzoip.hr</a:t>
            </a:r>
            <a:endParaRPr lang="hr-HR" smtClean="0">
              <a:solidFill>
                <a:schemeClr val="tx2"/>
              </a:solidFill>
              <a:latin typeface="Georgia" pitchFamily="18" charset="0"/>
            </a:endParaRPr>
          </a:p>
          <a:p>
            <a:pPr marL="0" indent="0" algn="ctr">
              <a:buFont typeface="Symbol" pitchFamily="18" charset="2"/>
              <a:buNone/>
            </a:pPr>
            <a:r>
              <a:rPr lang="hr-HR" smtClean="0">
                <a:solidFill>
                  <a:schemeClr val="tx2"/>
                </a:solidFill>
                <a:latin typeface="Georgia" pitchFamily="18" charset="0"/>
                <a:hlinkClick r:id="rId3"/>
              </a:rPr>
              <a:t>florian.ballnus@stmug.bayern.de</a:t>
            </a:r>
            <a:endParaRPr lang="hr-HR" smtClean="0">
              <a:solidFill>
                <a:schemeClr val="tx2"/>
              </a:solidFill>
              <a:latin typeface="Georgia" pitchFamily="18" charset="0"/>
            </a:endParaRPr>
          </a:p>
          <a:p>
            <a:pPr marL="0" indent="0" algn="ctr">
              <a:buFont typeface="Symbol" pitchFamily="18" charset="2"/>
              <a:buNone/>
            </a:pPr>
            <a:r>
              <a:rPr lang="hr-HR" smtClean="0">
                <a:solidFill>
                  <a:schemeClr val="tx2"/>
                </a:solidFill>
                <a:latin typeface="Georgia" pitchFamily="18" charset="0"/>
                <a:hlinkClick r:id="rId4"/>
              </a:rPr>
              <a:t>www.mzoip.hr</a:t>
            </a:r>
            <a:endParaRPr lang="hr-HR" smtClean="0">
              <a:solidFill>
                <a:schemeClr val="tx2"/>
              </a:solidFill>
              <a:latin typeface="Georgia" pitchFamily="18" charset="0"/>
            </a:endParaRPr>
          </a:p>
          <a:p>
            <a:pPr marL="0" indent="0" algn="ctr">
              <a:buFont typeface="Symbol" pitchFamily="18" charset="2"/>
              <a:buNone/>
            </a:pPr>
            <a:r>
              <a:rPr lang="hr-HR" smtClean="0">
                <a:solidFill>
                  <a:schemeClr val="tx2"/>
                </a:solidFill>
                <a:latin typeface="Georgia" pitchFamily="18" charset="0"/>
                <a:hlinkClick r:id="rId5"/>
              </a:rPr>
              <a:t>www.zastita-prirode.hr</a:t>
            </a:r>
            <a:endParaRPr lang="hr-HR" smtClean="0">
              <a:solidFill>
                <a:schemeClr val="tx2"/>
              </a:solidFill>
              <a:latin typeface="Georgia" pitchFamily="18" charset="0"/>
            </a:endParaRPr>
          </a:p>
          <a:p>
            <a:pPr marL="0" indent="0" algn="ctr">
              <a:buFont typeface="Symbol" pitchFamily="18" charset="2"/>
              <a:buNone/>
            </a:pPr>
            <a:r>
              <a:rPr lang="hr-HR" smtClean="0">
                <a:solidFill>
                  <a:schemeClr val="tx2"/>
                </a:solidFill>
                <a:latin typeface="Georgia" pitchFamily="18" charset="0"/>
                <a:hlinkClick r:id="rId6"/>
              </a:rPr>
              <a:t>www.stmug.bayern.de</a:t>
            </a:r>
            <a:endParaRPr lang="hr-HR" smtClean="0">
              <a:solidFill>
                <a:schemeClr val="tx2"/>
              </a:solidFill>
              <a:latin typeface="Georgia" pitchFamily="18" charset="0"/>
            </a:endParaRPr>
          </a:p>
          <a:p>
            <a:pPr marL="0" indent="0" algn="ctr">
              <a:buFont typeface="Symbol" pitchFamily="18" charset="2"/>
              <a:buNone/>
            </a:pPr>
            <a:r>
              <a:rPr lang="hr-HR" smtClean="0">
                <a:solidFill>
                  <a:schemeClr val="tx2"/>
                </a:solidFill>
                <a:latin typeface="Georgia" pitchFamily="18" charset="0"/>
              </a:rPr>
              <a:t> </a:t>
            </a:r>
            <a:r>
              <a:rPr lang="hr-HR" smtClean="0">
                <a:solidFill>
                  <a:schemeClr val="tx2"/>
                </a:solidFill>
                <a:latin typeface="Georgia" pitchFamily="18" charset="0"/>
                <a:hlinkClick r:id="rId7"/>
              </a:rPr>
              <a:t>www.danube-region.eu</a:t>
            </a:r>
            <a:endParaRPr lang="hr-HR" smtClean="0">
              <a:solidFill>
                <a:schemeClr val="tx2"/>
              </a:solidFill>
              <a:latin typeface="Georgia" pitchFamily="18" charset="0"/>
            </a:endParaRPr>
          </a:p>
          <a:p>
            <a:pPr marL="0" indent="0" algn="ctr">
              <a:buFont typeface="Symbol" pitchFamily="18" charset="2"/>
              <a:buNone/>
            </a:pPr>
            <a:r>
              <a:rPr lang="hr-HR" smtClean="0">
                <a:solidFill>
                  <a:schemeClr val="tx2"/>
                </a:solidFill>
                <a:latin typeface="Georgia" pitchFamily="18" charset="0"/>
              </a:rPr>
              <a:t> </a:t>
            </a:r>
          </a:p>
          <a:p>
            <a:pPr marL="0" indent="0" algn="ctr">
              <a:buFont typeface="Symbol" pitchFamily="18" charset="2"/>
              <a:buNone/>
            </a:pPr>
            <a:endParaRPr lang="hr-HR" smtClean="0">
              <a:solidFill>
                <a:schemeClr val="tx2"/>
              </a:solidFill>
              <a:latin typeface="Georgia" pitchFamily="18" charset="0"/>
            </a:endParaRPr>
          </a:p>
          <a:p>
            <a:pPr marL="0" indent="0" algn="ctr">
              <a:buFont typeface="Symbol" pitchFamily="18" charset="2"/>
              <a:buNone/>
            </a:pPr>
            <a:endParaRPr lang="hr-HR" b="1" smtClean="0">
              <a:solidFill>
                <a:schemeClr val="tx2"/>
              </a:solidFill>
              <a:latin typeface="Georgia" pitchFamily="18" charset="0"/>
            </a:endParaRPr>
          </a:p>
          <a:p>
            <a:pPr marL="0" indent="0" algn="ctr"/>
            <a:endParaRPr lang="hr-HR" b="1" smtClean="0">
              <a:solidFill>
                <a:schemeClr val="tx2"/>
              </a:solidFill>
              <a:latin typeface="Georgia" pitchFamily="18" charset="0"/>
            </a:endParaRPr>
          </a:p>
        </p:txBody>
      </p:sp>
      <p:pic>
        <p:nvPicPr>
          <p:cNvPr id="16387" name="Picture 4"/>
          <p:cNvPicPr>
            <a:picLocks noChangeAspect="1" noChangeArrowheads="1"/>
          </p:cNvPicPr>
          <p:nvPr/>
        </p:nvPicPr>
        <p:blipFill>
          <a:blip r:embed="rId8"/>
          <a:srcRect/>
          <a:stretch>
            <a:fillRect/>
          </a:stretch>
        </p:blipFill>
        <p:spPr bwMode="auto">
          <a:xfrm>
            <a:off x="307975" y="1022350"/>
            <a:ext cx="577850" cy="48260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9"/>
          <a:srcRect/>
          <a:stretch>
            <a:fillRect/>
          </a:stretch>
        </p:blipFill>
        <p:spPr bwMode="auto">
          <a:xfrm>
            <a:off x="1316038" y="941388"/>
            <a:ext cx="738187" cy="615950"/>
          </a:xfrm>
          <a:prstGeom prst="rect">
            <a:avLst/>
          </a:prstGeom>
          <a:noFill/>
          <a:ln w="9525">
            <a:noFill/>
            <a:miter lim="800000"/>
            <a:headEnd/>
            <a:tailEnd/>
          </a:ln>
          <a:effectLst/>
        </p:spPr>
      </p:pic>
      <p:pic>
        <p:nvPicPr>
          <p:cNvPr id="16389" name="Picture 4"/>
          <p:cNvPicPr>
            <a:picLocks noChangeAspect="1" noChangeArrowheads="1"/>
          </p:cNvPicPr>
          <p:nvPr/>
        </p:nvPicPr>
        <p:blipFill>
          <a:blip r:embed="rId10"/>
          <a:srcRect/>
          <a:stretch>
            <a:fillRect/>
          </a:stretch>
        </p:blipFill>
        <p:spPr bwMode="auto">
          <a:xfrm>
            <a:off x="2540000" y="815975"/>
            <a:ext cx="908050" cy="757238"/>
          </a:xfrm>
          <a:prstGeom prst="rect">
            <a:avLst/>
          </a:prstGeom>
          <a:noFill/>
          <a:ln w="9525">
            <a:noFill/>
            <a:miter lim="800000"/>
            <a:headEnd/>
            <a:tailEnd/>
          </a:ln>
          <a:effectLst/>
        </p:spPr>
      </p:pic>
      <p:pic>
        <p:nvPicPr>
          <p:cNvPr id="16390" name="Picture 4"/>
          <p:cNvPicPr>
            <a:picLocks noChangeAspect="1" noChangeArrowheads="1"/>
          </p:cNvPicPr>
          <p:nvPr/>
        </p:nvPicPr>
        <p:blipFill>
          <a:blip r:embed="rId10"/>
          <a:srcRect/>
          <a:stretch>
            <a:fillRect/>
          </a:stretch>
        </p:blipFill>
        <p:spPr bwMode="auto">
          <a:xfrm>
            <a:off x="3981450" y="517525"/>
            <a:ext cx="1177925" cy="984250"/>
          </a:xfrm>
          <a:prstGeom prst="rect">
            <a:avLst/>
          </a:prstGeom>
          <a:noFill/>
          <a:ln w="9525">
            <a:noFill/>
            <a:miter lim="800000"/>
            <a:headEnd/>
            <a:tailEnd/>
          </a:ln>
          <a:effectLst/>
        </p:spPr>
      </p:pic>
      <p:pic>
        <p:nvPicPr>
          <p:cNvPr id="16391" name="Picture 4"/>
          <p:cNvPicPr>
            <a:picLocks noChangeAspect="1" noChangeArrowheads="1"/>
          </p:cNvPicPr>
          <p:nvPr/>
        </p:nvPicPr>
        <p:blipFill>
          <a:blip r:embed="rId10"/>
          <a:srcRect/>
          <a:stretch>
            <a:fillRect/>
          </a:stretch>
        </p:blipFill>
        <p:spPr bwMode="auto">
          <a:xfrm>
            <a:off x="5853113" y="409575"/>
            <a:ext cx="1374775" cy="1147763"/>
          </a:xfrm>
          <a:prstGeom prst="rect">
            <a:avLst/>
          </a:prstGeom>
          <a:noFill/>
          <a:ln w="9525">
            <a:noFill/>
            <a:miter lim="800000"/>
            <a:headEnd/>
            <a:tailEnd/>
          </a:ln>
          <a:effectLst/>
        </p:spPr>
      </p:pic>
      <p:pic>
        <p:nvPicPr>
          <p:cNvPr id="16392" name="Picture 4"/>
          <p:cNvPicPr>
            <a:picLocks noChangeAspect="1" noChangeArrowheads="1"/>
          </p:cNvPicPr>
          <p:nvPr/>
        </p:nvPicPr>
        <p:blipFill>
          <a:blip r:embed="rId10"/>
          <a:srcRect/>
          <a:stretch>
            <a:fillRect/>
          </a:stretch>
        </p:blipFill>
        <p:spPr bwMode="auto">
          <a:xfrm>
            <a:off x="8156575" y="57150"/>
            <a:ext cx="1584325" cy="1322388"/>
          </a:xfrm>
          <a:prstGeom prst="rect">
            <a:avLst/>
          </a:prstGeom>
          <a:noFill/>
          <a:ln w="9525">
            <a:noFill/>
            <a:miter lim="800000"/>
            <a:headEnd/>
            <a:tailEnd/>
          </a:ln>
          <a:effectLst/>
        </p:spPr>
      </p:pic>
      <p:sp>
        <p:nvSpPr>
          <p:cNvPr id="2" name="Pravokutnik 1"/>
          <p:cNvSpPr/>
          <p:nvPr/>
        </p:nvSpPr>
        <p:spPr>
          <a:xfrm>
            <a:off x="3816350" y="1646238"/>
            <a:ext cx="6429375" cy="460375"/>
          </a:xfrm>
          <a:prstGeom prst="rect">
            <a:avLst/>
          </a:prstGeom>
          <a:solidFill>
            <a:schemeClr val="bg1">
              <a:lumMod val="85000"/>
            </a:schemeClr>
          </a:solidFill>
        </p:spPr>
        <p:txBody>
          <a:bodyPr>
            <a:spAutoFit/>
          </a:bodyPr>
          <a:lstStyle/>
          <a:p>
            <a:pPr>
              <a:defRPr/>
            </a:pPr>
            <a:r>
              <a:rPr lang="en-US" dirty="0"/>
              <a:t>Looking forward to the new project proposals</a:t>
            </a:r>
          </a:p>
        </p:txBody>
      </p:sp>
      <p:grpSp>
        <p:nvGrpSpPr>
          <p:cNvPr id="16394" name="Grupa 13"/>
          <p:cNvGrpSpPr>
            <a:grpSpLocks/>
          </p:cNvGrpSpPr>
          <p:nvPr/>
        </p:nvGrpSpPr>
        <p:grpSpPr bwMode="auto">
          <a:xfrm>
            <a:off x="3816350" y="6499225"/>
            <a:ext cx="6494463" cy="708025"/>
            <a:chOff x="2001646" y="5960288"/>
            <a:chExt cx="6332109" cy="530199"/>
          </a:xfrm>
        </p:grpSpPr>
        <p:sp>
          <p:nvSpPr>
            <p:cNvPr id="16395" name="Pravokutnik 11"/>
            <p:cNvSpPr>
              <a:spLocks noChangeArrowheads="1"/>
            </p:cNvSpPr>
            <p:nvPr/>
          </p:nvSpPr>
          <p:spPr bwMode="auto">
            <a:xfrm>
              <a:off x="2001646" y="5960288"/>
              <a:ext cx="5759960" cy="530199"/>
            </a:xfrm>
            <a:prstGeom prst="rect">
              <a:avLst/>
            </a:prstGeom>
            <a:noFill/>
            <a:ln w="9525">
              <a:noFill/>
              <a:miter lim="800000"/>
              <a:headEnd/>
              <a:tailEnd/>
            </a:ln>
          </p:spPr>
          <p:txBody>
            <a:bodyPr>
              <a:spAutoFit/>
            </a:bodyPr>
            <a:lstStyle/>
            <a:p>
              <a:r>
                <a:rPr lang="hr-HR" sz="1100">
                  <a:latin typeface="Georgia" pitchFamily="18" charset="0"/>
                </a:rPr>
                <a:t>A</a:t>
              </a:r>
              <a:r>
                <a:rPr lang="en-US" sz="1100">
                  <a:latin typeface="Georgia" pitchFamily="18" charset="0"/>
                </a:rPr>
                <a:t>ctivity is supported by by European Union</a:t>
              </a:r>
              <a:endParaRPr lang="hr-HR" sz="1100">
                <a:latin typeface="Georgia" pitchFamily="18" charset="0"/>
              </a:endParaRPr>
            </a:p>
            <a:p>
              <a:r>
                <a:rPr lang="hr-HR" sz="1100">
                  <a:latin typeface="Georgia" pitchFamily="18" charset="0"/>
                </a:rPr>
                <a:t>2011CE160AT093</a:t>
              </a:r>
            </a:p>
            <a:p>
              <a:endParaRPr lang="hr-HR" sz="1800">
                <a:latin typeface="Georgia" pitchFamily="18" charset="0"/>
              </a:endParaRPr>
            </a:p>
          </p:txBody>
        </p:sp>
        <p:pic>
          <p:nvPicPr>
            <p:cNvPr id="16396" name="Picture 7"/>
            <p:cNvPicPr>
              <a:picLocks noChangeAspect="1" noChangeArrowheads="1"/>
            </p:cNvPicPr>
            <p:nvPr/>
          </p:nvPicPr>
          <p:blipFill>
            <a:blip r:embed="rId11"/>
            <a:srcRect/>
            <a:stretch>
              <a:fillRect/>
            </a:stretch>
          </p:blipFill>
          <p:spPr bwMode="auto">
            <a:xfrm>
              <a:off x="7761606" y="5983233"/>
              <a:ext cx="572149" cy="344867"/>
            </a:xfrm>
            <a:prstGeom prst="rect">
              <a:avLst/>
            </a:prstGeom>
            <a:noFill/>
            <a:ln w="9525">
              <a:noFill/>
              <a:miter lim="800000"/>
              <a:headEnd/>
              <a:tailEnd/>
            </a:ln>
            <a:effectLst/>
          </p:spPr>
        </p:pic>
      </p:gr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276850" y="5851525"/>
            <a:ext cx="4464050" cy="831850"/>
          </a:xfrm>
          <a:prstGeom prst="rect">
            <a:avLst/>
          </a:prstGeom>
          <a:noFill/>
        </p:spPr>
        <p:txBody>
          <a:bodyPr>
            <a:spAutoFit/>
          </a:bodyPr>
          <a:lstStyle/>
          <a:p>
            <a:pPr>
              <a:defRPr/>
            </a:pPr>
            <a:r>
              <a:rPr lang="hr-HR" b="1" dirty="0">
                <a:solidFill>
                  <a:schemeClr val="bg1"/>
                </a:solidFill>
                <a:effectLst>
                  <a:outerShdw blurRad="38100" dist="38100" dir="2700000" algn="tl">
                    <a:srgbClr val="000000">
                      <a:alpha val="43137"/>
                    </a:srgbClr>
                  </a:outerShdw>
                </a:effectLst>
                <a:latin typeface="Georgia" pitchFamily="18" charset="0"/>
              </a:rPr>
              <a:t>THANK YOU FOR YOUR ATTENTION</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674688" y="2825750"/>
          <a:ext cx="4602162" cy="46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524322" y="2035324"/>
          <a:ext cx="9289032" cy="2160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100" name="TekstniOkvir 11"/>
          <p:cNvSpPr txBox="1">
            <a:spLocks noChangeArrowheads="1"/>
          </p:cNvSpPr>
          <p:nvPr/>
        </p:nvSpPr>
        <p:spPr bwMode="auto">
          <a:xfrm>
            <a:off x="450850" y="5030788"/>
            <a:ext cx="5186363" cy="460375"/>
          </a:xfrm>
          <a:prstGeom prst="rect">
            <a:avLst/>
          </a:prstGeom>
          <a:noFill/>
          <a:ln w="9525">
            <a:noFill/>
            <a:miter lim="800000"/>
            <a:headEnd/>
            <a:tailEnd/>
          </a:ln>
        </p:spPr>
        <p:txBody>
          <a:bodyPr wrap="none">
            <a:spAutoFit/>
          </a:bodyPr>
          <a:lstStyle/>
          <a:p>
            <a:r>
              <a:rPr lang="hr-HR">
                <a:latin typeface="Constantia" pitchFamily="18" charset="0"/>
              </a:rPr>
              <a:t>4. Strengthening the Danube Region</a:t>
            </a:r>
          </a:p>
        </p:txBody>
      </p:sp>
      <p:graphicFrame>
        <p:nvGraphicFramePr>
          <p:cNvPr id="18" name="Diagram 17"/>
          <p:cNvGraphicFramePr/>
          <p:nvPr/>
        </p:nvGraphicFramePr>
        <p:xfrm>
          <a:off x="2253669" y="1963738"/>
          <a:ext cx="184731" cy="4616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4102" name="Grupa 17"/>
          <p:cNvGrpSpPr>
            <a:grpSpLocks/>
          </p:cNvGrpSpPr>
          <p:nvPr/>
        </p:nvGrpSpPr>
        <p:grpSpPr bwMode="auto">
          <a:xfrm>
            <a:off x="0" y="6932613"/>
            <a:ext cx="10553700" cy="522287"/>
            <a:chOff x="0" y="6931868"/>
            <a:chExt cx="10553700" cy="523220"/>
          </a:xfrm>
        </p:grpSpPr>
        <p:sp>
          <p:nvSpPr>
            <p:cNvPr id="4106" name="Pravokutnik 13"/>
            <p:cNvSpPr>
              <a:spLocks noChangeArrowheads="1"/>
            </p:cNvSpPr>
            <p:nvPr/>
          </p:nvSpPr>
          <p:spPr bwMode="auto">
            <a:xfrm>
              <a:off x="4556125" y="6931868"/>
              <a:ext cx="5976938" cy="523220"/>
            </a:xfrm>
            <a:prstGeom prst="rect">
              <a:avLst/>
            </a:prstGeom>
            <a:noFill/>
            <a:ln w="9525">
              <a:noFill/>
              <a:miter lim="800000"/>
              <a:headEnd/>
              <a:tailEnd/>
            </a:ln>
          </p:spPr>
          <p:txBody>
            <a:bodyPr>
              <a:spAutoFit/>
            </a:bodyPr>
            <a:lstStyle/>
            <a:p>
              <a:r>
                <a:rPr lang="en-GB" sz="1400">
                  <a:solidFill>
                    <a:srgbClr val="7F7F7F"/>
                  </a:solidFill>
                  <a:latin typeface="Constantia" pitchFamily="18" charset="0"/>
                </a:rPr>
                <a:t>Annual Stakeholder Seminar of the Pillar II</a:t>
              </a:r>
              <a:r>
                <a:rPr lang="hr-HR" sz="1400">
                  <a:solidFill>
                    <a:srgbClr val="7F7F7F"/>
                  </a:solidFill>
                  <a:latin typeface="Constantia" pitchFamily="18" charset="0"/>
                </a:rPr>
                <a:t>, Budapest, 06. November 2012</a:t>
              </a:r>
            </a:p>
            <a:p>
              <a:endParaRPr lang="en-GB" sz="1400">
                <a:solidFill>
                  <a:srgbClr val="7F7F7F"/>
                </a:solidFill>
                <a:latin typeface="Constantia" pitchFamily="18" charset="0"/>
              </a:endParaRPr>
            </a:p>
          </p:txBody>
        </p:sp>
        <p:cxnSp>
          <p:nvCxnSpPr>
            <p:cNvPr id="16" name="Ravni poveznik 15"/>
            <p:cNvCxnSpPr/>
            <p:nvPr/>
          </p:nvCxnSpPr>
          <p:spPr bwMode="auto">
            <a:xfrm>
              <a:off x="0" y="6931868"/>
              <a:ext cx="105537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4103" name="Picture 11"/>
          <p:cNvPicPr>
            <a:picLocks noChangeAspect="1" noChangeArrowheads="1"/>
          </p:cNvPicPr>
          <p:nvPr/>
        </p:nvPicPr>
        <p:blipFill>
          <a:blip r:embed="rId14"/>
          <a:srcRect/>
          <a:stretch>
            <a:fillRect/>
          </a:stretch>
        </p:blipFill>
        <p:spPr bwMode="auto">
          <a:xfrm>
            <a:off x="7362825" y="11113"/>
            <a:ext cx="3170238" cy="1298575"/>
          </a:xfrm>
          <a:prstGeom prst="rect">
            <a:avLst/>
          </a:prstGeom>
          <a:noFill/>
          <a:ln w="9525">
            <a:noFill/>
            <a:miter lim="800000"/>
            <a:headEnd/>
            <a:tailEnd/>
          </a:ln>
          <a:effectLst/>
        </p:spPr>
      </p:pic>
      <p:sp>
        <p:nvSpPr>
          <p:cNvPr id="4104" name="Title 8"/>
          <p:cNvSpPr>
            <a:spLocks noGrp="1"/>
          </p:cNvSpPr>
          <p:nvPr>
            <p:ph type="title"/>
          </p:nvPr>
        </p:nvSpPr>
        <p:spPr>
          <a:xfrm>
            <a:off x="676275" y="1039813"/>
            <a:ext cx="8277225" cy="539750"/>
          </a:xfrm>
        </p:spPr>
        <p:txBody>
          <a:bodyPr/>
          <a:lstStyle/>
          <a:p>
            <a:r>
              <a:rPr lang="hr-HR" smtClean="0">
                <a:latin typeface="Constantia" pitchFamily="18" charset="0"/>
              </a:rPr>
              <a:t>4 PILLARS</a:t>
            </a:r>
            <a:endParaRPr lang="hr-HR" smtClean="0"/>
          </a:p>
        </p:txBody>
      </p:sp>
      <p:pic>
        <p:nvPicPr>
          <p:cNvPr id="4105" name="Content Placeholder 11"/>
          <p:cNvPicPr>
            <a:picLocks noGrp="1" noChangeAspect="1"/>
          </p:cNvPicPr>
          <p:nvPr>
            <p:ph sz="half" idx="2"/>
          </p:nvPr>
        </p:nvPicPr>
        <p:blipFill>
          <a:blip r:embed="rId15"/>
          <a:srcRect/>
          <a:stretch>
            <a:fillRect/>
          </a:stretch>
        </p:blipFill>
        <p:spPr>
          <a:xfrm>
            <a:off x="0" y="4870450"/>
            <a:ext cx="10553700" cy="2322513"/>
          </a:xfrm>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kstniOkvir 12"/>
          <p:cNvSpPr txBox="1">
            <a:spLocks noChangeArrowheads="1"/>
          </p:cNvSpPr>
          <p:nvPr/>
        </p:nvSpPr>
        <p:spPr bwMode="auto">
          <a:xfrm>
            <a:off x="163513" y="660400"/>
            <a:ext cx="7058025" cy="1200150"/>
          </a:xfrm>
          <a:prstGeom prst="rect">
            <a:avLst/>
          </a:prstGeom>
          <a:noFill/>
          <a:ln w="9525">
            <a:noFill/>
            <a:miter lim="800000"/>
            <a:headEnd/>
            <a:tailEnd/>
          </a:ln>
        </p:spPr>
        <p:txBody>
          <a:bodyPr>
            <a:spAutoFit/>
          </a:bodyPr>
          <a:lstStyle/>
          <a:p>
            <a:pPr algn="l"/>
            <a:r>
              <a:rPr lang="hr-HR">
                <a:latin typeface="Georgia" pitchFamily="18" charset="0"/>
              </a:rPr>
              <a:t>PILLAR II:</a:t>
            </a:r>
            <a:r>
              <a:rPr kumimoji="1" lang="hr-HR">
                <a:latin typeface="Georgia" pitchFamily="18" charset="0"/>
              </a:rPr>
              <a:t>Protecting </a:t>
            </a:r>
            <a:r>
              <a:rPr kumimoji="1" lang="hr-HR">
                <a:solidFill>
                  <a:srgbClr val="0086BC"/>
                </a:solidFill>
                <a:latin typeface="Georgia" pitchFamily="18" charset="0"/>
              </a:rPr>
              <a:t>the environment in the Danube Region</a:t>
            </a:r>
          </a:p>
          <a:p>
            <a:pPr algn="l"/>
            <a:endParaRPr lang="hr-HR">
              <a:solidFill>
                <a:srgbClr val="0086BC"/>
              </a:solidFill>
              <a:latin typeface="Constantia" pitchFamily="18" charset="0"/>
            </a:endParaRPr>
          </a:p>
        </p:txBody>
      </p:sp>
      <p:graphicFrame>
        <p:nvGraphicFramePr>
          <p:cNvPr id="2" name="Diagram 1"/>
          <p:cNvGraphicFramePr/>
          <p:nvPr/>
        </p:nvGraphicFramePr>
        <p:xfrm>
          <a:off x="2397124" y="904212"/>
          <a:ext cx="7560245" cy="552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124" name="Grupa 20"/>
          <p:cNvGrpSpPr>
            <a:grpSpLocks/>
          </p:cNvGrpSpPr>
          <p:nvPr/>
        </p:nvGrpSpPr>
        <p:grpSpPr bwMode="auto">
          <a:xfrm>
            <a:off x="0" y="6932613"/>
            <a:ext cx="10553700" cy="522287"/>
            <a:chOff x="0" y="6931868"/>
            <a:chExt cx="10553700" cy="523220"/>
          </a:xfrm>
        </p:grpSpPr>
        <p:sp>
          <p:nvSpPr>
            <p:cNvPr id="5127" name="Pravokutnik 21"/>
            <p:cNvSpPr>
              <a:spLocks noChangeArrowheads="1"/>
            </p:cNvSpPr>
            <p:nvPr/>
          </p:nvSpPr>
          <p:spPr bwMode="auto">
            <a:xfrm>
              <a:off x="4556125" y="6931868"/>
              <a:ext cx="5976938" cy="523220"/>
            </a:xfrm>
            <a:prstGeom prst="rect">
              <a:avLst/>
            </a:prstGeom>
            <a:noFill/>
            <a:ln w="9525">
              <a:noFill/>
              <a:miter lim="800000"/>
              <a:headEnd/>
              <a:tailEnd/>
            </a:ln>
          </p:spPr>
          <p:txBody>
            <a:bodyPr>
              <a:spAutoFit/>
            </a:bodyPr>
            <a:lstStyle/>
            <a:p>
              <a:r>
                <a:rPr lang="en-GB" sz="1400">
                  <a:solidFill>
                    <a:srgbClr val="7F7F7F"/>
                  </a:solidFill>
                  <a:latin typeface="Constantia" pitchFamily="18" charset="0"/>
                </a:rPr>
                <a:t>Annual Stakeholder Seminar of the Pillar II</a:t>
              </a:r>
              <a:r>
                <a:rPr lang="hr-HR" sz="1400">
                  <a:solidFill>
                    <a:srgbClr val="7F7F7F"/>
                  </a:solidFill>
                  <a:latin typeface="Constantia" pitchFamily="18" charset="0"/>
                </a:rPr>
                <a:t>, Budapest, 06. November 2012</a:t>
              </a:r>
            </a:p>
            <a:p>
              <a:endParaRPr lang="en-GB" sz="1400">
                <a:solidFill>
                  <a:srgbClr val="7F7F7F"/>
                </a:solidFill>
                <a:latin typeface="Constantia" pitchFamily="18" charset="0"/>
              </a:endParaRPr>
            </a:p>
          </p:txBody>
        </p:sp>
        <p:cxnSp>
          <p:nvCxnSpPr>
            <p:cNvPr id="23" name="Ravni poveznik 22"/>
            <p:cNvCxnSpPr/>
            <p:nvPr/>
          </p:nvCxnSpPr>
          <p:spPr bwMode="auto">
            <a:xfrm>
              <a:off x="0" y="6931868"/>
              <a:ext cx="105537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5125" name="Picture 11"/>
          <p:cNvPicPr>
            <a:picLocks noChangeAspect="1" noChangeArrowheads="1"/>
          </p:cNvPicPr>
          <p:nvPr/>
        </p:nvPicPr>
        <p:blipFill>
          <a:blip r:embed="rId6"/>
          <a:srcRect/>
          <a:stretch>
            <a:fillRect/>
          </a:stretch>
        </p:blipFill>
        <p:spPr bwMode="auto">
          <a:xfrm>
            <a:off x="7362825" y="11113"/>
            <a:ext cx="3170238" cy="1298575"/>
          </a:xfrm>
          <a:prstGeom prst="rect">
            <a:avLst/>
          </a:prstGeom>
          <a:noFill/>
          <a:ln w="9525">
            <a:noFill/>
            <a:miter lim="800000"/>
            <a:headEnd/>
            <a:tailEnd/>
          </a:ln>
          <a:effectLst/>
        </p:spPr>
      </p:pic>
      <p:pic>
        <p:nvPicPr>
          <p:cNvPr id="5126" name="Content Placeholder 5"/>
          <p:cNvPicPr>
            <a:picLocks noGrp="1" noChangeAspect="1"/>
          </p:cNvPicPr>
          <p:nvPr>
            <p:ph sz="half" idx="1"/>
          </p:nvPr>
        </p:nvPicPr>
        <p:blipFill>
          <a:blip r:embed="rId7"/>
          <a:srcRect/>
          <a:stretch>
            <a:fillRect/>
          </a:stretch>
        </p:blipFill>
        <p:spPr>
          <a:xfrm>
            <a:off x="1100138" y="2179638"/>
            <a:ext cx="1714500" cy="3514725"/>
          </a:xfrm>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sp>
        <p:nvSpPr>
          <p:cNvPr id="6151" name="Text Box 12"/>
          <p:cNvSpPr txBox="1">
            <a:spLocks noChangeArrowheads="1"/>
          </p:cNvSpPr>
          <p:nvPr/>
        </p:nvSpPr>
        <p:spPr bwMode="auto">
          <a:xfrm>
            <a:off x="7600950" y="4913313"/>
            <a:ext cx="1420813" cy="841375"/>
          </a:xfrm>
          <a:prstGeom prst="rect">
            <a:avLst/>
          </a:prstGeom>
          <a:solidFill>
            <a:schemeClr val="bg1"/>
          </a:solidFill>
          <a:ln>
            <a:noFill/>
          </a:ln>
        </p:spPr>
        <p:txBody>
          <a:bodyPr lIns="101672" tIns="50836" rIns="101672" bIns="50836">
            <a:spAutoFit/>
          </a:bodyPr>
          <a:lstStyle>
            <a:lvl1pPr defTabSz="1016000">
              <a:defRPr sz="2400">
                <a:solidFill>
                  <a:schemeClr val="tx2"/>
                </a:solidFill>
                <a:latin typeface="Arial" charset="0"/>
              </a:defRPr>
            </a:lvl1pPr>
            <a:lvl2pPr marL="742950" indent="-285750" defTabSz="1016000">
              <a:defRPr sz="2400">
                <a:solidFill>
                  <a:schemeClr val="tx2"/>
                </a:solidFill>
                <a:latin typeface="Arial" charset="0"/>
              </a:defRPr>
            </a:lvl2pPr>
            <a:lvl3pPr marL="1143000" indent="-228600" defTabSz="1016000">
              <a:defRPr sz="2400">
                <a:solidFill>
                  <a:schemeClr val="tx2"/>
                </a:solidFill>
                <a:latin typeface="Arial" charset="0"/>
              </a:defRPr>
            </a:lvl3pPr>
            <a:lvl4pPr marL="1600200" indent="-228600" defTabSz="1016000">
              <a:defRPr sz="2400">
                <a:solidFill>
                  <a:schemeClr val="tx2"/>
                </a:solidFill>
                <a:latin typeface="Arial" charset="0"/>
              </a:defRPr>
            </a:lvl4pPr>
            <a:lvl5pPr marL="2057400" indent="-228600" defTabSz="1016000">
              <a:defRPr sz="2400">
                <a:solidFill>
                  <a:schemeClr val="tx2"/>
                </a:solidFill>
                <a:latin typeface="Arial" charset="0"/>
              </a:defRPr>
            </a:lvl5pPr>
            <a:lvl6pPr marL="2514600" indent="-228600" algn="r" defTabSz="1016000" eaLnBrk="0" fontAlgn="base" hangingPunct="0">
              <a:spcBef>
                <a:spcPct val="0"/>
              </a:spcBef>
              <a:spcAft>
                <a:spcPct val="0"/>
              </a:spcAft>
              <a:defRPr sz="2400">
                <a:solidFill>
                  <a:schemeClr val="tx2"/>
                </a:solidFill>
                <a:latin typeface="Arial" charset="0"/>
              </a:defRPr>
            </a:lvl6pPr>
            <a:lvl7pPr marL="2971800" indent="-228600" algn="r" defTabSz="1016000" eaLnBrk="0" fontAlgn="base" hangingPunct="0">
              <a:spcBef>
                <a:spcPct val="0"/>
              </a:spcBef>
              <a:spcAft>
                <a:spcPct val="0"/>
              </a:spcAft>
              <a:defRPr sz="2400">
                <a:solidFill>
                  <a:schemeClr val="tx2"/>
                </a:solidFill>
                <a:latin typeface="Arial" charset="0"/>
              </a:defRPr>
            </a:lvl7pPr>
            <a:lvl8pPr marL="3429000" indent="-228600" algn="r" defTabSz="1016000" eaLnBrk="0" fontAlgn="base" hangingPunct="0">
              <a:spcBef>
                <a:spcPct val="0"/>
              </a:spcBef>
              <a:spcAft>
                <a:spcPct val="0"/>
              </a:spcAft>
              <a:defRPr sz="2400">
                <a:solidFill>
                  <a:schemeClr val="tx2"/>
                </a:solidFill>
                <a:latin typeface="Arial" charset="0"/>
              </a:defRPr>
            </a:lvl8pPr>
            <a:lvl9pPr marL="3886200" indent="-228600" algn="r" defTabSz="1016000" eaLnBrk="0" fontAlgn="base" hangingPunct="0">
              <a:spcBef>
                <a:spcPct val="0"/>
              </a:spcBef>
              <a:spcAft>
                <a:spcPct val="0"/>
              </a:spcAft>
              <a:defRPr sz="2400">
                <a:solidFill>
                  <a:schemeClr val="tx2"/>
                </a:solidFill>
                <a:latin typeface="Arial" charset="0"/>
              </a:defRPr>
            </a:lvl9pPr>
          </a:lstStyle>
          <a:p>
            <a:pPr algn="l" eaLnBrk="1" hangingPunct="1">
              <a:spcBef>
                <a:spcPct val="50000"/>
              </a:spcBef>
              <a:defRPr/>
            </a:pPr>
            <a:r>
              <a:rPr lang="en-US" b="1" dirty="0" smtClean="0">
                <a:solidFill>
                  <a:schemeClr val="tx1"/>
                </a:solidFill>
                <a:effectLst>
                  <a:outerShdw blurRad="38100" dist="38100" dir="2700000" algn="tl">
                    <a:srgbClr val="000000">
                      <a:alpha val="43137"/>
                    </a:srgbClr>
                  </a:outerShdw>
                </a:effectLst>
                <a:latin typeface="Georgia" pitchFamily="18" charset="0"/>
              </a:rPr>
              <a:t>Project Level</a:t>
            </a:r>
          </a:p>
        </p:txBody>
      </p:sp>
      <p:sp>
        <p:nvSpPr>
          <p:cNvPr id="6147" name="AutoShape 13"/>
          <p:cNvSpPr>
            <a:spLocks noChangeArrowheads="1"/>
          </p:cNvSpPr>
          <p:nvPr/>
        </p:nvSpPr>
        <p:spPr bwMode="auto">
          <a:xfrm>
            <a:off x="1639888" y="4772025"/>
            <a:ext cx="1079500" cy="461963"/>
          </a:xfrm>
          <a:prstGeom prst="roundRect">
            <a:avLst>
              <a:gd name="adj" fmla="val 16667"/>
            </a:avLst>
          </a:prstGeom>
          <a:solidFill>
            <a:srgbClr val="92D050"/>
          </a:solidFill>
          <a:ln w="9525">
            <a:noFill/>
            <a:round/>
            <a:headEnd/>
            <a:tailEnd/>
          </a:ln>
        </p:spPr>
        <p:txBody>
          <a:bodyPr wrap="none" lIns="101672" tIns="50836" rIns="101672" bIns="50836" anchor="ctr"/>
          <a:lstStyle/>
          <a:p>
            <a:pPr algn="ctr" defTabSz="1016000" eaLnBrk="1" hangingPunct="1"/>
            <a:r>
              <a:rPr lang="en-US" sz="1300" b="1">
                <a:solidFill>
                  <a:schemeClr val="bg1"/>
                </a:solidFill>
              </a:rPr>
              <a:t>PAC Bavaria</a:t>
            </a:r>
          </a:p>
        </p:txBody>
      </p:sp>
      <p:sp>
        <p:nvSpPr>
          <p:cNvPr id="6148" name="AutoShape 14"/>
          <p:cNvSpPr>
            <a:spLocks noChangeArrowheads="1"/>
          </p:cNvSpPr>
          <p:nvPr/>
        </p:nvSpPr>
        <p:spPr bwMode="auto">
          <a:xfrm>
            <a:off x="3513138" y="4772025"/>
            <a:ext cx="1079500" cy="447675"/>
          </a:xfrm>
          <a:prstGeom prst="roundRect">
            <a:avLst>
              <a:gd name="adj" fmla="val 16667"/>
            </a:avLst>
          </a:prstGeom>
          <a:solidFill>
            <a:srgbClr val="92D050"/>
          </a:solidFill>
          <a:ln w="9525">
            <a:noFill/>
            <a:round/>
            <a:headEnd/>
            <a:tailEnd/>
          </a:ln>
        </p:spPr>
        <p:txBody>
          <a:bodyPr wrap="none" lIns="101672" tIns="50836" rIns="101672" bIns="50836" anchor="ctr"/>
          <a:lstStyle/>
          <a:p>
            <a:pPr algn="ctr" defTabSz="1016000" eaLnBrk="1" hangingPunct="1"/>
            <a:r>
              <a:rPr lang="en-US" sz="1300" b="1">
                <a:solidFill>
                  <a:schemeClr val="bg1"/>
                </a:solidFill>
              </a:rPr>
              <a:t>PAC Croatia</a:t>
            </a:r>
          </a:p>
        </p:txBody>
      </p:sp>
      <p:sp>
        <p:nvSpPr>
          <p:cNvPr id="6154" name="Text Box 15"/>
          <p:cNvSpPr txBox="1">
            <a:spLocks noChangeArrowheads="1"/>
          </p:cNvSpPr>
          <p:nvPr/>
        </p:nvSpPr>
        <p:spPr bwMode="auto">
          <a:xfrm>
            <a:off x="2384425" y="5341938"/>
            <a:ext cx="157956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672" tIns="50836" rIns="101672" bIns="50836">
            <a:spAutoFit/>
          </a:bodyPr>
          <a:lstStyle>
            <a:lvl1pPr defTabSz="1016000">
              <a:defRPr sz="2400">
                <a:solidFill>
                  <a:schemeClr val="tx2"/>
                </a:solidFill>
                <a:latin typeface="Arial" charset="0"/>
              </a:defRPr>
            </a:lvl1pPr>
            <a:lvl2pPr marL="742950" indent="-285750" defTabSz="1016000">
              <a:defRPr sz="2400">
                <a:solidFill>
                  <a:schemeClr val="tx2"/>
                </a:solidFill>
                <a:latin typeface="Arial" charset="0"/>
              </a:defRPr>
            </a:lvl2pPr>
            <a:lvl3pPr marL="1143000" indent="-228600" defTabSz="1016000">
              <a:defRPr sz="2400">
                <a:solidFill>
                  <a:schemeClr val="tx2"/>
                </a:solidFill>
                <a:latin typeface="Arial" charset="0"/>
              </a:defRPr>
            </a:lvl3pPr>
            <a:lvl4pPr marL="1600200" indent="-228600" defTabSz="1016000">
              <a:defRPr sz="2400">
                <a:solidFill>
                  <a:schemeClr val="tx2"/>
                </a:solidFill>
                <a:latin typeface="Arial" charset="0"/>
              </a:defRPr>
            </a:lvl4pPr>
            <a:lvl5pPr marL="2057400" indent="-228600" defTabSz="1016000">
              <a:defRPr sz="2400">
                <a:solidFill>
                  <a:schemeClr val="tx2"/>
                </a:solidFill>
                <a:latin typeface="Arial" charset="0"/>
              </a:defRPr>
            </a:lvl5pPr>
            <a:lvl6pPr marL="2514600" indent="-228600" algn="r" defTabSz="1016000" eaLnBrk="0" fontAlgn="base" hangingPunct="0">
              <a:spcBef>
                <a:spcPct val="0"/>
              </a:spcBef>
              <a:spcAft>
                <a:spcPct val="0"/>
              </a:spcAft>
              <a:defRPr sz="2400">
                <a:solidFill>
                  <a:schemeClr val="tx2"/>
                </a:solidFill>
                <a:latin typeface="Arial" charset="0"/>
              </a:defRPr>
            </a:lvl6pPr>
            <a:lvl7pPr marL="2971800" indent="-228600" algn="r" defTabSz="1016000" eaLnBrk="0" fontAlgn="base" hangingPunct="0">
              <a:spcBef>
                <a:spcPct val="0"/>
              </a:spcBef>
              <a:spcAft>
                <a:spcPct val="0"/>
              </a:spcAft>
              <a:defRPr sz="2400">
                <a:solidFill>
                  <a:schemeClr val="tx2"/>
                </a:solidFill>
                <a:latin typeface="Arial" charset="0"/>
              </a:defRPr>
            </a:lvl7pPr>
            <a:lvl8pPr marL="3429000" indent="-228600" algn="r" defTabSz="1016000" eaLnBrk="0" fontAlgn="base" hangingPunct="0">
              <a:spcBef>
                <a:spcPct val="0"/>
              </a:spcBef>
              <a:spcAft>
                <a:spcPct val="0"/>
              </a:spcAft>
              <a:defRPr sz="2400">
                <a:solidFill>
                  <a:schemeClr val="tx2"/>
                </a:solidFill>
                <a:latin typeface="Arial" charset="0"/>
              </a:defRPr>
            </a:lvl8pPr>
            <a:lvl9pPr marL="3886200" indent="-228600" algn="r" defTabSz="1016000" eaLnBrk="0" fontAlgn="base" hangingPunct="0">
              <a:spcBef>
                <a:spcPct val="0"/>
              </a:spcBef>
              <a:spcAft>
                <a:spcPct val="0"/>
              </a:spcAft>
              <a:defRPr sz="2400">
                <a:solidFill>
                  <a:schemeClr val="tx2"/>
                </a:solidFill>
                <a:latin typeface="Arial" charset="0"/>
              </a:defRPr>
            </a:lvl9pPr>
          </a:lstStyle>
          <a:p>
            <a:pPr algn="ctr" eaLnBrk="1" hangingPunct="1">
              <a:spcBef>
                <a:spcPct val="75000"/>
              </a:spcBef>
              <a:defRPr/>
            </a:pPr>
            <a:r>
              <a:rPr lang="en-US" sz="1100" dirty="0" smtClean="0">
                <a:solidFill>
                  <a:schemeClr val="tx2">
                    <a:lumMod val="50000"/>
                  </a:schemeClr>
                </a:solidFill>
                <a:latin typeface="Georgia" pitchFamily="18" charset="0"/>
              </a:rPr>
              <a:t>PA6 operative implementation.</a:t>
            </a:r>
          </a:p>
        </p:txBody>
      </p:sp>
      <p:sp>
        <p:nvSpPr>
          <p:cNvPr id="6150" name="Text Box 18"/>
          <p:cNvSpPr txBox="1">
            <a:spLocks noChangeArrowheads="1"/>
          </p:cNvSpPr>
          <p:nvPr/>
        </p:nvSpPr>
        <p:spPr bwMode="auto">
          <a:xfrm>
            <a:off x="2014538" y="3835400"/>
            <a:ext cx="2743200" cy="376238"/>
          </a:xfrm>
          <a:prstGeom prst="rect">
            <a:avLst/>
          </a:prstGeom>
          <a:noFill/>
          <a:ln w="9525">
            <a:noFill/>
            <a:miter lim="800000"/>
            <a:headEnd/>
            <a:tailEnd/>
          </a:ln>
        </p:spPr>
        <p:txBody>
          <a:bodyPr lIns="101672" tIns="50836" rIns="101672" bIns="50836">
            <a:spAutoFit/>
          </a:bodyPr>
          <a:lstStyle/>
          <a:p>
            <a:pPr algn="l" defTabSz="1016000" eaLnBrk="1" hangingPunct="1">
              <a:spcBef>
                <a:spcPct val="50000"/>
              </a:spcBef>
            </a:pPr>
            <a:r>
              <a:rPr lang="en-US" sz="1800" b="1"/>
              <a:t>PA6 Steering Group </a:t>
            </a:r>
          </a:p>
        </p:txBody>
      </p:sp>
      <p:sp>
        <p:nvSpPr>
          <p:cNvPr id="2" name="AutoShape 21"/>
          <p:cNvSpPr>
            <a:spLocks noChangeArrowheads="1"/>
          </p:cNvSpPr>
          <p:nvPr/>
        </p:nvSpPr>
        <p:spPr bwMode="auto">
          <a:xfrm>
            <a:off x="9459913" y="6745288"/>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52" name="AutoShape 26"/>
          <p:cNvSpPr>
            <a:spLocks noChangeArrowheads="1"/>
          </p:cNvSpPr>
          <p:nvPr/>
        </p:nvSpPr>
        <p:spPr bwMode="auto">
          <a:xfrm>
            <a:off x="1844675" y="6169025"/>
            <a:ext cx="1079500" cy="215900"/>
          </a:xfrm>
          <a:prstGeom prst="roundRect">
            <a:avLst>
              <a:gd name="adj" fmla="val 16667"/>
            </a:avLst>
          </a:prstGeom>
          <a:solidFill>
            <a:schemeClr val="accent2">
              <a:alpha val="21176"/>
            </a:schemeClr>
          </a:solidFill>
          <a:ln w="9525">
            <a:noFill/>
            <a:round/>
            <a:headEnd/>
            <a:tailEnd/>
          </a:ln>
        </p:spPr>
        <p:txBody>
          <a:bodyPr wrap="none" lIns="101672" tIns="50836" rIns="101672" bIns="50836" anchor="ctr"/>
          <a:lstStyle/>
          <a:p>
            <a:pPr algn="ctr" defTabSz="1016000" eaLnBrk="1" hangingPunct="1"/>
            <a:r>
              <a:rPr lang="en-US" sz="1300">
                <a:latin typeface="Georgia" pitchFamily="18" charset="0"/>
              </a:rPr>
              <a:t>DG REGIO</a:t>
            </a:r>
          </a:p>
        </p:txBody>
      </p:sp>
      <p:sp>
        <p:nvSpPr>
          <p:cNvPr id="6153" name="AutoShape 27"/>
          <p:cNvSpPr>
            <a:spLocks noChangeArrowheads="1"/>
          </p:cNvSpPr>
          <p:nvPr/>
        </p:nvSpPr>
        <p:spPr bwMode="auto">
          <a:xfrm>
            <a:off x="1173163" y="5684838"/>
            <a:ext cx="1079500" cy="231775"/>
          </a:xfrm>
          <a:prstGeom prst="roundRect">
            <a:avLst>
              <a:gd name="adj" fmla="val 16667"/>
            </a:avLst>
          </a:prstGeom>
          <a:solidFill>
            <a:schemeClr val="accent2">
              <a:alpha val="21176"/>
            </a:schemeClr>
          </a:solidFill>
          <a:ln w="9525">
            <a:noFill/>
            <a:round/>
            <a:headEnd/>
            <a:tailEnd/>
          </a:ln>
        </p:spPr>
        <p:txBody>
          <a:bodyPr wrap="none" lIns="101672" tIns="50836" rIns="101672" bIns="50836" anchor="ctr"/>
          <a:lstStyle/>
          <a:p>
            <a:pPr algn="ctr" defTabSz="1016000" eaLnBrk="1" hangingPunct="1"/>
            <a:r>
              <a:rPr lang="en-US" sz="1300">
                <a:latin typeface="Georgia" pitchFamily="18" charset="0"/>
              </a:rPr>
              <a:t>DG ENV</a:t>
            </a:r>
          </a:p>
        </p:txBody>
      </p:sp>
      <p:sp>
        <p:nvSpPr>
          <p:cNvPr id="3" name="Rectangle 23"/>
          <p:cNvSpPr>
            <a:spLocks noChangeArrowheads="1"/>
          </p:cNvSpPr>
          <p:nvPr/>
        </p:nvSpPr>
        <p:spPr bwMode="auto">
          <a:xfrm>
            <a:off x="1600200" y="4302125"/>
            <a:ext cx="3171825" cy="215900"/>
          </a:xfrm>
          <a:prstGeom prst="rect">
            <a:avLst/>
          </a:prstGeom>
          <a:noFill/>
          <a:ln w="9525">
            <a:noFill/>
            <a:miter lim="800000"/>
            <a:headEnd/>
            <a:tailEnd/>
          </a:ln>
          <a:effectLst/>
        </p:spPr>
        <p:txBody>
          <a:bodyPr wrap="none" lIns="0" tIns="0" rIns="0" bIns="0" anchor="b">
            <a:spAutoFit/>
          </a:bodyPr>
          <a:lstStyle/>
          <a:p>
            <a:pPr eaLnBrk="1" hangingPunct="1">
              <a:spcBef>
                <a:spcPct val="50000"/>
              </a:spcBef>
            </a:pPr>
            <a:r>
              <a:rPr lang="en-US" sz="1400"/>
              <a:t>Members from all participating countries</a:t>
            </a:r>
          </a:p>
        </p:txBody>
      </p:sp>
      <p:sp>
        <p:nvSpPr>
          <p:cNvPr id="6155" name="AutoShape 24"/>
          <p:cNvSpPr>
            <a:spLocks noChangeArrowheads="1"/>
          </p:cNvSpPr>
          <p:nvPr/>
        </p:nvSpPr>
        <p:spPr bwMode="auto">
          <a:xfrm>
            <a:off x="5861050" y="4935538"/>
            <a:ext cx="1079500" cy="441325"/>
          </a:xfrm>
          <a:prstGeom prst="rightArrow">
            <a:avLst>
              <a:gd name="adj1" fmla="val 50000"/>
              <a:gd name="adj2" fmla="val 46860"/>
            </a:avLst>
          </a:prstGeom>
          <a:solidFill>
            <a:schemeClr val="bg1"/>
          </a:solidFill>
          <a:ln w="3175">
            <a:solidFill>
              <a:schemeClr val="tx1"/>
            </a:solidFill>
            <a:miter lim="800000"/>
            <a:headEnd/>
            <a:tailEnd/>
          </a:ln>
          <a:effectLst/>
        </p:spPr>
        <p:txBody>
          <a:bodyPr wrap="none" lIns="0" tIns="0" rIns="0" bIns="0" anchor="ctr"/>
          <a:lstStyle/>
          <a:p>
            <a:endParaRPr lang="ru-RU">
              <a:solidFill>
                <a:srgbClr val="0086BC"/>
              </a:solidFill>
            </a:endParaRPr>
          </a:p>
        </p:txBody>
      </p:sp>
      <p:sp>
        <p:nvSpPr>
          <p:cNvPr id="6156" name="AutoShape 26"/>
          <p:cNvSpPr>
            <a:spLocks noChangeArrowheads="1"/>
          </p:cNvSpPr>
          <p:nvPr/>
        </p:nvSpPr>
        <p:spPr bwMode="auto">
          <a:xfrm>
            <a:off x="3175000" y="6181725"/>
            <a:ext cx="1079500" cy="215900"/>
          </a:xfrm>
          <a:prstGeom prst="roundRect">
            <a:avLst>
              <a:gd name="adj" fmla="val 16667"/>
            </a:avLst>
          </a:prstGeom>
          <a:solidFill>
            <a:schemeClr val="accent2">
              <a:alpha val="21176"/>
            </a:schemeClr>
          </a:solidFill>
          <a:ln w="9525">
            <a:noFill/>
            <a:round/>
            <a:headEnd/>
            <a:tailEnd/>
          </a:ln>
        </p:spPr>
        <p:txBody>
          <a:bodyPr wrap="none" lIns="101672" tIns="50836" rIns="101672" bIns="50836" anchor="ctr"/>
          <a:lstStyle/>
          <a:p>
            <a:pPr algn="ctr" defTabSz="1016000" eaLnBrk="1" hangingPunct="1"/>
            <a:r>
              <a:rPr lang="en-US" sz="1300">
                <a:latin typeface="Georgia" pitchFamily="18" charset="0"/>
              </a:rPr>
              <a:t>ICPDR</a:t>
            </a:r>
          </a:p>
        </p:txBody>
      </p:sp>
      <p:sp>
        <p:nvSpPr>
          <p:cNvPr id="6157" name="AutoShape 26"/>
          <p:cNvSpPr>
            <a:spLocks noChangeArrowheads="1"/>
          </p:cNvSpPr>
          <p:nvPr/>
        </p:nvSpPr>
        <p:spPr bwMode="auto">
          <a:xfrm>
            <a:off x="3871913" y="5684838"/>
            <a:ext cx="1439862" cy="215900"/>
          </a:xfrm>
          <a:prstGeom prst="roundRect">
            <a:avLst>
              <a:gd name="adj" fmla="val 16667"/>
            </a:avLst>
          </a:prstGeom>
          <a:solidFill>
            <a:schemeClr val="accent2">
              <a:alpha val="21176"/>
            </a:schemeClr>
          </a:solidFill>
          <a:ln w="9525">
            <a:noFill/>
            <a:round/>
            <a:headEnd/>
            <a:tailEnd/>
          </a:ln>
        </p:spPr>
        <p:txBody>
          <a:bodyPr wrap="none" lIns="101672" tIns="50836" rIns="101672" bIns="50836" anchor="ctr"/>
          <a:lstStyle/>
          <a:p>
            <a:pPr algn="ctr" defTabSz="1016000" eaLnBrk="1" hangingPunct="1"/>
            <a:r>
              <a:rPr lang="en-US" sz="1300">
                <a:latin typeface="Georgia" pitchFamily="18" charset="0"/>
              </a:rPr>
              <a:t>Carpathian Conv. </a:t>
            </a:r>
          </a:p>
        </p:txBody>
      </p:sp>
      <p:pic>
        <p:nvPicPr>
          <p:cNvPr id="6158" name="Picture 33" descr="danube -header biodiversity"/>
          <p:cNvPicPr>
            <a:picLocks noChangeAspect="1" noChangeArrowheads="1"/>
          </p:cNvPicPr>
          <p:nvPr/>
        </p:nvPicPr>
        <p:blipFill>
          <a:blip r:embed="rId2"/>
          <a:srcRect/>
          <a:stretch>
            <a:fillRect/>
          </a:stretch>
        </p:blipFill>
        <p:spPr bwMode="auto">
          <a:xfrm>
            <a:off x="7921625" y="50800"/>
            <a:ext cx="2611438" cy="976313"/>
          </a:xfrm>
          <a:prstGeom prst="rect">
            <a:avLst/>
          </a:prstGeom>
          <a:noFill/>
          <a:ln w="9525">
            <a:noFill/>
            <a:miter lim="800000"/>
            <a:headEnd/>
            <a:tailEnd/>
          </a:ln>
        </p:spPr>
      </p:pic>
      <p:sp>
        <p:nvSpPr>
          <p:cNvPr id="6159" name="Text Box 5"/>
          <p:cNvSpPr txBox="1">
            <a:spLocks noChangeArrowheads="1"/>
          </p:cNvSpPr>
          <p:nvPr/>
        </p:nvSpPr>
        <p:spPr bwMode="auto">
          <a:xfrm>
            <a:off x="1589088" y="1169988"/>
            <a:ext cx="6640512" cy="379412"/>
          </a:xfrm>
          <a:prstGeom prst="rect">
            <a:avLst/>
          </a:prstGeom>
          <a:noFill/>
          <a:ln w="9525">
            <a:noFill/>
            <a:miter lim="800000"/>
            <a:headEnd/>
            <a:tailEnd/>
          </a:ln>
        </p:spPr>
        <p:txBody>
          <a:bodyPr lIns="101672" tIns="50836" rIns="101672" bIns="50836">
            <a:spAutoFit/>
          </a:bodyPr>
          <a:lstStyle/>
          <a:p>
            <a:pPr algn="l" defTabSz="1016000" eaLnBrk="1" hangingPunct="1">
              <a:spcBef>
                <a:spcPct val="50000"/>
              </a:spcBef>
            </a:pPr>
            <a:r>
              <a:rPr lang="en-US" sz="1800">
                <a:latin typeface="Georgia" pitchFamily="18" charset="0"/>
              </a:rPr>
              <a:t>Pillar 2: Protecting the Environment in the Danube Region</a:t>
            </a:r>
          </a:p>
        </p:txBody>
      </p:sp>
      <p:sp>
        <p:nvSpPr>
          <p:cNvPr id="6160" name="AutoShape 6"/>
          <p:cNvSpPr>
            <a:spLocks noChangeArrowheads="1"/>
          </p:cNvSpPr>
          <p:nvPr/>
        </p:nvSpPr>
        <p:spPr bwMode="auto">
          <a:xfrm>
            <a:off x="762000" y="1885950"/>
            <a:ext cx="2078038" cy="303213"/>
          </a:xfrm>
          <a:prstGeom prst="roundRect">
            <a:avLst>
              <a:gd name="adj" fmla="val 16667"/>
            </a:avLst>
          </a:prstGeom>
          <a:solidFill>
            <a:schemeClr val="tx2"/>
          </a:solidFill>
          <a:ln w="9525">
            <a:solidFill>
              <a:schemeClr val="tx1"/>
            </a:solidFill>
            <a:round/>
            <a:headEnd/>
            <a:tailEnd/>
          </a:ln>
        </p:spPr>
        <p:txBody>
          <a:bodyPr wrap="none" lIns="101672" tIns="50836" rIns="101672" bIns="50836" anchor="ctr"/>
          <a:lstStyle/>
          <a:p>
            <a:pPr algn="l" defTabSz="1016000" eaLnBrk="1" hangingPunct="1"/>
            <a:r>
              <a:rPr lang="en-US" sz="1400" b="1">
                <a:solidFill>
                  <a:schemeClr val="bg1"/>
                </a:solidFill>
                <a:latin typeface="Georgia" pitchFamily="18" charset="0"/>
              </a:rPr>
              <a:t>PA 4  Water Quality</a:t>
            </a:r>
          </a:p>
        </p:txBody>
      </p:sp>
      <p:sp>
        <p:nvSpPr>
          <p:cNvPr id="6161" name="AutoShape 7"/>
          <p:cNvSpPr>
            <a:spLocks noChangeArrowheads="1"/>
          </p:cNvSpPr>
          <p:nvPr/>
        </p:nvSpPr>
        <p:spPr bwMode="auto">
          <a:xfrm>
            <a:off x="3354388" y="1885950"/>
            <a:ext cx="2827337" cy="303213"/>
          </a:xfrm>
          <a:prstGeom prst="roundRect">
            <a:avLst>
              <a:gd name="adj" fmla="val 16667"/>
            </a:avLst>
          </a:prstGeom>
          <a:solidFill>
            <a:schemeClr val="tx2"/>
          </a:solidFill>
          <a:ln w="9525">
            <a:solidFill>
              <a:schemeClr val="tx1"/>
            </a:solidFill>
            <a:round/>
            <a:headEnd/>
            <a:tailEnd/>
          </a:ln>
        </p:spPr>
        <p:txBody>
          <a:bodyPr wrap="none" lIns="101672" tIns="50836" rIns="101672" bIns="50836" anchor="ctr"/>
          <a:lstStyle/>
          <a:p>
            <a:pPr algn="l" defTabSz="1016000" eaLnBrk="1" hangingPunct="1"/>
            <a:r>
              <a:rPr lang="en-US" sz="1400" b="1">
                <a:solidFill>
                  <a:schemeClr val="bg1"/>
                </a:solidFill>
                <a:latin typeface="Georgia" pitchFamily="18" charset="0"/>
              </a:rPr>
              <a:t>PA 5  Environmental Risks</a:t>
            </a:r>
          </a:p>
        </p:txBody>
      </p:sp>
      <p:sp>
        <p:nvSpPr>
          <p:cNvPr id="6162" name="AutoShape 8"/>
          <p:cNvSpPr>
            <a:spLocks noChangeArrowheads="1"/>
          </p:cNvSpPr>
          <p:nvPr/>
        </p:nvSpPr>
        <p:spPr bwMode="auto">
          <a:xfrm>
            <a:off x="6738938" y="1884363"/>
            <a:ext cx="1993900" cy="304800"/>
          </a:xfrm>
          <a:prstGeom prst="roundRect">
            <a:avLst>
              <a:gd name="adj" fmla="val 16667"/>
            </a:avLst>
          </a:prstGeom>
          <a:solidFill>
            <a:schemeClr val="tx2"/>
          </a:solidFill>
          <a:ln w="9525">
            <a:solidFill>
              <a:schemeClr val="tx1"/>
            </a:solidFill>
            <a:round/>
            <a:headEnd/>
            <a:tailEnd/>
          </a:ln>
        </p:spPr>
        <p:txBody>
          <a:bodyPr wrap="none" lIns="101672" tIns="50836" rIns="101672" bIns="50836" anchor="ctr"/>
          <a:lstStyle/>
          <a:p>
            <a:pPr algn="l" defTabSz="1016000" eaLnBrk="1" hangingPunct="1"/>
            <a:r>
              <a:rPr lang="en-US" sz="1400" b="1">
                <a:solidFill>
                  <a:schemeClr val="bg1"/>
                </a:solidFill>
                <a:latin typeface="Georgia" pitchFamily="18" charset="0"/>
              </a:rPr>
              <a:t>PA 6  Biodiversity</a:t>
            </a:r>
          </a:p>
        </p:txBody>
      </p:sp>
      <p:sp>
        <p:nvSpPr>
          <p:cNvPr id="6179" name="Text Box 10"/>
          <p:cNvSpPr txBox="1">
            <a:spLocks noChangeArrowheads="1"/>
          </p:cNvSpPr>
          <p:nvPr/>
        </p:nvSpPr>
        <p:spPr bwMode="auto">
          <a:xfrm>
            <a:off x="2384425" y="2611438"/>
            <a:ext cx="55562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672" tIns="50836" rIns="101672" bIns="50836">
            <a:spAutoFit/>
          </a:bodyPr>
          <a:lstStyle>
            <a:lvl1pPr marL="101600" indent="-101600" defTabSz="1016000">
              <a:defRPr sz="2400">
                <a:solidFill>
                  <a:schemeClr val="tx2"/>
                </a:solidFill>
                <a:latin typeface="Arial" charset="0"/>
              </a:defRPr>
            </a:lvl1pPr>
            <a:lvl2pPr marL="742950" indent="-285750" defTabSz="1016000">
              <a:defRPr sz="2400">
                <a:solidFill>
                  <a:schemeClr val="tx2"/>
                </a:solidFill>
                <a:latin typeface="Arial" charset="0"/>
              </a:defRPr>
            </a:lvl2pPr>
            <a:lvl3pPr marL="1143000" indent="-228600" defTabSz="1016000">
              <a:defRPr sz="2400">
                <a:solidFill>
                  <a:schemeClr val="tx2"/>
                </a:solidFill>
                <a:latin typeface="Arial" charset="0"/>
              </a:defRPr>
            </a:lvl3pPr>
            <a:lvl4pPr marL="1600200" indent="-228600" defTabSz="1016000">
              <a:defRPr sz="2400">
                <a:solidFill>
                  <a:schemeClr val="tx2"/>
                </a:solidFill>
                <a:latin typeface="Arial" charset="0"/>
              </a:defRPr>
            </a:lvl4pPr>
            <a:lvl5pPr marL="2057400" indent="-228600" defTabSz="1016000">
              <a:defRPr sz="2400">
                <a:solidFill>
                  <a:schemeClr val="tx2"/>
                </a:solidFill>
                <a:latin typeface="Arial" charset="0"/>
              </a:defRPr>
            </a:lvl5pPr>
            <a:lvl6pPr marL="2514600" indent="-228600" algn="r" defTabSz="1016000" eaLnBrk="0" fontAlgn="base" hangingPunct="0">
              <a:spcBef>
                <a:spcPct val="0"/>
              </a:spcBef>
              <a:spcAft>
                <a:spcPct val="0"/>
              </a:spcAft>
              <a:defRPr sz="2400">
                <a:solidFill>
                  <a:schemeClr val="tx2"/>
                </a:solidFill>
                <a:latin typeface="Arial" charset="0"/>
              </a:defRPr>
            </a:lvl6pPr>
            <a:lvl7pPr marL="2971800" indent="-228600" algn="r" defTabSz="1016000" eaLnBrk="0" fontAlgn="base" hangingPunct="0">
              <a:spcBef>
                <a:spcPct val="0"/>
              </a:spcBef>
              <a:spcAft>
                <a:spcPct val="0"/>
              </a:spcAft>
              <a:defRPr sz="2400">
                <a:solidFill>
                  <a:schemeClr val="tx2"/>
                </a:solidFill>
                <a:latin typeface="Arial" charset="0"/>
              </a:defRPr>
            </a:lvl7pPr>
            <a:lvl8pPr marL="3429000" indent="-228600" algn="r" defTabSz="1016000" eaLnBrk="0" fontAlgn="base" hangingPunct="0">
              <a:spcBef>
                <a:spcPct val="0"/>
              </a:spcBef>
              <a:spcAft>
                <a:spcPct val="0"/>
              </a:spcAft>
              <a:defRPr sz="2400">
                <a:solidFill>
                  <a:schemeClr val="tx2"/>
                </a:solidFill>
                <a:latin typeface="Arial" charset="0"/>
              </a:defRPr>
            </a:lvl8pPr>
            <a:lvl9pPr marL="3886200" indent="-228600" algn="r" defTabSz="1016000" eaLnBrk="0" fontAlgn="base" hangingPunct="0">
              <a:spcBef>
                <a:spcPct val="0"/>
              </a:spcBef>
              <a:spcAft>
                <a:spcPct val="0"/>
              </a:spcAft>
              <a:defRPr sz="2400">
                <a:solidFill>
                  <a:schemeClr val="tx2"/>
                </a:solidFill>
                <a:latin typeface="Arial" charset="0"/>
              </a:defRPr>
            </a:lvl9pPr>
          </a:lstStyle>
          <a:p>
            <a:pPr marL="0" indent="0" algn="l" eaLnBrk="1" hangingPunct="1">
              <a:lnSpc>
                <a:spcPct val="75000"/>
              </a:lnSpc>
              <a:spcBef>
                <a:spcPct val="75000"/>
              </a:spcBef>
              <a:defRPr/>
            </a:pPr>
            <a:r>
              <a:rPr lang="en-US" sz="1200" dirty="0" smtClean="0">
                <a:solidFill>
                  <a:schemeClr val="tx2">
                    <a:lumMod val="75000"/>
                  </a:schemeClr>
                </a:solidFill>
                <a:latin typeface="Georgia" pitchFamily="18" charset="0"/>
              </a:rPr>
              <a:t>Close cooperation concerning projects, actors, events, PR</a:t>
            </a:r>
          </a:p>
          <a:p>
            <a:pPr marL="0" indent="0" algn="l" eaLnBrk="1" hangingPunct="1">
              <a:lnSpc>
                <a:spcPct val="75000"/>
              </a:lnSpc>
              <a:spcBef>
                <a:spcPct val="75000"/>
              </a:spcBef>
              <a:defRPr/>
            </a:pPr>
            <a:r>
              <a:rPr lang="en-US" sz="1200" dirty="0" smtClean="0">
                <a:solidFill>
                  <a:schemeClr val="tx2">
                    <a:lumMod val="75000"/>
                  </a:schemeClr>
                </a:solidFill>
                <a:latin typeface="Georgia" pitchFamily="18" charset="0"/>
              </a:rPr>
              <a:t>Cooperative approach concerning project labeling, finding appropriate funding </a:t>
            </a:r>
            <a:r>
              <a:rPr lang="en-US" sz="1200" dirty="0" err="1" smtClean="0">
                <a:solidFill>
                  <a:schemeClr val="tx2">
                    <a:lumMod val="75000"/>
                  </a:schemeClr>
                </a:solidFill>
                <a:latin typeface="Georgia" pitchFamily="18" charset="0"/>
              </a:rPr>
              <a:t>programmes</a:t>
            </a:r>
            <a:endParaRPr lang="en-US" sz="1200" dirty="0" smtClean="0">
              <a:solidFill>
                <a:schemeClr val="tx2">
                  <a:lumMod val="75000"/>
                </a:schemeClr>
              </a:solidFill>
              <a:latin typeface="Georgia" pitchFamily="18" charset="0"/>
            </a:endParaRPr>
          </a:p>
          <a:p>
            <a:pPr marL="0" indent="0" algn="l" eaLnBrk="1" hangingPunct="1">
              <a:lnSpc>
                <a:spcPct val="75000"/>
              </a:lnSpc>
              <a:spcBef>
                <a:spcPct val="75000"/>
              </a:spcBef>
              <a:defRPr/>
            </a:pPr>
            <a:r>
              <a:rPr lang="en-US" sz="1200" dirty="0" smtClean="0">
                <a:solidFill>
                  <a:schemeClr val="tx2">
                    <a:lumMod val="75000"/>
                  </a:schemeClr>
                </a:solidFill>
                <a:latin typeface="Georgia" pitchFamily="18" charset="0"/>
              </a:rPr>
              <a:t>Meetings of PACs according to needs</a:t>
            </a:r>
          </a:p>
        </p:txBody>
      </p:sp>
      <p:sp>
        <p:nvSpPr>
          <p:cNvPr id="6164" name="TekstniOkvir 1"/>
          <p:cNvSpPr txBox="1">
            <a:spLocks noChangeArrowheads="1"/>
          </p:cNvSpPr>
          <p:nvPr/>
        </p:nvSpPr>
        <p:spPr bwMode="auto">
          <a:xfrm>
            <a:off x="2600325" y="277813"/>
            <a:ext cx="4351338" cy="461962"/>
          </a:xfrm>
          <a:prstGeom prst="rect">
            <a:avLst/>
          </a:prstGeom>
          <a:noFill/>
          <a:ln w="9525">
            <a:noFill/>
            <a:miter lim="800000"/>
            <a:headEnd/>
            <a:tailEnd/>
          </a:ln>
        </p:spPr>
        <p:txBody>
          <a:bodyPr wrap="none">
            <a:spAutoFit/>
          </a:bodyPr>
          <a:lstStyle/>
          <a:p>
            <a:r>
              <a:rPr lang="hr-HR" b="1">
                <a:latin typeface="Georgia" pitchFamily="18" charset="0"/>
              </a:rPr>
              <a:t>Organisation Chart of PA6</a:t>
            </a:r>
          </a:p>
        </p:txBody>
      </p:sp>
      <p:sp>
        <p:nvSpPr>
          <p:cNvPr id="6165" name="Zaobljeni pravokutnik 4"/>
          <p:cNvSpPr>
            <a:spLocks noChangeArrowheads="1"/>
          </p:cNvSpPr>
          <p:nvPr/>
        </p:nvSpPr>
        <p:spPr bwMode="auto">
          <a:xfrm>
            <a:off x="307975" y="811213"/>
            <a:ext cx="9577388" cy="2952750"/>
          </a:xfrm>
          <a:prstGeom prst="roundRect">
            <a:avLst>
              <a:gd name="adj" fmla="val 16667"/>
            </a:avLst>
          </a:prstGeom>
          <a:noFill/>
          <a:ln w="9525" algn="ctr">
            <a:solidFill>
              <a:schemeClr val="tx2"/>
            </a:solidFill>
            <a:round/>
            <a:headEnd/>
            <a:tailEnd/>
          </a:ln>
        </p:spPr>
        <p:txBody>
          <a:bodyPr lIns="0" tIns="0" rIns="0" bIns="0" anchor="b"/>
          <a:lstStyle/>
          <a:p>
            <a:endParaRPr lang="hr-HR"/>
          </a:p>
        </p:txBody>
      </p:sp>
      <p:sp>
        <p:nvSpPr>
          <p:cNvPr id="6166" name="Elipsa 5"/>
          <p:cNvSpPr>
            <a:spLocks noChangeArrowheads="1"/>
          </p:cNvSpPr>
          <p:nvPr/>
        </p:nvSpPr>
        <p:spPr bwMode="auto">
          <a:xfrm>
            <a:off x="6213475" y="1549400"/>
            <a:ext cx="3311525" cy="1008063"/>
          </a:xfrm>
          <a:prstGeom prst="ellipse">
            <a:avLst/>
          </a:prstGeom>
          <a:noFill/>
          <a:ln w="6350" algn="ctr">
            <a:solidFill>
              <a:srgbClr val="FF0000"/>
            </a:solidFill>
            <a:round/>
            <a:headEnd/>
            <a:tailEnd/>
          </a:ln>
        </p:spPr>
        <p:txBody>
          <a:bodyPr lIns="0" tIns="0" rIns="0" bIns="0" anchor="b"/>
          <a:lstStyle/>
          <a:p>
            <a:endParaRPr lang="hr-HR"/>
          </a:p>
        </p:txBody>
      </p:sp>
      <p:sp>
        <p:nvSpPr>
          <p:cNvPr id="6167" name="AutoShape 21"/>
          <p:cNvSpPr>
            <a:spLocks noChangeArrowheads="1"/>
          </p:cNvSpPr>
          <p:nvPr/>
        </p:nvSpPr>
        <p:spPr bwMode="auto">
          <a:xfrm>
            <a:off x="9461500" y="5880100"/>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68" name="AutoShape 21"/>
          <p:cNvSpPr>
            <a:spLocks noChangeArrowheads="1"/>
          </p:cNvSpPr>
          <p:nvPr/>
        </p:nvSpPr>
        <p:spPr bwMode="auto">
          <a:xfrm>
            <a:off x="9369425" y="5537200"/>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69" name="AutoShape 21"/>
          <p:cNvSpPr>
            <a:spLocks noChangeArrowheads="1"/>
          </p:cNvSpPr>
          <p:nvPr/>
        </p:nvSpPr>
        <p:spPr bwMode="auto">
          <a:xfrm>
            <a:off x="9369425" y="5126038"/>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0" name="AutoShape 21"/>
          <p:cNvSpPr>
            <a:spLocks noChangeArrowheads="1"/>
          </p:cNvSpPr>
          <p:nvPr/>
        </p:nvSpPr>
        <p:spPr bwMode="auto">
          <a:xfrm>
            <a:off x="9440863" y="4595813"/>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1" name="AutoShape 21"/>
          <p:cNvSpPr>
            <a:spLocks noChangeArrowheads="1"/>
          </p:cNvSpPr>
          <p:nvPr/>
        </p:nvSpPr>
        <p:spPr bwMode="auto">
          <a:xfrm>
            <a:off x="9459913" y="6384925"/>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2" name="AutoShape 21"/>
          <p:cNvSpPr>
            <a:spLocks noChangeArrowheads="1"/>
          </p:cNvSpPr>
          <p:nvPr/>
        </p:nvSpPr>
        <p:spPr bwMode="auto">
          <a:xfrm>
            <a:off x="8732838" y="6643688"/>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3" name="AutoShape 21"/>
          <p:cNvSpPr>
            <a:spLocks noChangeArrowheads="1"/>
          </p:cNvSpPr>
          <p:nvPr/>
        </p:nvSpPr>
        <p:spPr bwMode="auto">
          <a:xfrm>
            <a:off x="8969375" y="5922963"/>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4" name="AutoShape 21"/>
          <p:cNvSpPr>
            <a:spLocks noChangeArrowheads="1"/>
          </p:cNvSpPr>
          <p:nvPr/>
        </p:nvSpPr>
        <p:spPr bwMode="auto">
          <a:xfrm>
            <a:off x="9956800" y="5221288"/>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5" name="AutoShape 21"/>
          <p:cNvSpPr>
            <a:spLocks noChangeArrowheads="1"/>
          </p:cNvSpPr>
          <p:nvPr/>
        </p:nvSpPr>
        <p:spPr bwMode="auto">
          <a:xfrm>
            <a:off x="8926513" y="4699000"/>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6" name="AutoShape 21"/>
          <p:cNvSpPr>
            <a:spLocks noChangeArrowheads="1"/>
          </p:cNvSpPr>
          <p:nvPr/>
        </p:nvSpPr>
        <p:spPr bwMode="auto">
          <a:xfrm>
            <a:off x="8074025" y="4267200"/>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7" name="AutoShape 21"/>
          <p:cNvSpPr>
            <a:spLocks noChangeArrowheads="1"/>
          </p:cNvSpPr>
          <p:nvPr/>
        </p:nvSpPr>
        <p:spPr bwMode="auto">
          <a:xfrm>
            <a:off x="8969375" y="6283325"/>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78" name="AutoShape 21"/>
          <p:cNvSpPr>
            <a:spLocks noChangeArrowheads="1"/>
          </p:cNvSpPr>
          <p:nvPr/>
        </p:nvSpPr>
        <p:spPr bwMode="auto">
          <a:xfrm>
            <a:off x="8478838" y="6356350"/>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4" name="AutoShape 21"/>
          <p:cNvSpPr>
            <a:spLocks noChangeArrowheads="1"/>
          </p:cNvSpPr>
          <p:nvPr/>
        </p:nvSpPr>
        <p:spPr bwMode="auto">
          <a:xfrm>
            <a:off x="8650288" y="4051300"/>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0" name="AutoShape 21"/>
          <p:cNvSpPr>
            <a:spLocks noChangeArrowheads="1"/>
          </p:cNvSpPr>
          <p:nvPr/>
        </p:nvSpPr>
        <p:spPr bwMode="auto">
          <a:xfrm>
            <a:off x="8578850" y="4411663"/>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1" name="AutoShape 21"/>
          <p:cNvSpPr>
            <a:spLocks noChangeArrowheads="1"/>
          </p:cNvSpPr>
          <p:nvPr/>
        </p:nvSpPr>
        <p:spPr bwMode="auto">
          <a:xfrm>
            <a:off x="7986713" y="6240463"/>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2" name="AutoShape 21"/>
          <p:cNvSpPr>
            <a:spLocks noChangeArrowheads="1"/>
          </p:cNvSpPr>
          <p:nvPr/>
        </p:nvSpPr>
        <p:spPr bwMode="auto">
          <a:xfrm>
            <a:off x="8080375" y="3906838"/>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3" name="AutoShape 21"/>
          <p:cNvSpPr>
            <a:spLocks noChangeArrowheads="1"/>
          </p:cNvSpPr>
          <p:nvPr/>
        </p:nvSpPr>
        <p:spPr bwMode="auto">
          <a:xfrm>
            <a:off x="7496175" y="3979863"/>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4" name="AutoShape 21"/>
          <p:cNvSpPr>
            <a:spLocks noChangeArrowheads="1"/>
          </p:cNvSpPr>
          <p:nvPr/>
        </p:nvSpPr>
        <p:spPr bwMode="auto">
          <a:xfrm>
            <a:off x="7496175" y="6384925"/>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5" name="AutoShape 21"/>
          <p:cNvSpPr>
            <a:spLocks noChangeArrowheads="1"/>
          </p:cNvSpPr>
          <p:nvPr/>
        </p:nvSpPr>
        <p:spPr bwMode="auto">
          <a:xfrm>
            <a:off x="7496175" y="6024563"/>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6" name="AutoShape 21"/>
          <p:cNvSpPr>
            <a:spLocks noChangeArrowheads="1"/>
          </p:cNvSpPr>
          <p:nvPr/>
        </p:nvSpPr>
        <p:spPr bwMode="auto">
          <a:xfrm>
            <a:off x="7496175" y="4340225"/>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7" name="AutoShape 21"/>
          <p:cNvSpPr>
            <a:spLocks noChangeArrowheads="1"/>
          </p:cNvSpPr>
          <p:nvPr/>
        </p:nvSpPr>
        <p:spPr bwMode="auto">
          <a:xfrm>
            <a:off x="9237663" y="4267200"/>
            <a:ext cx="442912"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8" name="AutoShape 21"/>
          <p:cNvSpPr>
            <a:spLocks noChangeArrowheads="1"/>
          </p:cNvSpPr>
          <p:nvPr/>
        </p:nvSpPr>
        <p:spPr bwMode="auto">
          <a:xfrm>
            <a:off x="9963150" y="5672138"/>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89" name="AutoShape 21"/>
          <p:cNvSpPr>
            <a:spLocks noChangeArrowheads="1"/>
          </p:cNvSpPr>
          <p:nvPr/>
        </p:nvSpPr>
        <p:spPr bwMode="auto">
          <a:xfrm>
            <a:off x="9969500" y="6122988"/>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
        <p:nvSpPr>
          <p:cNvPr id="6190" name="AutoShape 21"/>
          <p:cNvSpPr>
            <a:spLocks noChangeArrowheads="1"/>
          </p:cNvSpPr>
          <p:nvPr/>
        </p:nvSpPr>
        <p:spPr bwMode="auto">
          <a:xfrm>
            <a:off x="9969500" y="4814888"/>
            <a:ext cx="442913" cy="187325"/>
          </a:xfrm>
          <a:prstGeom prst="roundRect">
            <a:avLst>
              <a:gd name="adj" fmla="val 16667"/>
            </a:avLst>
          </a:prstGeom>
          <a:solidFill>
            <a:schemeClr val="bg1"/>
          </a:solidFill>
          <a:ln w="9525">
            <a:solidFill>
              <a:schemeClr val="tx1"/>
            </a:solidFill>
            <a:round/>
            <a:headEnd/>
            <a:tailEnd/>
          </a:ln>
        </p:spPr>
        <p:txBody>
          <a:bodyPr wrap="none" lIns="101672" tIns="50836" rIns="101672" bIns="50836" anchor="ctr"/>
          <a:lstStyle/>
          <a:p>
            <a:pPr algn="ctr" defTabSz="1016000" eaLnBrk="1" hangingPunct="1"/>
            <a:r>
              <a:rPr lang="en-US" sz="1300">
                <a:solidFill>
                  <a:schemeClr val="tx1"/>
                </a:solidFill>
                <a:latin typeface="Georgia" pitchFamily="18" charset="0"/>
              </a:rPr>
              <a:t>Actor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sp>
        <p:nvSpPr>
          <p:cNvPr id="7170" name="Rectangle 3"/>
          <p:cNvSpPr>
            <a:spLocks noGrp="1" noChangeArrowheads="1"/>
          </p:cNvSpPr>
          <p:nvPr>
            <p:ph sz="half" idx="1"/>
          </p:nvPr>
        </p:nvSpPr>
        <p:spPr>
          <a:xfrm>
            <a:off x="92075" y="1025525"/>
            <a:ext cx="5184775" cy="5473700"/>
          </a:xfrm>
        </p:spPr>
        <p:txBody>
          <a:bodyPr/>
          <a:lstStyle/>
          <a:p>
            <a:pPr>
              <a:lnSpc>
                <a:spcPct val="80000"/>
              </a:lnSpc>
              <a:buFont typeface="Symbol" pitchFamily="18" charset="2"/>
              <a:buNone/>
            </a:pPr>
            <a:endParaRPr lang="hr-HR" sz="1700" u="sng" smtClean="0">
              <a:latin typeface="Georgia" pitchFamily="18" charset="0"/>
            </a:endParaRPr>
          </a:p>
          <a:p>
            <a:r>
              <a:rPr lang="en-GB" sz="1800" smtClean="0">
                <a:latin typeface="Georgia" pitchFamily="18" charset="0"/>
              </a:rPr>
              <a:t>To </a:t>
            </a:r>
            <a:r>
              <a:rPr lang="en-GB" sz="1800" b="1" smtClean="0">
                <a:latin typeface="Georgia" pitchFamily="18" charset="0"/>
              </a:rPr>
              <a:t>halt the deterioration </a:t>
            </a:r>
            <a:r>
              <a:rPr lang="en-GB" sz="1800" smtClean="0">
                <a:latin typeface="Georgia" pitchFamily="18" charset="0"/>
              </a:rPr>
              <a:t>in the status of all species and habitats covered by EU nature legislation and achieve a significant and measurable improvement, adapted to the special needs of the Danube Region </a:t>
            </a:r>
            <a:r>
              <a:rPr lang="en-GB" sz="1800" b="1" smtClean="0">
                <a:latin typeface="Georgia" pitchFamily="18" charset="0"/>
              </a:rPr>
              <a:t>by 2020</a:t>
            </a:r>
            <a:r>
              <a:rPr lang="en-GB" sz="1800" smtClean="0">
                <a:latin typeface="Georgia" pitchFamily="18" charset="0"/>
              </a:rPr>
              <a:t>.</a:t>
            </a:r>
          </a:p>
          <a:p>
            <a:r>
              <a:rPr lang="en-GB" sz="1800" smtClean="0">
                <a:latin typeface="Georgia" pitchFamily="18" charset="0"/>
              </a:rPr>
              <a:t>By </a:t>
            </a:r>
            <a:r>
              <a:rPr lang="en-GB" sz="1800" b="1" smtClean="0">
                <a:latin typeface="Georgia" pitchFamily="18" charset="0"/>
              </a:rPr>
              <a:t>2020</a:t>
            </a:r>
            <a:r>
              <a:rPr lang="en-GB" sz="1800" smtClean="0">
                <a:latin typeface="Georgia" pitchFamily="18" charset="0"/>
              </a:rPr>
              <a:t>, </a:t>
            </a:r>
            <a:r>
              <a:rPr lang="en-GB" sz="1800" b="1" smtClean="0">
                <a:latin typeface="Georgia" pitchFamily="18" charset="0"/>
              </a:rPr>
              <a:t>ecosystems and their services </a:t>
            </a:r>
            <a:r>
              <a:rPr lang="en-GB" sz="1800" smtClean="0">
                <a:latin typeface="Georgia" pitchFamily="18" charset="0"/>
              </a:rPr>
              <a:t>are maintained and enhanced by establishing </a:t>
            </a:r>
            <a:r>
              <a:rPr lang="en-GB" sz="1800" b="1" smtClean="0">
                <a:latin typeface="Georgia" pitchFamily="18" charset="0"/>
              </a:rPr>
              <a:t>green infrastructure </a:t>
            </a:r>
            <a:r>
              <a:rPr lang="en-GB" sz="1800" smtClean="0">
                <a:latin typeface="Georgia" pitchFamily="18" charset="0"/>
              </a:rPr>
              <a:t>and </a:t>
            </a:r>
            <a:r>
              <a:rPr lang="en-GB" sz="1800" b="1" smtClean="0">
                <a:latin typeface="Georgia" pitchFamily="18" charset="0"/>
              </a:rPr>
              <a:t>restoring at least 15% </a:t>
            </a:r>
            <a:r>
              <a:rPr lang="en-GB" sz="1800" smtClean="0">
                <a:latin typeface="Georgia" pitchFamily="18" charset="0"/>
              </a:rPr>
              <a:t>of degraded ecosystems, including degraded soils.</a:t>
            </a:r>
          </a:p>
          <a:p>
            <a:r>
              <a:rPr lang="en-GB" sz="1800" smtClean="0">
                <a:latin typeface="Georgia" pitchFamily="18" charset="0"/>
              </a:rPr>
              <a:t>By </a:t>
            </a:r>
            <a:r>
              <a:rPr lang="en-GB" sz="1800" b="1" smtClean="0">
                <a:latin typeface="Georgia" pitchFamily="18" charset="0"/>
              </a:rPr>
              <a:t>2020</a:t>
            </a:r>
            <a:r>
              <a:rPr lang="en-GB" sz="1800" smtClean="0">
                <a:latin typeface="Georgia" pitchFamily="18" charset="0"/>
              </a:rPr>
              <a:t>, </a:t>
            </a:r>
            <a:r>
              <a:rPr lang="en-GB" sz="1800" b="1" smtClean="0">
                <a:latin typeface="Georgia" pitchFamily="18" charset="0"/>
              </a:rPr>
              <a:t>Invasive Alien Species </a:t>
            </a:r>
            <a:r>
              <a:rPr lang="en-GB" sz="1800" smtClean="0">
                <a:latin typeface="Georgia" pitchFamily="18" charset="0"/>
              </a:rPr>
              <a:t>and their pathways are identified and prioritised, priority species are </a:t>
            </a:r>
            <a:r>
              <a:rPr lang="en-GB" sz="1800" b="1" smtClean="0">
                <a:latin typeface="Georgia" pitchFamily="18" charset="0"/>
              </a:rPr>
              <a:t>controlled or eradicated</a:t>
            </a:r>
            <a:r>
              <a:rPr lang="en-GB" sz="1800" smtClean="0">
                <a:latin typeface="Georgia" pitchFamily="18" charset="0"/>
              </a:rPr>
              <a:t>, and pathways are managed to prevent the introduction and establishment of new IAS.</a:t>
            </a:r>
          </a:p>
          <a:p>
            <a:r>
              <a:rPr lang="en-GB" sz="1800" smtClean="0">
                <a:latin typeface="Georgia" pitchFamily="18" charset="0"/>
              </a:rPr>
              <a:t>Secure viable populations of </a:t>
            </a:r>
            <a:r>
              <a:rPr lang="en-GB" sz="1800" b="1" smtClean="0">
                <a:latin typeface="Georgia" pitchFamily="18" charset="0"/>
              </a:rPr>
              <a:t>Danube sturgeon species and other indigenous fish </a:t>
            </a:r>
            <a:r>
              <a:rPr lang="en-GB" sz="1800" smtClean="0">
                <a:latin typeface="Georgia" pitchFamily="18" charset="0"/>
              </a:rPr>
              <a:t>species by 2020.</a:t>
            </a:r>
          </a:p>
        </p:txBody>
      </p:sp>
      <p:pic>
        <p:nvPicPr>
          <p:cNvPr id="7171" name="Content Placeholder 7"/>
          <p:cNvPicPr>
            <a:picLocks noGrp="1" noChangeAspect="1"/>
          </p:cNvPicPr>
          <p:nvPr>
            <p:ph sz="half" idx="2"/>
          </p:nvPr>
        </p:nvPicPr>
        <p:blipFill>
          <a:blip r:embed="rId2"/>
          <a:srcRect/>
          <a:stretch>
            <a:fillRect/>
          </a:stretch>
        </p:blipFill>
        <p:spPr>
          <a:xfrm>
            <a:off x="5364163" y="1741488"/>
            <a:ext cx="5097462" cy="3822700"/>
          </a:xfrm>
        </p:spPr>
      </p:pic>
      <p:pic>
        <p:nvPicPr>
          <p:cNvPr id="7172" name="Picture 3" descr="danube -header biodiversity"/>
          <p:cNvPicPr>
            <a:picLocks noChangeAspect="1" noChangeArrowheads="1"/>
          </p:cNvPicPr>
          <p:nvPr/>
        </p:nvPicPr>
        <p:blipFill>
          <a:blip r:embed="rId3"/>
          <a:srcRect/>
          <a:stretch>
            <a:fillRect/>
          </a:stretch>
        </p:blipFill>
        <p:spPr bwMode="auto">
          <a:xfrm>
            <a:off x="7724775" y="0"/>
            <a:ext cx="2611438" cy="976313"/>
          </a:xfrm>
          <a:prstGeom prst="rect">
            <a:avLst/>
          </a:prstGeom>
          <a:noFill/>
          <a:ln w="9525">
            <a:noFill/>
            <a:miter lim="800000"/>
            <a:headEnd/>
            <a:tailEnd/>
          </a:ln>
        </p:spPr>
      </p:pic>
      <p:sp>
        <p:nvSpPr>
          <p:cNvPr id="7173" name="Pravokutnik 1"/>
          <p:cNvSpPr>
            <a:spLocks noChangeArrowheads="1"/>
          </p:cNvSpPr>
          <p:nvPr/>
        </p:nvSpPr>
        <p:spPr bwMode="auto">
          <a:xfrm>
            <a:off x="236538" y="163513"/>
            <a:ext cx="7704137" cy="830262"/>
          </a:xfrm>
          <a:prstGeom prst="rect">
            <a:avLst/>
          </a:prstGeom>
          <a:noFill/>
          <a:ln w="9525">
            <a:noFill/>
            <a:miter lim="800000"/>
            <a:headEnd/>
            <a:tailEnd/>
          </a:ln>
        </p:spPr>
        <p:txBody>
          <a:bodyPr>
            <a:spAutoFit/>
          </a:bodyPr>
          <a:lstStyle/>
          <a:p>
            <a:pPr algn="l"/>
            <a:r>
              <a:rPr lang="en-US" b="1">
                <a:latin typeface="Georgia" pitchFamily="18" charset="0"/>
              </a:rPr>
              <a:t>Targets of PA6 Preserving biodiversity, landscapes</a:t>
            </a:r>
            <a:r>
              <a:rPr lang="hr-HR" b="1">
                <a:latin typeface="Georgia" pitchFamily="18" charset="0"/>
              </a:rPr>
              <a:t> </a:t>
            </a:r>
            <a:r>
              <a:rPr lang="en-US" b="1">
                <a:latin typeface="Georgia" pitchFamily="18" charset="0"/>
              </a:rPr>
              <a:t>and  the quality of air and soils</a:t>
            </a: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sz="half" idx="1"/>
          </p:nvPr>
        </p:nvSpPr>
        <p:spPr>
          <a:xfrm>
            <a:off x="381000" y="882650"/>
            <a:ext cx="9575800" cy="3673475"/>
          </a:xfrm>
        </p:spPr>
        <p:txBody>
          <a:bodyPr/>
          <a:lstStyle/>
          <a:p>
            <a:pPr>
              <a:lnSpc>
                <a:spcPct val="80000"/>
              </a:lnSpc>
              <a:spcBef>
                <a:spcPct val="0"/>
              </a:spcBef>
              <a:buFont typeface="Symbol" pitchFamily="18" charset="2"/>
              <a:buNone/>
            </a:pPr>
            <a:endParaRPr lang="hr-HR" sz="1800" b="1" smtClean="0">
              <a:latin typeface="Constantia" pitchFamily="18" charset="0"/>
            </a:endParaRPr>
          </a:p>
          <a:p>
            <a:pPr>
              <a:lnSpc>
                <a:spcPct val="80000"/>
              </a:lnSpc>
              <a:spcBef>
                <a:spcPct val="0"/>
              </a:spcBef>
              <a:buFont typeface="Symbol" pitchFamily="18" charset="2"/>
              <a:buNone/>
            </a:pPr>
            <a:r>
              <a:rPr lang="en-GB" sz="1800" b="1" smtClean="0">
                <a:latin typeface="Constantia" pitchFamily="18" charset="0"/>
              </a:rPr>
              <a:t>Preservation of biodiversity and landscapes:</a:t>
            </a:r>
          </a:p>
          <a:p>
            <a:pPr>
              <a:lnSpc>
                <a:spcPct val="80000"/>
              </a:lnSpc>
              <a:spcBef>
                <a:spcPct val="0"/>
              </a:spcBef>
              <a:buFont typeface="Symbol" pitchFamily="18" charset="2"/>
              <a:buNone/>
            </a:pPr>
            <a:endParaRPr lang="en-GB" sz="1800" smtClean="0">
              <a:latin typeface="Constantia" pitchFamily="18" charset="0"/>
            </a:endParaRPr>
          </a:p>
          <a:p>
            <a:pPr>
              <a:lnSpc>
                <a:spcPct val="80000"/>
              </a:lnSpc>
              <a:spcBef>
                <a:spcPct val="0"/>
              </a:spcBef>
            </a:pPr>
            <a:r>
              <a:rPr lang="en-GB" sz="1800" smtClean="0">
                <a:latin typeface="Constantia" pitchFamily="18" charset="0"/>
              </a:rPr>
              <a:t>To contribute to the 2050 EU vision and 2020 EU target for biodiversity</a:t>
            </a:r>
          </a:p>
          <a:p>
            <a:pPr>
              <a:lnSpc>
                <a:spcPct val="80000"/>
              </a:lnSpc>
              <a:spcBef>
                <a:spcPct val="0"/>
              </a:spcBef>
            </a:pPr>
            <a:r>
              <a:rPr lang="en-GB" sz="1800" smtClean="0">
                <a:latin typeface="Constantia" pitchFamily="18" charset="0"/>
              </a:rPr>
              <a:t>To manage Natura 2000 sites and other protected areas effectively</a:t>
            </a:r>
          </a:p>
          <a:p>
            <a:pPr>
              <a:lnSpc>
                <a:spcPct val="80000"/>
              </a:lnSpc>
              <a:spcBef>
                <a:spcPct val="0"/>
              </a:spcBef>
            </a:pPr>
            <a:r>
              <a:rPr lang="en-GB" sz="1800" smtClean="0">
                <a:latin typeface="Constantia" pitchFamily="18" charset="0"/>
              </a:rPr>
              <a:t>To protect and restore most valuable ecosystems and endangered animal species</a:t>
            </a:r>
          </a:p>
          <a:p>
            <a:pPr>
              <a:lnSpc>
                <a:spcPct val="80000"/>
              </a:lnSpc>
              <a:spcBef>
                <a:spcPct val="0"/>
              </a:spcBef>
            </a:pPr>
            <a:r>
              <a:rPr lang="en-GB" sz="1800" smtClean="0">
                <a:latin typeface="Constantia" pitchFamily="18" charset="0"/>
              </a:rPr>
              <a:t>To explore together the appropriateness of reviewing the Convention Concerning Fishing in the Waters of the Danube</a:t>
            </a:r>
          </a:p>
          <a:p>
            <a:pPr>
              <a:lnSpc>
                <a:spcPct val="80000"/>
              </a:lnSpc>
              <a:spcBef>
                <a:spcPct val="0"/>
              </a:spcBef>
            </a:pPr>
            <a:r>
              <a:rPr lang="en-GB" sz="1800" smtClean="0">
                <a:latin typeface="Constantia" pitchFamily="18" charset="0"/>
              </a:rPr>
              <a:t>To develop green infrastructure in order to connect different bio-geographic regions and habitats</a:t>
            </a:r>
          </a:p>
          <a:p>
            <a:pPr>
              <a:lnSpc>
                <a:spcPct val="80000"/>
              </a:lnSpc>
              <a:spcBef>
                <a:spcPct val="0"/>
              </a:spcBef>
            </a:pPr>
            <a:r>
              <a:rPr lang="en-GB" sz="1800" smtClean="0">
                <a:latin typeface="Constantia" pitchFamily="18" charset="0"/>
              </a:rPr>
              <a:t>To reduce the spread of invasive alien species (IAS)</a:t>
            </a:r>
          </a:p>
          <a:p>
            <a:pPr>
              <a:lnSpc>
                <a:spcPct val="80000"/>
              </a:lnSpc>
              <a:spcBef>
                <a:spcPct val="0"/>
              </a:spcBef>
            </a:pPr>
            <a:r>
              <a:rPr lang="en-GB" sz="1800" smtClean="0">
                <a:latin typeface="Constantia" pitchFamily="18" charset="0"/>
              </a:rPr>
              <a:t>To decrease the input of pesticides into the environment of the Danube Region</a:t>
            </a:r>
          </a:p>
          <a:p>
            <a:pPr>
              <a:lnSpc>
                <a:spcPct val="80000"/>
              </a:lnSpc>
              <a:spcBef>
                <a:spcPct val="0"/>
              </a:spcBef>
            </a:pPr>
            <a:r>
              <a:rPr lang="en-GB" sz="1800" smtClean="0">
                <a:latin typeface="Constantia" pitchFamily="18" charset="0"/>
              </a:rPr>
              <a:t>To remove safely obsolete pesticides and other obsolete chemicals in the area of Danube Region</a:t>
            </a:r>
          </a:p>
          <a:p>
            <a:pPr>
              <a:lnSpc>
                <a:spcPct val="80000"/>
              </a:lnSpc>
              <a:spcBef>
                <a:spcPct val="0"/>
              </a:spcBef>
            </a:pPr>
            <a:r>
              <a:rPr lang="en-GB" sz="1800" smtClean="0">
                <a:latin typeface="Constantia" pitchFamily="18" charset="0"/>
              </a:rPr>
              <a:t>To prepare and implement transnational spatial planning and development policies for functional geographical areas (river basins, mountain ranges etc.)</a:t>
            </a:r>
          </a:p>
        </p:txBody>
      </p:sp>
      <p:pic>
        <p:nvPicPr>
          <p:cNvPr id="8195" name="Content Placeholder 4"/>
          <p:cNvPicPr>
            <a:picLocks noGrp="1" noChangeAspect="1"/>
          </p:cNvPicPr>
          <p:nvPr>
            <p:ph sz="half" idx="2"/>
          </p:nvPr>
        </p:nvPicPr>
        <p:blipFill>
          <a:blip r:embed="rId2"/>
          <a:srcRect/>
          <a:stretch>
            <a:fillRect/>
          </a:stretch>
        </p:blipFill>
        <p:spPr>
          <a:xfrm>
            <a:off x="0" y="4843463"/>
            <a:ext cx="10553700" cy="3511550"/>
          </a:xfrm>
        </p:spPr>
      </p:pic>
      <p:sp>
        <p:nvSpPr>
          <p:cNvPr id="8196" name="Pravokutnik 1"/>
          <p:cNvSpPr>
            <a:spLocks noChangeArrowheads="1"/>
          </p:cNvSpPr>
          <p:nvPr/>
        </p:nvSpPr>
        <p:spPr bwMode="auto">
          <a:xfrm>
            <a:off x="96838" y="234950"/>
            <a:ext cx="3297237" cy="461963"/>
          </a:xfrm>
          <a:prstGeom prst="rect">
            <a:avLst/>
          </a:prstGeom>
          <a:noFill/>
          <a:ln w="9525">
            <a:noFill/>
            <a:miter lim="800000"/>
            <a:headEnd/>
            <a:tailEnd/>
          </a:ln>
        </p:spPr>
        <p:txBody>
          <a:bodyPr wrap="none">
            <a:spAutoFit/>
          </a:bodyPr>
          <a:lstStyle/>
          <a:p>
            <a:r>
              <a:rPr lang="hr-HR" b="1">
                <a:latin typeface="Georgia" pitchFamily="18" charset="0"/>
              </a:rPr>
              <a:t>Action Plan for PA6</a:t>
            </a:r>
          </a:p>
        </p:txBody>
      </p:sp>
      <p:pic>
        <p:nvPicPr>
          <p:cNvPr id="8197" name="Picture 5"/>
          <p:cNvPicPr>
            <a:picLocks noChangeAspect="1" noChangeArrowheads="1"/>
          </p:cNvPicPr>
          <p:nvPr/>
        </p:nvPicPr>
        <p:blipFill>
          <a:blip r:embed="rId3"/>
          <a:srcRect/>
          <a:stretch>
            <a:fillRect/>
          </a:stretch>
        </p:blipFill>
        <p:spPr bwMode="auto">
          <a:xfrm>
            <a:off x="8085138" y="90488"/>
            <a:ext cx="2347912" cy="877887"/>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sz="half" idx="1"/>
          </p:nvPr>
        </p:nvSpPr>
        <p:spPr>
          <a:xfrm>
            <a:off x="307975" y="811213"/>
            <a:ext cx="9288463" cy="3024187"/>
          </a:xfrm>
        </p:spPr>
        <p:txBody>
          <a:bodyPr/>
          <a:lstStyle/>
          <a:p>
            <a:pPr>
              <a:lnSpc>
                <a:spcPct val="90000"/>
              </a:lnSpc>
              <a:buFont typeface="Symbol" pitchFamily="18" charset="2"/>
              <a:buNone/>
            </a:pPr>
            <a:r>
              <a:rPr lang="en-US" sz="1600" b="1" smtClean="0">
                <a:latin typeface="Georgia" pitchFamily="18" charset="0"/>
              </a:rPr>
              <a:t>Preservation and improvement of the quality of soils:</a:t>
            </a:r>
            <a:endParaRPr lang="en-US" sz="1600" smtClean="0">
              <a:latin typeface="Georgia" pitchFamily="18" charset="0"/>
            </a:endParaRPr>
          </a:p>
          <a:p>
            <a:pPr>
              <a:lnSpc>
                <a:spcPct val="90000"/>
              </a:lnSpc>
            </a:pPr>
            <a:r>
              <a:rPr lang="en-US" sz="1800" smtClean="0">
                <a:latin typeface="Georgia" pitchFamily="18" charset="0"/>
              </a:rPr>
              <a:t>To ensure appropriate treatment of solid waste</a:t>
            </a:r>
          </a:p>
          <a:p>
            <a:pPr>
              <a:lnSpc>
                <a:spcPct val="90000"/>
              </a:lnSpc>
            </a:pPr>
            <a:r>
              <a:rPr lang="en-US" sz="1800" smtClean="0">
                <a:latin typeface="Georgia" pitchFamily="18" charset="0"/>
              </a:rPr>
              <a:t>To create standardised and compatible information on land cover on transnational basis</a:t>
            </a:r>
          </a:p>
          <a:p>
            <a:pPr>
              <a:lnSpc>
                <a:spcPct val="90000"/>
              </a:lnSpc>
            </a:pPr>
            <a:r>
              <a:rPr lang="en-US" sz="1800" smtClean="0">
                <a:latin typeface="Georgia" pitchFamily="18" charset="0"/>
              </a:rPr>
              <a:t>To raise awareness about soil protection</a:t>
            </a:r>
          </a:p>
          <a:p>
            <a:pPr>
              <a:lnSpc>
                <a:spcPct val="90000"/>
              </a:lnSpc>
              <a:buFont typeface="Symbol" pitchFamily="18" charset="2"/>
              <a:buNone/>
            </a:pPr>
            <a:endParaRPr lang="en-US" sz="1800" b="1" smtClean="0">
              <a:latin typeface="Georgia" pitchFamily="18" charset="0"/>
            </a:endParaRPr>
          </a:p>
          <a:p>
            <a:pPr>
              <a:lnSpc>
                <a:spcPct val="90000"/>
              </a:lnSpc>
              <a:buFont typeface="Symbol" pitchFamily="18" charset="2"/>
              <a:buNone/>
            </a:pPr>
            <a:r>
              <a:rPr lang="en-US" sz="1600" b="1" smtClean="0">
                <a:latin typeface="Georgia" pitchFamily="18" charset="0"/>
              </a:rPr>
              <a:t>Improvement of air quality:</a:t>
            </a:r>
            <a:endParaRPr lang="en-US" sz="1600" smtClean="0">
              <a:latin typeface="Georgia" pitchFamily="18" charset="0"/>
            </a:endParaRPr>
          </a:p>
          <a:p>
            <a:pPr>
              <a:lnSpc>
                <a:spcPct val="90000"/>
              </a:lnSpc>
            </a:pPr>
            <a:r>
              <a:rPr lang="en-US" sz="1800" smtClean="0">
                <a:latin typeface="Georgia" pitchFamily="18" charset="0"/>
              </a:rPr>
              <a:t>To decrease air pollutants</a:t>
            </a:r>
          </a:p>
          <a:p>
            <a:pPr>
              <a:lnSpc>
                <a:spcPct val="90000"/>
              </a:lnSpc>
              <a:buFont typeface="Symbol" pitchFamily="18" charset="2"/>
              <a:buNone/>
            </a:pPr>
            <a:endParaRPr lang="en-US" sz="1800" b="1" smtClean="0">
              <a:latin typeface="Georgia" pitchFamily="18" charset="0"/>
            </a:endParaRPr>
          </a:p>
          <a:p>
            <a:pPr>
              <a:lnSpc>
                <a:spcPct val="90000"/>
              </a:lnSpc>
              <a:buFont typeface="Symbol" pitchFamily="18" charset="2"/>
              <a:buNone/>
            </a:pPr>
            <a:r>
              <a:rPr lang="en-US" sz="1600" b="1" smtClean="0">
                <a:latin typeface="Georgia" pitchFamily="18" charset="0"/>
              </a:rPr>
              <a:t>Education of people on the value of natural assets, ecosystems and the services they provide:</a:t>
            </a:r>
            <a:endParaRPr lang="en-US" sz="1600" smtClean="0">
              <a:latin typeface="Georgia" pitchFamily="18" charset="0"/>
            </a:endParaRPr>
          </a:p>
          <a:p>
            <a:pPr>
              <a:lnSpc>
                <a:spcPct val="90000"/>
              </a:lnSpc>
            </a:pPr>
            <a:r>
              <a:rPr lang="en-US" sz="1800" smtClean="0">
                <a:latin typeface="Georgia" pitchFamily="18" charset="0"/>
              </a:rPr>
              <a:t>To raise awareness of the general public, by acknowledging and promoting the potentials of natural assets as drivers of sustainable regional development</a:t>
            </a:r>
          </a:p>
          <a:p>
            <a:pPr>
              <a:lnSpc>
                <a:spcPct val="90000"/>
              </a:lnSpc>
            </a:pPr>
            <a:r>
              <a:rPr lang="en-US" sz="1800" smtClean="0">
                <a:latin typeface="Georgia" pitchFamily="18" charset="0"/>
              </a:rPr>
              <a:t>To educate children and young people</a:t>
            </a:r>
          </a:p>
          <a:p>
            <a:pPr>
              <a:lnSpc>
                <a:spcPct val="90000"/>
              </a:lnSpc>
            </a:pPr>
            <a:r>
              <a:rPr lang="en-US" sz="1800" smtClean="0">
                <a:latin typeface="Georgia" pitchFamily="18" charset="0"/>
              </a:rPr>
              <a:t>To build capacities of local authorities in the environment-related matters</a:t>
            </a:r>
          </a:p>
          <a:p>
            <a:pPr>
              <a:lnSpc>
                <a:spcPct val="90000"/>
              </a:lnSpc>
            </a:pPr>
            <a:endParaRPr lang="en-US" sz="1800" smtClean="0">
              <a:latin typeface="Georgia" pitchFamily="18" charset="0"/>
            </a:endParaRPr>
          </a:p>
        </p:txBody>
      </p:sp>
      <p:pic>
        <p:nvPicPr>
          <p:cNvPr id="9219" name="Content Placeholder 3"/>
          <p:cNvPicPr>
            <a:picLocks noGrp="1" noChangeAspect="1"/>
          </p:cNvPicPr>
          <p:nvPr>
            <p:ph sz="half" idx="2"/>
          </p:nvPr>
        </p:nvPicPr>
        <p:blipFill>
          <a:blip r:embed="rId2"/>
          <a:srcRect/>
          <a:stretch>
            <a:fillRect/>
          </a:stretch>
        </p:blipFill>
        <p:spPr>
          <a:xfrm>
            <a:off x="0" y="4821238"/>
            <a:ext cx="10572750" cy="2452687"/>
          </a:xfrm>
        </p:spPr>
      </p:pic>
      <p:pic>
        <p:nvPicPr>
          <p:cNvPr id="9220" name="Picture 3" descr="danube -header biodiversity"/>
          <p:cNvPicPr>
            <a:picLocks noChangeAspect="1" noChangeArrowheads="1"/>
          </p:cNvPicPr>
          <p:nvPr/>
        </p:nvPicPr>
        <p:blipFill>
          <a:blip r:embed="rId3"/>
          <a:srcRect/>
          <a:stretch>
            <a:fillRect/>
          </a:stretch>
        </p:blipFill>
        <p:spPr bwMode="auto">
          <a:xfrm>
            <a:off x="8221663" y="3175"/>
            <a:ext cx="2351087" cy="879475"/>
          </a:xfrm>
          <a:prstGeom prst="rect">
            <a:avLst/>
          </a:prstGeom>
          <a:noFill/>
          <a:ln w="9525">
            <a:noFill/>
            <a:miter lim="800000"/>
            <a:headEnd/>
            <a:tailEnd/>
          </a:ln>
        </p:spPr>
      </p:pic>
      <p:sp>
        <p:nvSpPr>
          <p:cNvPr id="9221" name="Pravokutnik 1"/>
          <p:cNvSpPr>
            <a:spLocks noChangeArrowheads="1"/>
          </p:cNvSpPr>
          <p:nvPr/>
        </p:nvSpPr>
        <p:spPr bwMode="auto">
          <a:xfrm>
            <a:off x="109538" y="212725"/>
            <a:ext cx="4519612" cy="460375"/>
          </a:xfrm>
          <a:prstGeom prst="rect">
            <a:avLst/>
          </a:prstGeom>
          <a:noFill/>
          <a:ln w="9525">
            <a:noFill/>
            <a:miter lim="800000"/>
            <a:headEnd/>
            <a:tailEnd/>
          </a:ln>
        </p:spPr>
        <p:txBody>
          <a:bodyPr wrap="none">
            <a:spAutoFit/>
          </a:bodyPr>
          <a:lstStyle/>
          <a:p>
            <a:r>
              <a:rPr lang="en-US">
                <a:solidFill>
                  <a:srgbClr val="00648D"/>
                </a:solidFill>
                <a:latin typeface="Georgia" pitchFamily="18" charset="0"/>
              </a:rPr>
              <a:t> </a:t>
            </a:r>
            <a:r>
              <a:rPr lang="en-US" b="1">
                <a:latin typeface="Georgia" pitchFamily="18" charset="0"/>
              </a:rPr>
              <a:t>Action Plan for PA6 (cont.)</a:t>
            </a:r>
            <a:endParaRPr lang="hr-HR" b="1">
              <a:latin typeface="Georgia" pitchFamily="18" charset="0"/>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18900000" scaled="1"/>
        </a:gradFill>
        <a:effectLst/>
      </p:bgPr>
    </p:bg>
    <p:spTree>
      <p:nvGrpSpPr>
        <p:cNvPr id="1" name=""/>
        <p:cNvGrpSpPr/>
        <p:nvPr/>
      </p:nvGrpSpPr>
      <p:grpSpPr>
        <a:xfrm>
          <a:off x="0" y="0"/>
          <a:ext cx="0" cy="0"/>
          <a:chOff x="0" y="0"/>
          <a:chExt cx="0" cy="0"/>
        </a:xfrm>
      </p:grpSpPr>
      <p:pic>
        <p:nvPicPr>
          <p:cNvPr id="10242" name="Picture 3" descr="Logo-06_biodiversity"/>
          <p:cNvPicPr>
            <a:picLocks noChangeAspect="1" noChangeArrowheads="1"/>
          </p:cNvPicPr>
          <p:nvPr/>
        </p:nvPicPr>
        <p:blipFill>
          <a:blip r:embed="rId2"/>
          <a:srcRect/>
          <a:stretch>
            <a:fillRect/>
          </a:stretch>
        </p:blipFill>
        <p:spPr bwMode="auto">
          <a:xfrm>
            <a:off x="7292975" y="28575"/>
            <a:ext cx="3168650" cy="1296988"/>
          </a:xfrm>
          <a:prstGeom prst="rect">
            <a:avLst/>
          </a:prstGeom>
          <a:noFill/>
          <a:ln w="9525">
            <a:noFill/>
            <a:miter lim="800000"/>
            <a:headEnd/>
            <a:tailEnd/>
          </a:ln>
        </p:spPr>
      </p:pic>
      <p:grpSp>
        <p:nvGrpSpPr>
          <p:cNvPr id="10243" name="Grupa 20"/>
          <p:cNvGrpSpPr>
            <a:grpSpLocks/>
          </p:cNvGrpSpPr>
          <p:nvPr/>
        </p:nvGrpSpPr>
        <p:grpSpPr bwMode="auto">
          <a:xfrm>
            <a:off x="0" y="6932613"/>
            <a:ext cx="10553700" cy="522287"/>
            <a:chOff x="0" y="6931868"/>
            <a:chExt cx="10553700" cy="523220"/>
          </a:xfrm>
        </p:grpSpPr>
        <p:sp>
          <p:nvSpPr>
            <p:cNvPr id="10245" name="Pravokutnik 21"/>
            <p:cNvSpPr>
              <a:spLocks noChangeArrowheads="1"/>
            </p:cNvSpPr>
            <p:nvPr/>
          </p:nvSpPr>
          <p:spPr bwMode="auto">
            <a:xfrm>
              <a:off x="4556770" y="6931868"/>
              <a:ext cx="5976664" cy="523220"/>
            </a:xfrm>
            <a:prstGeom prst="rect">
              <a:avLst/>
            </a:prstGeom>
            <a:noFill/>
            <a:ln w="9525">
              <a:noFill/>
              <a:miter lim="800000"/>
              <a:headEnd/>
              <a:tailEnd/>
            </a:ln>
          </p:spPr>
          <p:txBody>
            <a:bodyPr>
              <a:spAutoFit/>
            </a:bodyPr>
            <a:lstStyle/>
            <a:p>
              <a:r>
                <a:rPr lang="en-GB" sz="1400">
                  <a:solidFill>
                    <a:srgbClr val="7F7F7F"/>
                  </a:solidFill>
                  <a:latin typeface="Constantia" pitchFamily="18" charset="0"/>
                </a:rPr>
                <a:t>Annual Stakeholder Seminar of the Pillar II</a:t>
              </a:r>
              <a:r>
                <a:rPr lang="hr-HR" sz="1400">
                  <a:solidFill>
                    <a:srgbClr val="7F7F7F"/>
                  </a:solidFill>
                  <a:latin typeface="Constantia" pitchFamily="18" charset="0"/>
                </a:rPr>
                <a:t>, Budapest, 06. November 2012</a:t>
              </a:r>
            </a:p>
            <a:p>
              <a:endParaRPr lang="en-GB" sz="1400">
                <a:solidFill>
                  <a:srgbClr val="7F7F7F"/>
                </a:solidFill>
                <a:latin typeface="Constantia" pitchFamily="18" charset="0"/>
              </a:endParaRPr>
            </a:p>
          </p:txBody>
        </p:sp>
        <p:cxnSp>
          <p:nvCxnSpPr>
            <p:cNvPr id="23" name="Ravni poveznik 22"/>
            <p:cNvCxnSpPr/>
            <p:nvPr/>
          </p:nvCxnSpPr>
          <p:spPr bwMode="auto">
            <a:xfrm>
              <a:off x="0" y="6931868"/>
              <a:ext cx="105537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10244" name="Picture 6" descr="C:\Users\akobaslic\Desktop\Picture1.jpg"/>
          <p:cNvPicPr>
            <a:picLocks noChangeAspect="1" noChangeArrowheads="1"/>
          </p:cNvPicPr>
          <p:nvPr/>
        </p:nvPicPr>
        <p:blipFill>
          <a:blip r:embed="rId3"/>
          <a:srcRect/>
          <a:stretch>
            <a:fillRect/>
          </a:stretch>
        </p:blipFill>
        <p:spPr bwMode="auto">
          <a:xfrm>
            <a:off x="636588" y="1171575"/>
            <a:ext cx="8910637" cy="51895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FFFFFF"/>
      </a:lt1>
      <a:dk2>
        <a:srgbClr val="0086BC"/>
      </a:dk2>
      <a:lt2>
        <a:srgbClr val="5E574E"/>
      </a:lt2>
      <a:accent1>
        <a:srgbClr val="F95500"/>
      </a:accent1>
      <a:accent2>
        <a:srgbClr val="FFCC00"/>
      </a:accent2>
      <a:accent3>
        <a:srgbClr val="FFFFFF"/>
      </a:accent3>
      <a:accent4>
        <a:srgbClr val="000000"/>
      </a:accent4>
      <a:accent5>
        <a:srgbClr val="FBB4AA"/>
      </a:accent5>
      <a:accent6>
        <a:srgbClr val="E7B900"/>
      </a:accent6>
      <a:hlink>
        <a:srgbClr val="00F5FF"/>
      </a:hlink>
      <a:folHlink>
        <a:srgbClr val="8080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Standarddesign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Standarddesign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sustav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1189</Words>
  <Application>Microsoft Office PowerPoint</Application>
  <PresentationFormat>Произвольный</PresentationFormat>
  <Paragraphs>155</Paragraphs>
  <Slides>16</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Symbol</vt:lpstr>
      <vt:lpstr>Wingdings</vt:lpstr>
      <vt:lpstr>Times New Roman</vt:lpstr>
      <vt:lpstr>Constantia</vt:lpstr>
      <vt:lpstr>Georgia</vt:lpstr>
      <vt:lpstr>Calibri</vt:lpstr>
      <vt:lpstr>Standarddesign</vt:lpstr>
      <vt:lpstr>Слайд 1</vt:lpstr>
      <vt:lpstr>Слайд 2</vt:lpstr>
      <vt:lpstr>4 PILLARS</vt:lpstr>
      <vt:lpstr>Слайд 4</vt:lpstr>
      <vt:lpstr>Слайд 5</vt:lpstr>
      <vt:lpstr>Слайд 6</vt:lpstr>
      <vt:lpstr>Слайд 7</vt:lpstr>
      <vt:lpstr>Слайд 8</vt:lpstr>
      <vt:lpstr>Слайд 9</vt:lpstr>
      <vt:lpstr>Слайд 10</vt:lpstr>
      <vt:lpstr> Labeling procedure - Submission </vt:lpstr>
      <vt:lpstr> Labeling Criteria </vt:lpstr>
      <vt:lpstr>   Labeling procedure - Issuing Letter of recommendation  </vt:lpstr>
      <vt:lpstr>   Labeling procedure - Issuing Letter of recommendation  </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Ana Kobašlić</dc:creator>
  <cp:lastModifiedBy>User</cp:lastModifiedBy>
  <cp:revision>151</cp:revision>
  <cp:lastPrinted>2001-09-05T08:06:53Z</cp:lastPrinted>
  <dcterms:created xsi:type="dcterms:W3CDTF">2002-06-11T07:23:12Z</dcterms:created>
  <dcterms:modified xsi:type="dcterms:W3CDTF">2019-09-11T14:05:54Z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ISAutor">
    <vt:lpwstr/>
  </property>
</Properties>
</file>