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84" r:id="rId3"/>
    <p:sldId id="293" r:id="rId4"/>
    <p:sldId id="268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E6B3A-39A8-4BBF-AA95-4A1766BFCC51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2B24A-D4A4-452D-8A5D-B27E8E76CE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1741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6539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06105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0311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5131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3237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4077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527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7410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556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21457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1597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44EA-5E91-4BA2-A35A-DB9EB18F6BD5}" type="datetimeFigureOut">
              <a:rPr lang="hu-HU" smtClean="0"/>
              <a:pPr/>
              <a:t>2019. 09. 11.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F613A-8E1C-47F7-919F-4B1496CBB79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1685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nubewaterquality.eu/" TargetMode="External"/><Relationship Id="rId2" Type="http://schemas.openxmlformats.org/officeDocument/2006/relationships/hyperlink" Target="mailto:horvath.balazs@ovf.h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420" t="27814" r="32927" b="15802"/>
          <a:stretch/>
        </p:blipFill>
        <p:spPr bwMode="auto">
          <a:xfrm>
            <a:off x="388151" y="4951669"/>
            <a:ext cx="2887705" cy="1645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3419872" y="5457998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Balázs Horváth</a:t>
            </a:r>
          </a:p>
          <a:p>
            <a:pPr algn="ctr"/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EUSDR PAC4</a:t>
            </a:r>
            <a:endParaRPr lang="hu-H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2" descr="New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3208" y="26096"/>
            <a:ext cx="4560792" cy="18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80" y="2420888"/>
            <a:ext cx="9143999" cy="1872208"/>
          </a:xfrm>
        </p:spPr>
        <p:txBody>
          <a:bodyPr>
            <a:normAutofit/>
          </a:bodyPr>
          <a:lstStyle/>
          <a:p>
            <a:r>
              <a:rPr lang="hu-HU" sz="4000" b="1" dirty="0">
                <a:solidFill>
                  <a:schemeClr val="tx2"/>
                </a:solidFill>
              </a:rPr>
              <a:t>TRIMONITOR</a:t>
            </a:r>
            <a:r>
              <a:rPr lang="hu-HU" sz="2800" dirty="0"/>
              <a:t/>
            </a:r>
            <a:br>
              <a:rPr lang="hu-HU" sz="2800" dirty="0"/>
            </a:br>
            <a:r>
              <a:rPr lang="hu-HU" sz="2800" dirty="0" err="1" smtClean="0"/>
              <a:t>Danube</a:t>
            </a:r>
            <a:r>
              <a:rPr lang="hu-HU" sz="2800" dirty="0" smtClean="0"/>
              <a:t> </a:t>
            </a:r>
            <a:r>
              <a:rPr lang="hu-HU" sz="2800" b="1" dirty="0" err="1" smtClean="0"/>
              <a:t>TRI</a:t>
            </a:r>
            <a:r>
              <a:rPr lang="hu-HU" sz="2800" dirty="0" err="1" smtClean="0"/>
              <a:t>butary</a:t>
            </a:r>
            <a:r>
              <a:rPr lang="hu-HU" sz="2800" dirty="0" smtClean="0"/>
              <a:t> </a:t>
            </a:r>
            <a:r>
              <a:rPr lang="hu-HU" sz="2800" b="1" dirty="0" err="1" smtClean="0"/>
              <a:t>MONITOR</a:t>
            </a:r>
            <a:r>
              <a:rPr lang="hu-HU" sz="2800" dirty="0" err="1" smtClean="0"/>
              <a:t>ing</a:t>
            </a:r>
            <a:r>
              <a:rPr lang="hu-HU" sz="2800" dirty="0" smtClean="0"/>
              <a:t> </a:t>
            </a:r>
            <a:r>
              <a:rPr lang="hu-HU" sz="2800" dirty="0" err="1" smtClean="0"/>
              <a:t>programme</a:t>
            </a:r>
            <a:endParaRPr lang="hu-HU" sz="2800" dirty="0"/>
          </a:p>
        </p:txBody>
      </p:sp>
      <p:pic>
        <p:nvPicPr>
          <p:cNvPr id="2" name="Picture 2" descr="New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27688" cy="1894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0333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634082"/>
          </a:xfrm>
        </p:spPr>
        <p:txBody>
          <a:bodyPr>
            <a:noAutofit/>
          </a:bodyPr>
          <a:lstStyle/>
          <a:p>
            <a:pPr algn="l"/>
            <a:r>
              <a:rPr lang="hu-HU" sz="2800" u="sng" dirty="0" smtClean="0"/>
              <a:t>Project </a:t>
            </a:r>
            <a:r>
              <a:rPr lang="hu-HU" sz="2800" u="sng" dirty="0" err="1" smtClean="0"/>
              <a:t>proposal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760640"/>
          </a:xfrm>
        </p:spPr>
        <p:txBody>
          <a:bodyPr>
            <a:noAutofit/>
          </a:bodyPr>
          <a:lstStyle/>
          <a:p>
            <a:r>
              <a:rPr lang="hu-HU" sz="2000" dirty="0" smtClean="0"/>
              <a:t>The main </a:t>
            </a:r>
            <a:r>
              <a:rPr lang="hu-HU" sz="2000" dirty="0" err="1" smtClean="0"/>
              <a:t>topic</a:t>
            </a:r>
            <a:r>
              <a:rPr lang="hu-HU" sz="2000" dirty="0" smtClean="0"/>
              <a:t> is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extend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coverage</a:t>
            </a:r>
            <a:r>
              <a:rPr lang="hu-HU" sz="2000" dirty="0" smtClean="0"/>
              <a:t> of JDS-4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shared</a:t>
            </a:r>
            <a:r>
              <a:rPr lang="hu-HU" sz="2000" dirty="0" smtClean="0"/>
              <a:t> </a:t>
            </a:r>
            <a:r>
              <a:rPr lang="hu-HU" sz="2000" dirty="0" err="1" smtClean="0"/>
              <a:t>water</a:t>
            </a:r>
            <a:r>
              <a:rPr lang="hu-HU" sz="2000" dirty="0" smtClean="0"/>
              <a:t> </a:t>
            </a:r>
            <a:r>
              <a:rPr lang="hu-HU" sz="2000" dirty="0" err="1" smtClean="0"/>
              <a:t>courses</a:t>
            </a:r>
            <a:r>
              <a:rPr lang="hu-HU" sz="2000" dirty="0" smtClean="0"/>
              <a:t> </a:t>
            </a:r>
            <a:r>
              <a:rPr lang="hu-HU" sz="2000" dirty="0"/>
              <a:t>(</a:t>
            </a:r>
            <a:r>
              <a:rPr lang="hu-HU" sz="2000" dirty="0" err="1"/>
              <a:t>tributaries</a:t>
            </a:r>
            <a:r>
              <a:rPr lang="hu-HU" sz="2000" dirty="0"/>
              <a:t>) </a:t>
            </a:r>
            <a:r>
              <a:rPr lang="hu-HU" sz="2000" dirty="0" err="1" smtClean="0"/>
              <a:t>beside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Danube</a:t>
            </a:r>
            <a:r>
              <a:rPr lang="hu-HU" sz="2000" dirty="0" smtClean="0"/>
              <a:t> </a:t>
            </a:r>
            <a:r>
              <a:rPr lang="hu-HU" sz="2000" dirty="0" err="1" smtClean="0"/>
              <a:t>which</a:t>
            </a:r>
            <a:r>
              <a:rPr lang="hu-HU" sz="2000" dirty="0" smtClean="0"/>
              <a:t> </a:t>
            </a:r>
            <a:r>
              <a:rPr lang="hu-HU" sz="2000" dirty="0" err="1" smtClean="0"/>
              <a:t>have</a:t>
            </a:r>
            <a:r>
              <a:rPr lang="hu-HU" sz="2000" dirty="0" smtClean="0"/>
              <a:t> </a:t>
            </a:r>
            <a:r>
              <a:rPr lang="hu-HU" sz="2000" dirty="0" err="1" smtClean="0"/>
              <a:t>common</a:t>
            </a:r>
            <a:r>
              <a:rPr lang="hu-HU" sz="2000" dirty="0" smtClean="0"/>
              <a:t> </a:t>
            </a:r>
            <a:r>
              <a:rPr lang="hu-HU" sz="2000" dirty="0" err="1" smtClean="0"/>
              <a:t>importance</a:t>
            </a:r>
            <a:r>
              <a:rPr lang="hu-HU" sz="2000" dirty="0" smtClean="0"/>
              <a:t> and </a:t>
            </a:r>
            <a:r>
              <a:rPr lang="hu-HU" sz="2000" dirty="0" err="1" smtClean="0"/>
              <a:t>effect</a:t>
            </a:r>
            <a:r>
              <a:rPr lang="hu-HU" sz="2000" dirty="0" smtClean="0"/>
              <a:t> </a:t>
            </a:r>
            <a:r>
              <a:rPr lang="hu-HU" sz="2000" dirty="0" err="1" smtClean="0"/>
              <a:t>on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Danube</a:t>
            </a:r>
            <a:r>
              <a:rPr lang="hu-HU" sz="2000" dirty="0" smtClean="0"/>
              <a:t> </a:t>
            </a:r>
            <a:r>
              <a:rPr lang="hu-HU" sz="2000" dirty="0" err="1" smtClean="0"/>
              <a:t>water</a:t>
            </a:r>
            <a:r>
              <a:rPr lang="hu-HU" sz="2000" dirty="0" smtClean="0"/>
              <a:t> </a:t>
            </a:r>
            <a:r>
              <a:rPr lang="hu-HU" sz="2000" dirty="0" err="1" smtClean="0"/>
              <a:t>quality</a:t>
            </a:r>
            <a:r>
              <a:rPr lang="hu-HU" sz="2000" dirty="0" smtClean="0"/>
              <a:t> </a:t>
            </a:r>
            <a:r>
              <a:rPr lang="hu-HU" sz="2000" dirty="0" err="1" smtClean="0"/>
              <a:t>issues</a:t>
            </a:r>
            <a:endParaRPr lang="hu-HU" sz="2000" dirty="0" smtClean="0"/>
          </a:p>
          <a:p>
            <a:r>
              <a:rPr lang="hu-HU" sz="2000" dirty="0" smtClean="0"/>
              <a:t>The </a:t>
            </a:r>
            <a:r>
              <a:rPr lang="hu-HU" sz="2000" dirty="0" err="1" smtClean="0"/>
              <a:t>aim</a:t>
            </a:r>
            <a:r>
              <a:rPr lang="hu-HU" sz="2000" dirty="0" smtClean="0"/>
              <a:t> is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define</a:t>
            </a:r>
            <a:r>
              <a:rPr lang="hu-HU" sz="2000" dirty="0" smtClean="0"/>
              <a:t> a monitoring </a:t>
            </a:r>
            <a:r>
              <a:rPr lang="hu-HU" sz="2000" dirty="0" err="1" smtClean="0"/>
              <a:t>programme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help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national</a:t>
            </a:r>
            <a:r>
              <a:rPr lang="hu-HU" sz="2000" dirty="0" smtClean="0"/>
              <a:t> and </a:t>
            </a:r>
            <a:r>
              <a:rPr lang="hu-HU" sz="2000" dirty="0" err="1" smtClean="0"/>
              <a:t>basin-wide</a:t>
            </a:r>
            <a:r>
              <a:rPr lang="hu-HU" sz="2000" dirty="0" smtClean="0"/>
              <a:t> WFD </a:t>
            </a:r>
            <a:r>
              <a:rPr lang="hu-HU" sz="2000" dirty="0" err="1" smtClean="0"/>
              <a:t>execution</a:t>
            </a:r>
            <a:r>
              <a:rPr lang="hu-HU" sz="2000" dirty="0" smtClean="0"/>
              <a:t>, </a:t>
            </a:r>
            <a:r>
              <a:rPr lang="hu-HU" sz="2000" dirty="0" err="1" smtClean="0"/>
              <a:t>international</a:t>
            </a:r>
            <a:r>
              <a:rPr lang="hu-HU" sz="2000" dirty="0" smtClean="0"/>
              <a:t> </a:t>
            </a:r>
            <a:r>
              <a:rPr lang="hu-HU" sz="2000" dirty="0" err="1" smtClean="0"/>
              <a:t>cooperation</a:t>
            </a:r>
            <a:r>
              <a:rPr lang="hu-HU" sz="2000" dirty="0" smtClean="0"/>
              <a:t> and </a:t>
            </a:r>
            <a:r>
              <a:rPr lang="hu-HU" sz="2000" dirty="0" err="1" smtClean="0"/>
              <a:t>raise</a:t>
            </a:r>
            <a:r>
              <a:rPr lang="hu-HU" sz="2000" dirty="0" smtClean="0"/>
              <a:t> </a:t>
            </a:r>
            <a:r>
              <a:rPr lang="hu-HU" sz="2000" dirty="0" err="1" smtClean="0"/>
              <a:t>attention</a:t>
            </a:r>
            <a:r>
              <a:rPr lang="hu-HU" sz="2000" dirty="0" smtClean="0"/>
              <a:t> </a:t>
            </a:r>
            <a:r>
              <a:rPr lang="hu-HU" sz="2000" dirty="0" err="1" smtClean="0"/>
              <a:t>on</a:t>
            </a:r>
            <a:r>
              <a:rPr lang="hu-HU" sz="2000" dirty="0" smtClean="0"/>
              <a:t> </a:t>
            </a:r>
            <a:r>
              <a:rPr lang="hu-HU" sz="2000" dirty="0" err="1" smtClean="0"/>
              <a:t>common</a:t>
            </a:r>
            <a:r>
              <a:rPr lang="hu-HU" sz="2000" dirty="0" smtClean="0"/>
              <a:t> </a:t>
            </a:r>
            <a:r>
              <a:rPr lang="hu-HU" sz="2000" dirty="0" err="1" smtClean="0"/>
              <a:t>responsibility</a:t>
            </a:r>
            <a:r>
              <a:rPr lang="hu-HU" sz="2000" dirty="0" smtClean="0"/>
              <a:t>. </a:t>
            </a:r>
            <a:r>
              <a:rPr lang="hu-HU" sz="2000" dirty="0" err="1" smtClean="0"/>
              <a:t>Execute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monitoring </a:t>
            </a:r>
            <a:r>
              <a:rPr lang="hu-HU" sz="2000" dirty="0" err="1" smtClean="0"/>
              <a:t>activity</a:t>
            </a:r>
            <a:r>
              <a:rPr lang="hu-HU" sz="2000" dirty="0" smtClean="0"/>
              <a:t> </a:t>
            </a:r>
            <a:r>
              <a:rPr lang="hu-HU" sz="2000" dirty="0" err="1" smtClean="0"/>
              <a:t>on</a:t>
            </a:r>
            <a:r>
              <a:rPr lang="hu-HU" sz="2000" dirty="0" smtClean="0"/>
              <a:t> pilot </a:t>
            </a:r>
            <a:r>
              <a:rPr lang="hu-HU" sz="2000" dirty="0" err="1" smtClean="0"/>
              <a:t>tributaries</a:t>
            </a:r>
            <a:r>
              <a:rPr lang="hu-HU" sz="2000" dirty="0" smtClean="0"/>
              <a:t> </a:t>
            </a:r>
            <a:r>
              <a:rPr lang="hu-HU" sz="2000" dirty="0" err="1" smtClean="0"/>
              <a:t>preferably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same</a:t>
            </a:r>
            <a:r>
              <a:rPr lang="hu-HU" sz="2000" dirty="0" smtClean="0"/>
              <a:t> </a:t>
            </a:r>
            <a:r>
              <a:rPr lang="hu-HU" sz="2000" dirty="0" err="1" smtClean="0"/>
              <a:t>time</a:t>
            </a:r>
            <a:r>
              <a:rPr lang="hu-HU" sz="2000" dirty="0" smtClean="0"/>
              <a:t> </a:t>
            </a:r>
            <a:r>
              <a:rPr lang="hu-HU" sz="2000" dirty="0" err="1" smtClean="0"/>
              <a:t>as</a:t>
            </a:r>
            <a:r>
              <a:rPr lang="hu-HU" sz="2000" dirty="0" smtClean="0"/>
              <a:t> JDS-4 (2019) and </a:t>
            </a:r>
            <a:r>
              <a:rPr lang="hu-HU" sz="2000" dirty="0" err="1" smtClean="0"/>
              <a:t>accomplish</a:t>
            </a:r>
            <a:r>
              <a:rPr lang="hu-HU" sz="2000" dirty="0" smtClean="0"/>
              <a:t> </a:t>
            </a:r>
            <a:r>
              <a:rPr lang="hu-HU" sz="2000" dirty="0" err="1" smtClean="0"/>
              <a:t>joint</a:t>
            </a:r>
            <a:r>
              <a:rPr lang="hu-HU" sz="2000" dirty="0" smtClean="0"/>
              <a:t> </a:t>
            </a:r>
            <a:r>
              <a:rPr lang="hu-HU" sz="2000" dirty="0" err="1" smtClean="0"/>
              <a:t>analyses</a:t>
            </a:r>
            <a:r>
              <a:rPr lang="hu-HU" sz="2000" dirty="0" smtClean="0"/>
              <a:t> </a:t>
            </a:r>
            <a:r>
              <a:rPr lang="hu-HU" sz="2000" dirty="0" err="1" smtClean="0"/>
              <a:t>and</a:t>
            </a:r>
            <a:r>
              <a:rPr lang="hu-HU" sz="2000" dirty="0" smtClean="0"/>
              <a:t> </a:t>
            </a:r>
            <a:r>
              <a:rPr lang="hu-HU" sz="2000" dirty="0" err="1" smtClean="0"/>
              <a:t>evaluation</a:t>
            </a:r>
            <a:endParaRPr lang="hu-HU" sz="2000" dirty="0"/>
          </a:p>
          <a:p>
            <a:r>
              <a:rPr lang="hu-HU" sz="2000" dirty="0" smtClean="0"/>
              <a:t>The monitoring </a:t>
            </a:r>
            <a:r>
              <a:rPr lang="hu-HU" sz="2000" dirty="0" err="1" smtClean="0"/>
              <a:t>helps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define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main </a:t>
            </a:r>
            <a:r>
              <a:rPr lang="hu-HU" sz="2000" dirty="0" err="1" smtClean="0"/>
              <a:t>pressures</a:t>
            </a:r>
            <a:r>
              <a:rPr lang="hu-HU" sz="2000" dirty="0" smtClean="0"/>
              <a:t> </a:t>
            </a:r>
            <a:r>
              <a:rPr lang="hu-HU" sz="2000" dirty="0" err="1" smtClean="0"/>
              <a:t>location</a:t>
            </a:r>
            <a:r>
              <a:rPr lang="hu-HU" sz="2000" dirty="0" smtClean="0"/>
              <a:t> and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effect</a:t>
            </a:r>
            <a:r>
              <a:rPr lang="hu-HU" sz="2000" dirty="0" smtClean="0"/>
              <a:t> of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tributaries</a:t>
            </a:r>
            <a:r>
              <a:rPr lang="hu-HU" sz="2000" dirty="0" smtClean="0"/>
              <a:t> </a:t>
            </a:r>
            <a:r>
              <a:rPr lang="hu-HU" sz="2000" dirty="0" err="1" smtClean="0"/>
              <a:t>on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Danube</a:t>
            </a:r>
            <a:r>
              <a:rPr lang="hu-HU" sz="2000" dirty="0" smtClean="0"/>
              <a:t> </a:t>
            </a:r>
            <a:r>
              <a:rPr lang="hu-HU" sz="2000" dirty="0" err="1" smtClean="0"/>
              <a:t>parameters</a:t>
            </a:r>
            <a:r>
              <a:rPr lang="hu-HU" sz="2000" dirty="0" smtClean="0"/>
              <a:t>. </a:t>
            </a:r>
            <a:r>
              <a:rPr lang="hu-HU" sz="2000" dirty="0" err="1" smtClean="0"/>
              <a:t>It</a:t>
            </a:r>
            <a:r>
              <a:rPr lang="hu-HU" sz="2000" dirty="0" smtClean="0"/>
              <a:t> </a:t>
            </a:r>
            <a:r>
              <a:rPr lang="hu-HU" sz="2000" dirty="0" err="1" smtClean="0"/>
              <a:t>could</a:t>
            </a:r>
            <a:r>
              <a:rPr lang="hu-HU" sz="2000" dirty="0" smtClean="0"/>
              <a:t> </a:t>
            </a:r>
            <a:r>
              <a:rPr lang="hu-HU" sz="2000" dirty="0" err="1" smtClean="0"/>
              <a:t>create</a:t>
            </a:r>
            <a:r>
              <a:rPr lang="hu-HU" sz="2000" dirty="0" smtClean="0"/>
              <a:t> </a:t>
            </a:r>
            <a:r>
              <a:rPr lang="hu-HU" sz="2000" dirty="0" err="1" smtClean="0"/>
              <a:t>reference</a:t>
            </a:r>
            <a:r>
              <a:rPr lang="hu-HU" sz="2000" dirty="0" smtClean="0"/>
              <a:t> </a:t>
            </a:r>
            <a:r>
              <a:rPr lang="hu-HU" sz="2000" dirty="0" err="1" smtClean="0"/>
              <a:t>stage</a:t>
            </a:r>
            <a:r>
              <a:rPr lang="hu-HU" sz="2000" dirty="0" smtClean="0"/>
              <a:t> </a:t>
            </a:r>
            <a:r>
              <a:rPr lang="hu-HU" sz="2000" dirty="0" err="1" smtClean="0"/>
              <a:t>which</a:t>
            </a:r>
            <a:r>
              <a:rPr lang="hu-HU" sz="2000" dirty="0" smtClean="0"/>
              <a:t> </a:t>
            </a:r>
            <a:r>
              <a:rPr lang="hu-HU" sz="2000" dirty="0" err="1" smtClean="0"/>
              <a:t>should</a:t>
            </a:r>
            <a:r>
              <a:rPr lang="hu-HU" sz="2000" dirty="0" smtClean="0"/>
              <a:t> be </a:t>
            </a:r>
            <a:r>
              <a:rPr lang="hu-HU" sz="2000" dirty="0" err="1" smtClean="0"/>
              <a:t>revised</a:t>
            </a:r>
            <a:r>
              <a:rPr lang="hu-HU" sz="2000" dirty="0" smtClean="0"/>
              <a:t> </a:t>
            </a:r>
            <a:r>
              <a:rPr lang="hu-HU" sz="2000" dirty="0" err="1" smtClean="0"/>
              <a:t>regularly</a:t>
            </a:r>
            <a:r>
              <a:rPr lang="hu-HU" sz="2000" dirty="0" smtClean="0"/>
              <a:t>. </a:t>
            </a:r>
            <a:r>
              <a:rPr lang="hu-HU" sz="2000" dirty="0" err="1" smtClean="0"/>
              <a:t>Long-term</a:t>
            </a:r>
            <a:r>
              <a:rPr lang="hu-HU" sz="2000" dirty="0" smtClean="0"/>
              <a:t> </a:t>
            </a:r>
            <a:r>
              <a:rPr lang="hu-HU" sz="2000" dirty="0" err="1" smtClean="0"/>
              <a:t>detection</a:t>
            </a:r>
            <a:r>
              <a:rPr lang="hu-HU" sz="2000" dirty="0" smtClean="0"/>
              <a:t> of </a:t>
            </a:r>
            <a:r>
              <a:rPr lang="hu-HU" sz="2000" dirty="0" err="1" smtClean="0"/>
              <a:t>alterations</a:t>
            </a:r>
            <a:r>
              <a:rPr lang="hu-HU" sz="2000" dirty="0" smtClean="0"/>
              <a:t> </a:t>
            </a:r>
            <a:r>
              <a:rPr lang="hu-HU" sz="2000" dirty="0" err="1" smtClean="0"/>
              <a:t>would</a:t>
            </a:r>
            <a:r>
              <a:rPr lang="hu-HU" sz="2000" dirty="0" smtClean="0"/>
              <a:t> be </a:t>
            </a:r>
            <a:r>
              <a:rPr lang="hu-HU" sz="2000" dirty="0" err="1" smtClean="0"/>
              <a:t>possible</a:t>
            </a:r>
            <a:r>
              <a:rPr lang="hu-HU" sz="2000" dirty="0" smtClean="0"/>
              <a:t> and </a:t>
            </a:r>
            <a:r>
              <a:rPr lang="hu-HU" sz="2000" dirty="0" err="1" smtClean="0"/>
              <a:t>sustainable</a:t>
            </a:r>
            <a:r>
              <a:rPr lang="hu-HU" sz="2000" dirty="0" smtClean="0"/>
              <a:t> </a:t>
            </a:r>
            <a:r>
              <a:rPr lang="hu-HU" sz="2000" dirty="0" err="1" smtClean="0"/>
              <a:t>common</a:t>
            </a:r>
            <a:r>
              <a:rPr lang="hu-HU" sz="2000" dirty="0" smtClean="0"/>
              <a:t> </a:t>
            </a:r>
            <a:r>
              <a:rPr lang="hu-HU" sz="2000" dirty="0" err="1" smtClean="0"/>
              <a:t>planning</a:t>
            </a:r>
            <a:r>
              <a:rPr lang="hu-HU" sz="2000" dirty="0" smtClean="0"/>
              <a:t> </a:t>
            </a:r>
            <a:r>
              <a:rPr lang="hu-HU" sz="2000" dirty="0" err="1" smtClean="0"/>
              <a:t>could</a:t>
            </a:r>
            <a:r>
              <a:rPr lang="hu-HU" sz="2000" dirty="0" smtClean="0"/>
              <a:t> be </a:t>
            </a:r>
            <a:r>
              <a:rPr lang="hu-HU" sz="2000" dirty="0" err="1" smtClean="0"/>
              <a:t>initiated</a:t>
            </a:r>
            <a:r>
              <a:rPr lang="hu-HU" sz="2000" dirty="0" smtClean="0"/>
              <a:t>.</a:t>
            </a:r>
          </a:p>
          <a:p>
            <a:r>
              <a:rPr lang="hu-HU" sz="2000" dirty="0" smtClean="0"/>
              <a:t>Main </a:t>
            </a:r>
            <a:r>
              <a:rPr lang="hu-HU" sz="2000" dirty="0" err="1" smtClean="0"/>
              <a:t>outputs</a:t>
            </a:r>
            <a:r>
              <a:rPr lang="hu-HU" sz="2000" dirty="0" smtClean="0"/>
              <a:t> </a:t>
            </a:r>
            <a:r>
              <a:rPr lang="hu-HU" sz="2000" dirty="0" err="1" smtClean="0"/>
              <a:t>could</a:t>
            </a:r>
            <a:r>
              <a:rPr lang="hu-HU" sz="2000" dirty="0" smtClean="0"/>
              <a:t> be:</a:t>
            </a:r>
          </a:p>
          <a:p>
            <a:pPr lvl="1"/>
            <a:r>
              <a:rPr lang="hu-HU" sz="1600" dirty="0" err="1" smtClean="0"/>
              <a:t>Joint</a:t>
            </a:r>
            <a:r>
              <a:rPr lang="hu-HU" sz="1600" dirty="0" smtClean="0"/>
              <a:t> monitoring program (</a:t>
            </a:r>
            <a:r>
              <a:rPr lang="hu-HU" sz="1600" dirty="0" err="1" smtClean="0"/>
              <a:t>location</a:t>
            </a:r>
            <a:r>
              <a:rPr lang="hu-HU" sz="1600" dirty="0" smtClean="0"/>
              <a:t>, </a:t>
            </a:r>
            <a:r>
              <a:rPr lang="hu-HU" sz="1600" dirty="0" err="1" smtClean="0"/>
              <a:t>measurements</a:t>
            </a:r>
            <a:r>
              <a:rPr lang="hu-HU" sz="1600" dirty="0" smtClean="0"/>
              <a:t>, </a:t>
            </a:r>
            <a:r>
              <a:rPr lang="hu-HU" sz="1600" dirty="0" err="1" smtClean="0"/>
              <a:t>agreed</a:t>
            </a:r>
            <a:r>
              <a:rPr lang="hu-HU" sz="1600" dirty="0" smtClean="0"/>
              <a:t> </a:t>
            </a:r>
            <a:r>
              <a:rPr lang="hu-HU" sz="1600" dirty="0" err="1" smtClean="0"/>
              <a:t>evaluation</a:t>
            </a:r>
            <a:r>
              <a:rPr lang="hu-HU" sz="1600" dirty="0" smtClean="0"/>
              <a:t> </a:t>
            </a:r>
            <a:r>
              <a:rPr lang="hu-HU" sz="1600" dirty="0" err="1" smtClean="0"/>
              <a:t>criterias</a:t>
            </a:r>
            <a:r>
              <a:rPr lang="hu-HU" sz="1600" dirty="0" smtClean="0"/>
              <a:t>)</a:t>
            </a:r>
          </a:p>
          <a:p>
            <a:pPr lvl="1"/>
            <a:r>
              <a:rPr lang="hu-HU" sz="1600" dirty="0" err="1" smtClean="0"/>
              <a:t>Joint</a:t>
            </a:r>
            <a:r>
              <a:rPr lang="hu-HU" sz="1600" dirty="0" smtClean="0"/>
              <a:t> </a:t>
            </a:r>
            <a:r>
              <a:rPr lang="hu-HU" sz="1600" dirty="0" err="1" smtClean="0"/>
              <a:t>field</a:t>
            </a:r>
            <a:r>
              <a:rPr lang="hu-HU" sz="1600" dirty="0" smtClean="0"/>
              <a:t> </a:t>
            </a:r>
            <a:r>
              <a:rPr lang="hu-HU" sz="1600" dirty="0" err="1" smtClean="0"/>
              <a:t>measurements</a:t>
            </a:r>
            <a:r>
              <a:rPr lang="hu-HU" sz="1600" dirty="0" smtClean="0"/>
              <a:t> </a:t>
            </a:r>
            <a:r>
              <a:rPr lang="hu-HU" sz="1600" dirty="0" err="1" smtClean="0"/>
              <a:t>on</a:t>
            </a:r>
            <a:r>
              <a:rPr lang="hu-HU" sz="1600" dirty="0" smtClean="0"/>
              <a:t> </a:t>
            </a:r>
            <a:r>
              <a:rPr lang="hu-HU" sz="1600" dirty="0" err="1" smtClean="0"/>
              <a:t>selected</a:t>
            </a:r>
            <a:r>
              <a:rPr lang="hu-HU" sz="1600" dirty="0" smtClean="0"/>
              <a:t> </a:t>
            </a:r>
            <a:r>
              <a:rPr lang="hu-HU" sz="1600" dirty="0" err="1" smtClean="0"/>
              <a:t>rivers</a:t>
            </a:r>
            <a:r>
              <a:rPr lang="hu-HU" sz="1600" dirty="0" smtClean="0"/>
              <a:t> </a:t>
            </a:r>
            <a:r>
              <a:rPr lang="hu-HU" sz="1600" dirty="0" err="1" smtClean="0"/>
              <a:t>preferably</a:t>
            </a:r>
            <a:r>
              <a:rPr lang="hu-HU" sz="1600" dirty="0" smtClean="0"/>
              <a:t> </a:t>
            </a:r>
            <a:r>
              <a:rPr lang="hu-HU" sz="1600" dirty="0" err="1" smtClean="0"/>
              <a:t>in</a:t>
            </a:r>
            <a:r>
              <a:rPr lang="hu-HU" sz="1600" dirty="0" smtClean="0"/>
              <a:t> </a:t>
            </a:r>
            <a:r>
              <a:rPr lang="hu-HU" sz="1600" dirty="0" err="1" smtClean="0"/>
              <a:t>the</a:t>
            </a:r>
            <a:r>
              <a:rPr lang="hu-HU" sz="1600" dirty="0" smtClean="0"/>
              <a:t> </a:t>
            </a:r>
            <a:r>
              <a:rPr lang="hu-HU" sz="1600" dirty="0" err="1" smtClean="0"/>
              <a:t>same</a:t>
            </a:r>
            <a:r>
              <a:rPr lang="hu-HU" sz="1600" dirty="0" smtClean="0"/>
              <a:t> </a:t>
            </a:r>
            <a:r>
              <a:rPr lang="hu-HU" sz="1600" dirty="0" err="1" smtClean="0"/>
              <a:t>time</a:t>
            </a:r>
            <a:r>
              <a:rPr lang="hu-HU" sz="1600" dirty="0" smtClean="0"/>
              <a:t> </a:t>
            </a:r>
            <a:r>
              <a:rPr lang="hu-HU" sz="1600" dirty="0" err="1" smtClean="0"/>
              <a:t>as</a:t>
            </a:r>
            <a:r>
              <a:rPr lang="hu-HU" sz="1600" dirty="0" smtClean="0"/>
              <a:t> JDS-4</a:t>
            </a:r>
          </a:p>
          <a:p>
            <a:pPr lvl="1"/>
            <a:r>
              <a:rPr lang="hu-HU" sz="1600" dirty="0" err="1" smtClean="0"/>
              <a:t>Common</a:t>
            </a:r>
            <a:r>
              <a:rPr lang="hu-HU" sz="1600" dirty="0" smtClean="0"/>
              <a:t> </a:t>
            </a:r>
            <a:r>
              <a:rPr lang="hu-HU" sz="1600" dirty="0" err="1" smtClean="0"/>
              <a:t>evaluation</a:t>
            </a:r>
            <a:r>
              <a:rPr lang="hu-HU" sz="1600" dirty="0" smtClean="0"/>
              <a:t> (IS </a:t>
            </a:r>
            <a:r>
              <a:rPr lang="hu-HU" sz="1600" dirty="0" err="1" smtClean="0"/>
              <a:t>database</a:t>
            </a:r>
            <a:r>
              <a:rPr lang="hu-HU" sz="1600" dirty="0" smtClean="0"/>
              <a:t>, </a:t>
            </a:r>
            <a:r>
              <a:rPr lang="hu-HU" sz="1600" dirty="0" err="1" smtClean="0"/>
              <a:t>longitudial</a:t>
            </a:r>
            <a:r>
              <a:rPr lang="hu-HU" sz="1600" dirty="0" smtClean="0"/>
              <a:t> </a:t>
            </a:r>
            <a:r>
              <a:rPr lang="hu-HU" sz="1600" dirty="0" err="1" smtClean="0"/>
              <a:t>profiles</a:t>
            </a:r>
            <a:r>
              <a:rPr lang="hu-HU" sz="1600" dirty="0" smtClean="0"/>
              <a:t>, </a:t>
            </a:r>
            <a:r>
              <a:rPr lang="hu-HU" sz="1600" dirty="0" err="1" smtClean="0"/>
              <a:t>weighting</a:t>
            </a:r>
            <a:r>
              <a:rPr lang="hu-HU" sz="1600" dirty="0" smtClean="0"/>
              <a:t> and </a:t>
            </a:r>
            <a:r>
              <a:rPr lang="hu-HU" sz="1600" dirty="0" err="1" smtClean="0"/>
              <a:t>conclusions</a:t>
            </a:r>
            <a:r>
              <a:rPr lang="hu-HU" sz="1600" dirty="0" smtClean="0"/>
              <a:t>)</a:t>
            </a:r>
          </a:p>
          <a:p>
            <a:pPr lvl="1"/>
            <a:r>
              <a:rPr lang="hu-HU" sz="1600" dirty="0" err="1" smtClean="0"/>
              <a:t>Strategical</a:t>
            </a:r>
            <a:r>
              <a:rPr lang="hu-HU" sz="1600" dirty="0" smtClean="0"/>
              <a:t> </a:t>
            </a:r>
            <a:r>
              <a:rPr lang="hu-HU" sz="1600" dirty="0" err="1" smtClean="0"/>
              <a:t>action</a:t>
            </a:r>
            <a:r>
              <a:rPr lang="hu-HU" sz="1600" dirty="0" smtClean="0"/>
              <a:t> </a:t>
            </a:r>
            <a:r>
              <a:rPr lang="hu-HU" sz="1600" dirty="0" err="1" smtClean="0"/>
              <a:t>plan</a:t>
            </a:r>
            <a:r>
              <a:rPr lang="hu-HU" sz="1600" dirty="0" smtClean="0"/>
              <a:t> and </a:t>
            </a:r>
            <a:r>
              <a:rPr lang="hu-HU" sz="1600" dirty="0" err="1" smtClean="0"/>
              <a:t>long-term</a:t>
            </a:r>
            <a:r>
              <a:rPr lang="hu-HU" sz="1600" dirty="0" smtClean="0"/>
              <a:t> </a:t>
            </a:r>
            <a:r>
              <a:rPr lang="hu-HU" sz="1600" dirty="0" err="1" smtClean="0"/>
              <a:t>schedule</a:t>
            </a:r>
            <a:r>
              <a:rPr lang="hu-HU" sz="1600" dirty="0" smtClean="0"/>
              <a:t> </a:t>
            </a:r>
            <a:r>
              <a:rPr lang="hu-HU" sz="1600" dirty="0" err="1" smtClean="0"/>
              <a:t>with</a:t>
            </a:r>
            <a:r>
              <a:rPr lang="hu-HU" sz="1600" dirty="0" smtClean="0"/>
              <a:t> </a:t>
            </a:r>
            <a:r>
              <a:rPr lang="hu-HU" sz="1600" dirty="0" err="1" smtClean="0"/>
              <a:t>priorities</a:t>
            </a:r>
            <a:endParaRPr lang="hu-HU" sz="1600" dirty="0" smtClean="0"/>
          </a:p>
          <a:p>
            <a:r>
              <a:rPr lang="hu-HU" sz="2000" dirty="0" smtClean="0"/>
              <a:t>EU SDR PA4 is </a:t>
            </a:r>
            <a:r>
              <a:rPr lang="hu-HU" sz="2000" dirty="0" err="1" smtClean="0"/>
              <a:t>willing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facilitate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project </a:t>
            </a:r>
            <a:r>
              <a:rPr lang="hu-HU" sz="2000" dirty="0" err="1" smtClean="0"/>
              <a:t>preparation</a:t>
            </a:r>
            <a:r>
              <a:rPr lang="hu-HU" sz="2000" dirty="0" smtClean="0"/>
              <a:t> and OVF (HU) </a:t>
            </a:r>
            <a:r>
              <a:rPr lang="hu-HU" sz="2000" dirty="0" err="1" smtClean="0"/>
              <a:t>introduces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project </a:t>
            </a:r>
            <a:r>
              <a:rPr lang="hu-HU" sz="2000" dirty="0" err="1" smtClean="0"/>
              <a:t>as</a:t>
            </a:r>
            <a:r>
              <a:rPr lang="hu-HU" sz="2000" dirty="0" smtClean="0"/>
              <a:t> </a:t>
            </a:r>
            <a:r>
              <a:rPr lang="hu-HU" sz="2000" dirty="0" err="1" smtClean="0"/>
              <a:t>potential</a:t>
            </a:r>
            <a:r>
              <a:rPr lang="hu-HU" sz="2000" dirty="0" smtClean="0"/>
              <a:t> (Lead) Partner</a:t>
            </a:r>
          </a:p>
          <a:p>
            <a:endParaRPr lang="hu-HU" sz="2000" dirty="0" smtClean="0"/>
          </a:p>
        </p:txBody>
      </p:sp>
      <p:sp>
        <p:nvSpPr>
          <p:cNvPr id="4" name="AutoShape 2" descr="New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5" descr="Danube Strategic Project Fund - new opportunity of EUSDR for fundi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96229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408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/>
              <a:t>Potential financing </a:t>
            </a:r>
            <a:r>
              <a:rPr lang="en-US" sz="2800" u="sng" dirty="0" smtClean="0"/>
              <a:t>program:</a:t>
            </a:r>
            <a:r>
              <a:rPr lang="en-US" sz="2800" u="sng" dirty="0"/>
              <a:t/>
            </a:r>
            <a:br>
              <a:rPr lang="en-US" sz="2800" u="sng" dirty="0"/>
            </a:br>
            <a:r>
              <a:rPr lang="en-US" sz="2800" dirty="0"/>
              <a:t>Central Europe 3rd call – </a:t>
            </a:r>
            <a:r>
              <a:rPr lang="hu-HU" sz="2800" dirty="0" err="1" smtClean="0"/>
              <a:t>some</a:t>
            </a:r>
            <a:r>
              <a:rPr lang="hu-HU" sz="2800" dirty="0" smtClean="0"/>
              <a:t> </a:t>
            </a:r>
            <a:r>
              <a:rPr lang="hu-HU" sz="2800" dirty="0" err="1" smtClean="0"/>
              <a:t>details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>
            <a:noAutofit/>
          </a:bodyPr>
          <a:lstStyle/>
          <a:p>
            <a:r>
              <a:rPr lang="hu-HU" sz="2000" dirty="0" err="1" smtClean="0"/>
              <a:t>Countries</a:t>
            </a:r>
            <a:r>
              <a:rPr lang="hu-HU" sz="2000" dirty="0" smtClean="0"/>
              <a:t>: </a:t>
            </a:r>
            <a:r>
              <a:rPr lang="hu-HU" sz="2000" dirty="0"/>
              <a:t>AT, CR, CZ, HU, PL, SK, SI, DE </a:t>
            </a:r>
            <a:r>
              <a:rPr lang="hu-HU" sz="2000" dirty="0" smtClean="0"/>
              <a:t>(</a:t>
            </a:r>
            <a:r>
              <a:rPr lang="hu-HU" sz="2000" dirty="0" err="1" smtClean="0"/>
              <a:t>South-East</a:t>
            </a:r>
            <a:r>
              <a:rPr lang="hu-HU" sz="2000" dirty="0" smtClean="0"/>
              <a:t>), </a:t>
            </a:r>
            <a:r>
              <a:rPr lang="hu-HU" sz="2000" dirty="0"/>
              <a:t>IT </a:t>
            </a:r>
            <a:r>
              <a:rPr lang="hu-HU" sz="2000" dirty="0" smtClean="0"/>
              <a:t>(</a:t>
            </a:r>
            <a:r>
              <a:rPr lang="hu-HU" sz="2000" dirty="0" err="1" smtClean="0"/>
              <a:t>Northern</a:t>
            </a:r>
            <a:r>
              <a:rPr lang="hu-HU" sz="2000" dirty="0" smtClean="0"/>
              <a:t> part). Partner </a:t>
            </a:r>
            <a:r>
              <a:rPr lang="hu-HU" sz="2000" dirty="0" err="1" smtClean="0"/>
              <a:t>from</a:t>
            </a:r>
            <a:r>
              <a:rPr lang="hu-HU" sz="2000" dirty="0" smtClean="0"/>
              <a:t> </a:t>
            </a:r>
            <a:r>
              <a:rPr lang="hu-HU" sz="2000" dirty="0" err="1" smtClean="0"/>
              <a:t>outside</a:t>
            </a:r>
            <a:r>
              <a:rPr lang="hu-HU" sz="2000" dirty="0" smtClean="0"/>
              <a:t> of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target</a:t>
            </a:r>
            <a:r>
              <a:rPr lang="hu-HU" sz="2000" dirty="0" smtClean="0"/>
              <a:t> </a:t>
            </a:r>
            <a:r>
              <a:rPr lang="hu-HU" sz="2000" dirty="0" err="1" smtClean="0"/>
              <a:t>area</a:t>
            </a:r>
            <a:r>
              <a:rPr lang="hu-HU" sz="2000" dirty="0" smtClean="0"/>
              <a:t> is </a:t>
            </a:r>
            <a:r>
              <a:rPr lang="hu-HU" sz="2000" dirty="0" err="1" smtClean="0"/>
              <a:t>possible</a:t>
            </a:r>
            <a:r>
              <a:rPr lang="hu-HU" sz="2000" dirty="0" smtClean="0"/>
              <a:t>, </a:t>
            </a:r>
            <a:r>
              <a:rPr lang="hu-HU" sz="2000" dirty="0" err="1" smtClean="0"/>
              <a:t>but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very</a:t>
            </a:r>
            <a:r>
              <a:rPr lang="hu-HU" sz="2000" dirty="0" smtClean="0"/>
              <a:t> </a:t>
            </a:r>
            <a:r>
              <a:rPr lang="hu-HU" sz="2000" dirty="0" err="1" smtClean="0"/>
              <a:t>specific</a:t>
            </a:r>
            <a:r>
              <a:rPr lang="hu-HU" sz="2000" dirty="0" smtClean="0"/>
              <a:t> </a:t>
            </a:r>
            <a:r>
              <a:rPr lang="hu-HU" sz="2000" dirty="0" err="1" smtClean="0"/>
              <a:t>cases</a:t>
            </a:r>
            <a:r>
              <a:rPr lang="hu-HU" sz="2000" dirty="0" smtClean="0"/>
              <a:t> (</a:t>
            </a:r>
            <a:r>
              <a:rPr lang="hu-HU" sz="2000" dirty="0" err="1" smtClean="0"/>
              <a:t>not</a:t>
            </a:r>
            <a:r>
              <a:rPr lang="hu-HU" sz="2000" dirty="0" smtClean="0"/>
              <a:t> </a:t>
            </a:r>
            <a:r>
              <a:rPr lang="hu-HU" sz="2000" dirty="0" err="1" smtClean="0"/>
              <a:t>recommended</a:t>
            </a:r>
            <a:r>
              <a:rPr lang="hu-HU" sz="2000" dirty="0"/>
              <a:t>)</a:t>
            </a:r>
          </a:p>
          <a:p>
            <a:r>
              <a:rPr lang="hu-HU" sz="2000" dirty="0" err="1" smtClean="0"/>
              <a:t>Available</a:t>
            </a:r>
            <a:r>
              <a:rPr lang="hu-HU" sz="2000" dirty="0" smtClean="0"/>
              <a:t> ~6</a:t>
            </a:r>
            <a:r>
              <a:rPr lang="pt-BR" sz="2000" dirty="0" smtClean="0"/>
              <a:t>0 </a:t>
            </a:r>
            <a:r>
              <a:rPr lang="pt-BR" sz="2000" dirty="0"/>
              <a:t>M </a:t>
            </a:r>
            <a:r>
              <a:rPr lang="pt-BR" sz="2000" dirty="0" smtClean="0"/>
              <a:t>EUR</a:t>
            </a:r>
            <a:r>
              <a:rPr lang="hu-HU" sz="2000" dirty="0" smtClean="0"/>
              <a:t>; </a:t>
            </a:r>
            <a:r>
              <a:rPr lang="pt-BR" sz="2000" dirty="0" smtClean="0"/>
              <a:t>20</a:t>
            </a:r>
            <a:r>
              <a:rPr lang="hu-HU" sz="2000" dirty="0" smtClean="0"/>
              <a:t>M€</a:t>
            </a:r>
            <a:r>
              <a:rPr lang="pt-BR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priority</a:t>
            </a:r>
            <a:r>
              <a:rPr lang="pt-BR" sz="2000" dirty="0" smtClean="0"/>
              <a:t> 3</a:t>
            </a:r>
            <a:r>
              <a:rPr lang="hu-HU" sz="2000" dirty="0" smtClean="0"/>
              <a:t>,</a:t>
            </a:r>
            <a:r>
              <a:rPr lang="pt-BR" sz="2000" dirty="0" smtClean="0"/>
              <a:t> 10</a:t>
            </a:r>
            <a:r>
              <a:rPr lang="hu-HU" sz="2000" dirty="0" smtClean="0"/>
              <a:t>M€</a:t>
            </a:r>
            <a:r>
              <a:rPr lang="pt-BR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priority</a:t>
            </a:r>
            <a:r>
              <a:rPr lang="hu-HU" sz="2000" dirty="0" smtClean="0"/>
              <a:t> </a:t>
            </a:r>
            <a:r>
              <a:rPr lang="pt-BR" sz="2000" dirty="0" smtClean="0"/>
              <a:t>2</a:t>
            </a:r>
            <a:endParaRPr lang="pt-BR" sz="2000" dirty="0"/>
          </a:p>
          <a:p>
            <a:r>
              <a:rPr lang="hu-HU" sz="2000" dirty="0" err="1" smtClean="0"/>
              <a:t>Projects</a:t>
            </a:r>
            <a:r>
              <a:rPr lang="hu-HU" sz="2000" dirty="0" smtClean="0"/>
              <a:t> </a:t>
            </a:r>
            <a:r>
              <a:rPr lang="hu-HU" sz="2000" dirty="0" err="1" smtClean="0"/>
              <a:t>magnitude</a:t>
            </a:r>
            <a:r>
              <a:rPr lang="hu-HU" sz="2000" dirty="0" smtClean="0"/>
              <a:t> 1-5 </a:t>
            </a:r>
            <a:r>
              <a:rPr lang="hu-HU" sz="2000" dirty="0"/>
              <a:t>M </a:t>
            </a:r>
            <a:r>
              <a:rPr lang="hu-HU" sz="2000" dirty="0" smtClean="0"/>
              <a:t>EUR, </a:t>
            </a:r>
            <a:r>
              <a:rPr lang="hu-HU" sz="2000" dirty="0" err="1" smtClean="0"/>
              <a:t>average</a:t>
            </a:r>
            <a:r>
              <a:rPr lang="hu-HU" sz="2000" dirty="0" smtClean="0"/>
              <a:t> </a:t>
            </a:r>
            <a:r>
              <a:rPr lang="hu-HU" sz="2000" dirty="0"/>
              <a:t>2 M </a:t>
            </a:r>
            <a:r>
              <a:rPr lang="hu-HU" sz="2000" dirty="0" smtClean="0"/>
              <a:t>EUR</a:t>
            </a:r>
            <a:endParaRPr lang="hu-HU" sz="2000" dirty="0"/>
          </a:p>
          <a:p>
            <a:r>
              <a:rPr lang="hu-HU" sz="2000" dirty="0" smtClean="0"/>
              <a:t>Min. 3 </a:t>
            </a:r>
            <a:r>
              <a:rPr lang="hu-HU" sz="2000" dirty="0" err="1" smtClean="0"/>
              <a:t>partners</a:t>
            </a:r>
            <a:r>
              <a:rPr lang="hu-HU" sz="2000" dirty="0" smtClean="0"/>
              <a:t> </a:t>
            </a:r>
            <a:r>
              <a:rPr lang="hu-HU" sz="2000" dirty="0" err="1" smtClean="0"/>
              <a:t>from</a:t>
            </a:r>
            <a:r>
              <a:rPr lang="hu-HU" sz="2000" dirty="0" smtClean="0"/>
              <a:t> </a:t>
            </a:r>
            <a:r>
              <a:rPr lang="hu-HU" sz="2000" dirty="0" err="1" smtClean="0"/>
              <a:t>3</a:t>
            </a:r>
            <a:r>
              <a:rPr lang="hu-HU" sz="2000" dirty="0" smtClean="0"/>
              <a:t> </a:t>
            </a:r>
            <a:r>
              <a:rPr lang="hu-HU" sz="2000" dirty="0" err="1" smtClean="0"/>
              <a:t>different</a:t>
            </a:r>
            <a:r>
              <a:rPr lang="hu-HU" sz="2000" dirty="0" smtClean="0"/>
              <a:t> </a:t>
            </a:r>
            <a:r>
              <a:rPr lang="hu-HU" sz="2000" dirty="0" err="1" smtClean="0"/>
              <a:t>countries</a:t>
            </a:r>
            <a:r>
              <a:rPr lang="hu-HU" sz="2000" dirty="0" smtClean="0"/>
              <a:t>, </a:t>
            </a:r>
            <a:r>
              <a:rPr lang="hu-HU" sz="2000" dirty="0" err="1"/>
              <a:t>max</a:t>
            </a:r>
            <a:r>
              <a:rPr lang="hu-HU" sz="2000" dirty="0"/>
              <a:t>. 12 partner, </a:t>
            </a:r>
            <a:r>
              <a:rPr lang="hu-HU" sz="2000" dirty="0" err="1" smtClean="0"/>
              <a:t>average</a:t>
            </a:r>
            <a:r>
              <a:rPr lang="hu-HU" sz="2000" dirty="0" smtClean="0"/>
              <a:t> 7-10</a:t>
            </a:r>
            <a:endParaRPr lang="hu-HU" sz="2000" dirty="0"/>
          </a:p>
          <a:p>
            <a:r>
              <a:rPr lang="hu-HU" sz="2000" dirty="0" err="1" smtClean="0"/>
              <a:t>Usually</a:t>
            </a:r>
            <a:r>
              <a:rPr lang="hu-HU" sz="2000" dirty="0" smtClean="0"/>
              <a:t> 2-3 </a:t>
            </a:r>
            <a:r>
              <a:rPr lang="hu-HU" sz="2000" dirty="0" err="1" smtClean="0"/>
              <a:t>years</a:t>
            </a:r>
            <a:r>
              <a:rPr lang="hu-HU" sz="2000" dirty="0" smtClean="0"/>
              <a:t> </a:t>
            </a:r>
            <a:r>
              <a:rPr lang="hu-HU" sz="2000" dirty="0" err="1" smtClean="0"/>
              <a:t>duration</a:t>
            </a:r>
            <a:r>
              <a:rPr lang="hu-HU" sz="2000" dirty="0" smtClean="0"/>
              <a:t>, </a:t>
            </a:r>
            <a:r>
              <a:rPr lang="hu-HU" sz="2000" dirty="0" err="1" smtClean="0"/>
              <a:t>final</a:t>
            </a:r>
            <a:r>
              <a:rPr lang="hu-HU" sz="2000" dirty="0" smtClean="0"/>
              <a:t> </a:t>
            </a:r>
            <a:r>
              <a:rPr lang="hu-HU" sz="2000" dirty="0" err="1" smtClean="0"/>
              <a:t>deadline</a:t>
            </a:r>
            <a:r>
              <a:rPr lang="hu-HU" sz="2000" dirty="0" smtClean="0"/>
              <a:t> December 2021</a:t>
            </a:r>
            <a:endParaRPr lang="hu-HU" sz="2000" dirty="0"/>
          </a:p>
          <a:p>
            <a:r>
              <a:rPr lang="hu-HU" sz="2000" dirty="0"/>
              <a:t>1 </a:t>
            </a:r>
            <a:r>
              <a:rPr lang="hu-HU" sz="2000" dirty="0" err="1"/>
              <a:t>step</a:t>
            </a:r>
            <a:r>
              <a:rPr lang="hu-HU" sz="2000" dirty="0"/>
              <a:t> </a:t>
            </a:r>
            <a:r>
              <a:rPr lang="hu-HU" sz="2000" dirty="0" err="1"/>
              <a:t>evaluation</a:t>
            </a:r>
            <a:r>
              <a:rPr lang="hu-HU" sz="2000" dirty="0"/>
              <a:t> </a:t>
            </a:r>
            <a:r>
              <a:rPr lang="hu-HU" sz="2000" dirty="0" err="1"/>
              <a:t>process</a:t>
            </a:r>
            <a:endParaRPr lang="hu-HU" sz="2000" dirty="0"/>
          </a:p>
          <a:p>
            <a:r>
              <a:rPr lang="hu-HU" sz="2000" dirty="0" err="1" smtClean="0"/>
              <a:t>Evaluation</a:t>
            </a:r>
            <a:r>
              <a:rPr lang="hu-HU" sz="2000" dirty="0" smtClean="0"/>
              <a:t> </a:t>
            </a:r>
            <a:r>
              <a:rPr lang="hu-HU" sz="2000" dirty="0" err="1" smtClean="0"/>
              <a:t>priorities</a:t>
            </a:r>
            <a:r>
              <a:rPr lang="hu-HU" sz="2000" dirty="0" smtClean="0"/>
              <a:t>: </a:t>
            </a:r>
            <a:r>
              <a:rPr lang="hu-HU" sz="2000" dirty="0" err="1" smtClean="0"/>
              <a:t>relevance</a:t>
            </a:r>
            <a:r>
              <a:rPr lang="hu-HU" sz="2000" dirty="0" smtClean="0"/>
              <a:t>, </a:t>
            </a:r>
            <a:r>
              <a:rPr lang="hu-HU" sz="2000" dirty="0" err="1" smtClean="0"/>
              <a:t>partnership</a:t>
            </a:r>
            <a:r>
              <a:rPr lang="hu-HU" sz="2000" dirty="0" smtClean="0"/>
              <a:t>, </a:t>
            </a:r>
            <a:r>
              <a:rPr lang="hu-HU" sz="2000" dirty="0" err="1" smtClean="0"/>
              <a:t>implementation</a:t>
            </a:r>
            <a:r>
              <a:rPr lang="hu-HU" sz="2000" dirty="0" smtClean="0"/>
              <a:t>. </a:t>
            </a:r>
            <a:r>
              <a:rPr lang="hu-HU" sz="2000" dirty="0" err="1" smtClean="0"/>
              <a:t>If</a:t>
            </a:r>
            <a:r>
              <a:rPr lang="hu-HU" sz="2000" dirty="0" smtClean="0"/>
              <a:t> </a:t>
            </a:r>
            <a:r>
              <a:rPr lang="hu-HU" sz="2000" dirty="0" err="1" smtClean="0"/>
              <a:t>relevance</a:t>
            </a:r>
            <a:r>
              <a:rPr lang="hu-HU" sz="2000" dirty="0" smtClean="0"/>
              <a:t> </a:t>
            </a:r>
            <a:r>
              <a:rPr lang="hu-HU" sz="2000" dirty="0" err="1" smtClean="0"/>
              <a:t>criteria</a:t>
            </a:r>
            <a:r>
              <a:rPr lang="hu-HU" sz="2000" dirty="0" smtClean="0"/>
              <a:t> </a:t>
            </a:r>
            <a:r>
              <a:rPr lang="hu-HU" sz="2000" dirty="0" err="1" smtClean="0"/>
              <a:t>does</a:t>
            </a:r>
            <a:r>
              <a:rPr lang="hu-HU" sz="2000" dirty="0" smtClean="0"/>
              <a:t> </a:t>
            </a:r>
            <a:r>
              <a:rPr lang="hu-HU" sz="2000" dirty="0" err="1" smtClean="0"/>
              <a:t>not</a:t>
            </a:r>
            <a:r>
              <a:rPr lang="hu-HU" sz="2000" dirty="0" smtClean="0"/>
              <a:t> </a:t>
            </a:r>
            <a:r>
              <a:rPr lang="hu-HU" sz="2000" dirty="0" err="1" smtClean="0"/>
              <a:t>meet</a:t>
            </a:r>
            <a:r>
              <a:rPr lang="hu-HU" sz="2000" dirty="0" smtClean="0"/>
              <a:t> </a:t>
            </a:r>
            <a:r>
              <a:rPr lang="hu-HU" sz="2000" dirty="0" err="1" smtClean="0"/>
              <a:t>it</a:t>
            </a:r>
            <a:r>
              <a:rPr lang="hu-HU" sz="2000" dirty="0" smtClean="0"/>
              <a:t> is </a:t>
            </a:r>
            <a:r>
              <a:rPr lang="hu-HU" sz="2000" dirty="0" err="1" smtClean="0"/>
              <a:t>dismissed</a:t>
            </a:r>
            <a:r>
              <a:rPr lang="hu-HU" sz="2000" dirty="0" smtClean="0"/>
              <a:t>. </a:t>
            </a:r>
            <a:r>
              <a:rPr lang="hu-HU" sz="2000" dirty="0" err="1" smtClean="0"/>
              <a:t>Discuss</a:t>
            </a:r>
            <a:r>
              <a:rPr lang="hu-HU" sz="2000" dirty="0" smtClean="0"/>
              <a:t> </a:t>
            </a:r>
            <a:r>
              <a:rPr lang="hu-HU" sz="2000" dirty="0" err="1" smtClean="0"/>
              <a:t>with</a:t>
            </a:r>
            <a:r>
              <a:rPr lang="hu-HU" sz="2000" dirty="0" smtClean="0"/>
              <a:t> JS! (online chat, </a:t>
            </a:r>
            <a:r>
              <a:rPr lang="hu-HU" sz="2000" dirty="0" err="1" smtClean="0"/>
              <a:t>Linked-in</a:t>
            </a:r>
            <a:r>
              <a:rPr lang="hu-HU" sz="2000" dirty="0"/>
              <a:t> </a:t>
            </a:r>
            <a:r>
              <a:rPr lang="hu-HU" sz="2000" dirty="0" err="1" smtClean="0"/>
              <a:t>Webinars</a:t>
            </a:r>
            <a:r>
              <a:rPr lang="hu-HU" sz="2000" dirty="0" smtClean="0"/>
              <a:t>, Q&amp;A, </a:t>
            </a:r>
            <a:r>
              <a:rPr lang="hu-HU" sz="2000" dirty="0" err="1" smtClean="0"/>
              <a:t>national</a:t>
            </a:r>
            <a:r>
              <a:rPr lang="hu-HU" sz="2000" dirty="0" smtClean="0"/>
              <a:t> </a:t>
            </a:r>
            <a:r>
              <a:rPr lang="hu-HU" sz="2000" dirty="0" err="1" smtClean="0"/>
              <a:t>coordinators</a:t>
            </a:r>
            <a:r>
              <a:rPr lang="hu-HU" sz="2000" dirty="0" smtClean="0"/>
              <a:t>, JS </a:t>
            </a:r>
            <a:r>
              <a:rPr lang="hu-HU" sz="2000" dirty="0" err="1"/>
              <a:t>Helpdesk</a:t>
            </a:r>
            <a:r>
              <a:rPr lang="hu-HU" sz="2000" dirty="0"/>
              <a:t> </a:t>
            </a:r>
            <a:r>
              <a:rPr lang="hu-HU" sz="2000" dirty="0" smtClean="0"/>
              <a:t>- </a:t>
            </a:r>
            <a:r>
              <a:rPr lang="hu-HU" sz="2000" dirty="0" err="1" smtClean="0"/>
              <a:t>Lubor</a:t>
            </a:r>
            <a:r>
              <a:rPr lang="hu-HU" sz="2000" dirty="0" smtClean="0"/>
              <a:t> </a:t>
            </a:r>
            <a:r>
              <a:rPr lang="hu-HU" sz="2000" dirty="0" err="1" smtClean="0"/>
              <a:t>Jusko</a:t>
            </a:r>
            <a:r>
              <a:rPr lang="hu-HU" sz="2000" dirty="0"/>
              <a:t>)</a:t>
            </a:r>
            <a:endParaRPr lang="hu-HU" sz="2000" dirty="0" smtClean="0"/>
          </a:p>
          <a:p>
            <a:r>
              <a:rPr lang="hu-HU" sz="2000" dirty="0" err="1"/>
              <a:t>Submission</a:t>
            </a:r>
            <a:r>
              <a:rPr lang="hu-HU" sz="2000" dirty="0"/>
              <a:t> </a:t>
            </a:r>
            <a:r>
              <a:rPr lang="hu-HU" sz="2000" dirty="0" err="1"/>
              <a:t>deadline</a:t>
            </a:r>
            <a:r>
              <a:rPr lang="hu-HU" sz="2000" dirty="0"/>
              <a:t>.: 18:00 </a:t>
            </a:r>
            <a:r>
              <a:rPr lang="hu-HU" sz="2000" dirty="0" err="1"/>
              <a:t>on</a:t>
            </a:r>
            <a:r>
              <a:rPr lang="hu-HU" sz="2000" dirty="0"/>
              <a:t> 25th of </a:t>
            </a:r>
            <a:r>
              <a:rPr lang="hu-HU" sz="2000" dirty="0" err="1"/>
              <a:t>January</a:t>
            </a:r>
            <a:r>
              <a:rPr lang="hu-HU" sz="2000" dirty="0"/>
              <a:t> </a:t>
            </a:r>
            <a:r>
              <a:rPr lang="hu-HU" sz="2000" dirty="0" err="1"/>
              <a:t>in</a:t>
            </a:r>
            <a:r>
              <a:rPr lang="hu-HU" sz="2000" dirty="0"/>
              <a:t> 2018</a:t>
            </a:r>
          </a:p>
          <a:p>
            <a:endParaRPr lang="hu-HU" sz="2000" dirty="0" smtClean="0"/>
          </a:p>
          <a:p>
            <a:r>
              <a:rPr lang="hu-HU" sz="2000" dirty="0" smtClean="0"/>
              <a:t>T</a:t>
            </a:r>
            <a:r>
              <a:rPr lang="en-US" sz="2000" dirty="0" err="1" smtClean="0"/>
              <a:t>ransnational</a:t>
            </a:r>
            <a:r>
              <a:rPr lang="en-US" sz="2000" dirty="0" smtClean="0"/>
              <a:t> </a:t>
            </a:r>
            <a:r>
              <a:rPr lang="en-US" sz="2000" dirty="0"/>
              <a:t>thematic workshop </a:t>
            </a:r>
            <a:r>
              <a:rPr lang="en-US" sz="2000" dirty="0" smtClean="0"/>
              <a:t>7-</a:t>
            </a:r>
            <a:r>
              <a:rPr lang="hu-HU" sz="2000" dirty="0" smtClean="0"/>
              <a:t>8. november 2017, </a:t>
            </a:r>
            <a:r>
              <a:rPr lang="hu-HU" sz="2000" dirty="0" err="1" smtClean="0"/>
              <a:t>Prague</a:t>
            </a:r>
            <a:r>
              <a:rPr lang="hu-HU" sz="2000" dirty="0" smtClean="0"/>
              <a:t>, CZ</a:t>
            </a:r>
            <a:endParaRPr lang="hu-HU" sz="2000" dirty="0"/>
          </a:p>
          <a:p>
            <a:endParaRPr lang="hu-HU" sz="2000" dirty="0" smtClean="0"/>
          </a:p>
        </p:txBody>
      </p:sp>
      <p:sp>
        <p:nvSpPr>
          <p:cNvPr id="4" name="AutoShape 2" descr="New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5" descr="Danube Strategic Project Fund - new opportunity of EUSDR for fundi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3074" name="Picture 2" descr="http://www.interreg-central.eu/src/interreg-central-eu/images/int_logo_groess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66048" y="160338"/>
            <a:ext cx="2942481" cy="720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5457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Box 1"/>
          <p:cNvSpPr txBox="1">
            <a:spLocks noChangeArrowheads="1"/>
          </p:cNvSpPr>
          <p:nvPr/>
        </p:nvSpPr>
        <p:spPr bwMode="auto">
          <a:xfrm>
            <a:off x="0" y="47625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hu-HU" sz="3600" dirty="0" err="1" smtClean="0">
                <a:latin typeface="Constantia" pitchFamily="18" charset="0"/>
              </a:rPr>
              <a:t>Thank</a:t>
            </a:r>
            <a:r>
              <a:rPr lang="hu-HU" sz="3600" dirty="0" smtClean="0">
                <a:latin typeface="Constantia" pitchFamily="18" charset="0"/>
              </a:rPr>
              <a:t> </a:t>
            </a:r>
            <a:r>
              <a:rPr lang="hu-HU" sz="3600" dirty="0" err="1" smtClean="0">
                <a:latin typeface="Constantia" pitchFamily="18" charset="0"/>
              </a:rPr>
              <a:t>you</a:t>
            </a:r>
            <a:r>
              <a:rPr lang="hu-HU" sz="3600" dirty="0" smtClean="0">
                <a:latin typeface="Constantia" pitchFamily="18" charset="0"/>
              </a:rPr>
              <a:t> </a:t>
            </a:r>
            <a:r>
              <a:rPr lang="hu-HU" sz="3600" dirty="0" err="1" smtClean="0">
                <a:latin typeface="Constantia" pitchFamily="18" charset="0"/>
              </a:rPr>
              <a:t>for</a:t>
            </a:r>
            <a:r>
              <a:rPr lang="hu-HU" sz="3600" dirty="0" smtClean="0">
                <a:latin typeface="Constantia" pitchFamily="18" charset="0"/>
              </a:rPr>
              <a:t> </a:t>
            </a:r>
            <a:r>
              <a:rPr lang="hu-HU" sz="3600" dirty="0" err="1" smtClean="0">
                <a:latin typeface="Constantia" pitchFamily="18" charset="0"/>
              </a:rPr>
              <a:t>your</a:t>
            </a:r>
            <a:r>
              <a:rPr lang="hu-HU" sz="3600" dirty="0" smtClean="0">
                <a:latin typeface="Constantia" pitchFamily="18" charset="0"/>
              </a:rPr>
              <a:t> </a:t>
            </a:r>
            <a:r>
              <a:rPr lang="hu-HU" sz="3600" dirty="0" err="1" smtClean="0">
                <a:latin typeface="Constantia" pitchFamily="18" charset="0"/>
              </a:rPr>
              <a:t>attention</a:t>
            </a:r>
            <a:r>
              <a:rPr lang="hu-HU" sz="3600" dirty="0" smtClean="0">
                <a:latin typeface="Constantia" pitchFamily="18" charset="0"/>
              </a:rPr>
              <a:t>!</a:t>
            </a:r>
            <a:endParaRPr lang="hu-HU" sz="3600" dirty="0">
              <a:latin typeface="Constantia" pitchFamily="18" charset="0"/>
            </a:endParaRPr>
          </a:p>
        </p:txBody>
      </p:sp>
      <p:sp>
        <p:nvSpPr>
          <p:cNvPr id="32772" name="Rectangle 3"/>
          <p:cNvSpPr txBox="1">
            <a:spLocks noChangeArrowheads="1"/>
          </p:cNvSpPr>
          <p:nvPr/>
        </p:nvSpPr>
        <p:spPr bwMode="auto">
          <a:xfrm>
            <a:off x="179388" y="2276871"/>
            <a:ext cx="8785225" cy="4392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hu-HU" altLang="hu-HU" sz="2400" b="1" dirty="0" err="1" smtClean="0">
                <a:solidFill>
                  <a:schemeClr val="tx2"/>
                </a:solidFill>
                <a:latin typeface="Constantia" pitchFamily="18" charset="0"/>
              </a:rPr>
              <a:t>Contact</a:t>
            </a:r>
            <a:r>
              <a:rPr lang="hu-HU" altLang="hu-HU" sz="2400" b="1" dirty="0" smtClean="0">
                <a:solidFill>
                  <a:schemeClr val="tx2"/>
                </a:solidFill>
                <a:latin typeface="Constantia" pitchFamily="18" charset="0"/>
              </a:rPr>
              <a:t>: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hu-HU" altLang="hu-HU" sz="2400" b="1" dirty="0">
              <a:solidFill>
                <a:schemeClr val="tx2"/>
              </a:solidFill>
              <a:latin typeface="Constantia" pitchFamily="18" charset="0"/>
            </a:endParaRPr>
          </a:p>
          <a:p>
            <a:r>
              <a:rPr lang="hu-HU" b="1" u="sng" dirty="0" smtClean="0"/>
              <a:t>EUSDR </a:t>
            </a:r>
            <a:r>
              <a:rPr lang="en-US" b="1" u="sng" dirty="0" smtClean="0"/>
              <a:t>Water </a:t>
            </a:r>
            <a:r>
              <a:rPr lang="en-US" b="1" u="sng" dirty="0"/>
              <a:t>Quality Priority Area (PA4</a:t>
            </a:r>
            <a:r>
              <a:rPr lang="en-US" b="1" u="sng" dirty="0" smtClean="0"/>
              <a:t>)</a:t>
            </a:r>
            <a:r>
              <a:rPr lang="hu-HU" b="1" u="sng" dirty="0" smtClean="0"/>
              <a:t> </a:t>
            </a:r>
            <a:r>
              <a:rPr lang="en-US" b="1" u="sng" dirty="0" smtClean="0"/>
              <a:t>Hungarian </a:t>
            </a:r>
            <a:r>
              <a:rPr lang="en-US" b="1" u="sng" dirty="0"/>
              <a:t>coordination:</a:t>
            </a:r>
            <a:endParaRPr lang="en-US" dirty="0"/>
          </a:p>
          <a:p>
            <a:endParaRPr lang="hu-HU" b="1" dirty="0" smtClean="0"/>
          </a:p>
          <a:p>
            <a:r>
              <a:rPr lang="en-US" b="1" dirty="0" err="1" smtClean="0"/>
              <a:t>Balázs</a:t>
            </a:r>
            <a:r>
              <a:rPr lang="en-US" b="1" dirty="0" smtClean="0"/>
              <a:t> </a:t>
            </a:r>
            <a:r>
              <a:rPr lang="en-US" b="1" dirty="0"/>
              <a:t>HORVÁTH</a:t>
            </a:r>
            <a:endParaRPr lang="en-US" dirty="0"/>
          </a:p>
          <a:p>
            <a:r>
              <a:rPr lang="hu-HU" dirty="0" smtClean="0"/>
              <a:t>HU </a:t>
            </a:r>
            <a:r>
              <a:rPr lang="en-US" dirty="0" smtClean="0"/>
              <a:t>Priority </a:t>
            </a:r>
            <a:r>
              <a:rPr lang="en-US" dirty="0"/>
              <a:t>Area </a:t>
            </a:r>
            <a:r>
              <a:rPr lang="en-US" dirty="0" smtClean="0"/>
              <a:t>Coordinator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Mail: </a:t>
            </a:r>
            <a:r>
              <a:rPr lang="hu-HU" dirty="0" err="1" smtClean="0">
                <a:hlinkClick r:id="rId2"/>
              </a:rPr>
              <a:t>horvath.balazs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ovf.hu</a:t>
            </a:r>
            <a:endParaRPr lang="hu-HU" dirty="0" smtClean="0"/>
          </a:p>
          <a:p>
            <a:r>
              <a:rPr lang="hu-HU" dirty="0"/>
              <a:t>Web: </a:t>
            </a:r>
            <a:r>
              <a:rPr lang="hu-HU" dirty="0">
                <a:hlinkClick r:id="rId3"/>
              </a:rPr>
              <a:t>https://www.danubewaterquality.eu</a:t>
            </a:r>
            <a:r>
              <a:rPr lang="hu-HU" dirty="0" smtClean="0">
                <a:hlinkClick r:id="rId3"/>
              </a:rPr>
              <a:t>/</a:t>
            </a:r>
            <a:endParaRPr lang="hu-HU" dirty="0" smtClean="0"/>
          </a:p>
          <a:p>
            <a:endParaRPr lang="en-US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hu-HU" altLang="hu-HU" b="1" dirty="0">
              <a:solidFill>
                <a:schemeClr val="tx2"/>
              </a:solidFill>
              <a:latin typeface="Constantia" pitchFamily="18" charset="0"/>
            </a:endParaRPr>
          </a:p>
        </p:txBody>
      </p:sp>
      <p:pic>
        <p:nvPicPr>
          <p:cNvPr id="4098" name="Picture 2" descr="Képtalálat a következőre: „EUSDR PA4”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31150"/>
            <a:ext cx="3623767" cy="1483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37496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414</Words>
  <Application>Microsoft Office PowerPoint</Application>
  <PresentationFormat>Экран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Office-téma</vt:lpstr>
      <vt:lpstr>TRIMONITOR Danube TRIbutary MONITORing programme</vt:lpstr>
      <vt:lpstr>Project proposal</vt:lpstr>
      <vt:lpstr>Potential financing program: Central Europe 3rd call – some details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Gombás Károly</dc:creator>
  <cp:lastModifiedBy>User</cp:lastModifiedBy>
  <cp:revision>86</cp:revision>
  <dcterms:created xsi:type="dcterms:W3CDTF">2017-03-08T06:20:02Z</dcterms:created>
  <dcterms:modified xsi:type="dcterms:W3CDTF">2019-09-11T14:30:09Z</dcterms:modified>
</cp:coreProperties>
</file>