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7" r:id="rId5"/>
    <p:sldId id="1192" r:id="rId6"/>
    <p:sldId id="1202" r:id="rId7"/>
    <p:sldId id="1194" r:id="rId8"/>
    <p:sldId id="1197" r:id="rId9"/>
    <p:sldId id="1198" r:id="rId10"/>
    <p:sldId id="1193" r:id="rId11"/>
    <p:sldId id="1199" r:id="rId12"/>
    <p:sldId id="1200" r:id="rId13"/>
    <p:sldId id="1184" r:id="rId14"/>
    <p:sldId id="1201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36E735-6D94-E4E9-369F-4900DC287A02}" name="Sabina Bokal" initials="SB" userId="S::sabina.bokal@gwpcee.org::b9f19410-1bd2-4d71-bf8c-77f04662ba61" providerId="AD"/>
  <p188:author id="{A1A41688-D985-0A99-F50A-A9D81F3C9970}" name="Gergana Majercakova" initials="GM" userId="S::gergana.majercakova@gwp.org::fd37c73f-e4b9-46ed-85bc-149b39290e25" providerId="AD"/>
  <p188:author id="{FDD3FFCB-597F-18B2-1018-7F9EBCBA9219}" name="Primoz Skrt" initials="PS" userId="S::primoz.skrt@gwpcee.org::21052d34-a586-43ba-ba9d-af39d49857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971"/>
    <a:srgbClr val="203864"/>
    <a:srgbClr val="852E37"/>
    <a:srgbClr val="D2EBF5"/>
    <a:srgbClr val="F3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1DFAF-7502-B23A-765B-1478F96740CA}" v="43" dt="2023-05-22T13:37:23.408"/>
    <p1510:client id="{9564D61B-DBEB-B8A3-39C0-E1A5D0BEC523}" v="197" dt="2023-05-22T07:50:53.093"/>
    <p1510:client id="{FF22786D-C1CB-49B5-A85F-4AEFF9A809E3}" v="64" dt="2023-05-23T06:56:46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81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moz Skrt" userId="S::primoz.skrt@gwpcee.org::21052d34-a586-43ba-ba9d-af39d4985766" providerId="AD" clId="Web-{9564D61B-DBEB-B8A3-39C0-E1A5D0BEC523}"/>
    <pc:docChg chg="modSld">
      <pc:chgData name="Primoz Skrt" userId="S::primoz.skrt@gwpcee.org::21052d34-a586-43ba-ba9d-af39d4985766" providerId="AD" clId="Web-{9564D61B-DBEB-B8A3-39C0-E1A5D0BEC523}" dt="2023-05-22T07:50:53.093" v="202" actId="20577"/>
      <pc:docMkLst>
        <pc:docMk/>
      </pc:docMkLst>
      <pc:sldChg chg="modSp">
        <pc:chgData name="Primoz Skrt" userId="S::primoz.skrt@gwpcee.org::21052d34-a586-43ba-ba9d-af39d4985766" providerId="AD" clId="Web-{9564D61B-DBEB-B8A3-39C0-E1A5D0BEC523}" dt="2023-05-22T07:50:53.093" v="202" actId="20577"/>
        <pc:sldMkLst>
          <pc:docMk/>
          <pc:sldMk cId="2374128989" sldId="1200"/>
        </pc:sldMkLst>
        <pc:spChg chg="mod">
          <ac:chgData name="Primoz Skrt" userId="S::primoz.skrt@gwpcee.org::21052d34-a586-43ba-ba9d-af39d4985766" providerId="AD" clId="Web-{9564D61B-DBEB-B8A3-39C0-E1A5D0BEC523}" dt="2023-05-22T07:48:52.120" v="149" actId="20577"/>
          <ac:spMkLst>
            <pc:docMk/>
            <pc:sldMk cId="2374128989" sldId="1200"/>
            <ac:spMk id="2" creationId="{948DD099-F21B-D74A-96FB-1F37C30F0B72}"/>
          </ac:spMkLst>
        </pc:spChg>
        <pc:spChg chg="mod">
          <ac:chgData name="Primoz Skrt" userId="S::primoz.skrt@gwpcee.org::21052d34-a586-43ba-ba9d-af39d4985766" providerId="AD" clId="Web-{9564D61B-DBEB-B8A3-39C0-E1A5D0BEC523}" dt="2023-05-22T07:45:20.035" v="64" actId="20577"/>
          <ac:spMkLst>
            <pc:docMk/>
            <pc:sldMk cId="2374128989" sldId="1200"/>
            <ac:spMk id="3" creationId="{B270263E-3F21-1E22-C5E5-D0EB7E906F9D}"/>
          </ac:spMkLst>
        </pc:spChg>
        <pc:spChg chg="mod">
          <ac:chgData name="Primoz Skrt" userId="S::primoz.skrt@gwpcee.org::21052d34-a586-43ba-ba9d-af39d4985766" providerId="AD" clId="Web-{9564D61B-DBEB-B8A3-39C0-E1A5D0BEC523}" dt="2023-05-22T07:50:53.093" v="202" actId="20577"/>
          <ac:spMkLst>
            <pc:docMk/>
            <pc:sldMk cId="2374128989" sldId="1200"/>
            <ac:spMk id="4" creationId="{A8326F30-D264-F91C-3608-C20380E6587C}"/>
          </ac:spMkLst>
        </pc:spChg>
      </pc:sldChg>
    </pc:docChg>
  </pc:docChgLst>
  <pc:docChgLst>
    <pc:chgData name="Sabina Bokal" userId="b9f19410-1bd2-4d71-bf8c-77f04662ba61" providerId="ADAL" clId="{FF22786D-C1CB-49B5-A85F-4AEFF9A809E3}"/>
    <pc:docChg chg="undo custSel addSld delSld modSld sldOrd">
      <pc:chgData name="Sabina Bokal" userId="b9f19410-1bd2-4d71-bf8c-77f04662ba61" providerId="ADAL" clId="{FF22786D-C1CB-49B5-A85F-4AEFF9A809E3}" dt="2023-05-23T06:57:15.829" v="2454" actId="27636"/>
      <pc:docMkLst>
        <pc:docMk/>
      </pc:docMkLst>
      <pc:sldChg chg="del">
        <pc:chgData name="Sabina Bokal" userId="b9f19410-1bd2-4d71-bf8c-77f04662ba61" providerId="ADAL" clId="{FF22786D-C1CB-49B5-A85F-4AEFF9A809E3}" dt="2023-05-19T09:23:05.906" v="116" actId="47"/>
        <pc:sldMkLst>
          <pc:docMk/>
          <pc:sldMk cId="1464241631" sldId="259"/>
        </pc:sldMkLst>
      </pc:sldChg>
      <pc:sldChg chg="del">
        <pc:chgData name="Sabina Bokal" userId="b9f19410-1bd2-4d71-bf8c-77f04662ba61" providerId="ADAL" clId="{FF22786D-C1CB-49B5-A85F-4AEFF9A809E3}" dt="2023-05-19T09:23:06.836" v="117" actId="47"/>
        <pc:sldMkLst>
          <pc:docMk/>
          <pc:sldMk cId="205506615" sldId="260"/>
        </pc:sldMkLst>
      </pc:sldChg>
      <pc:sldChg chg="del">
        <pc:chgData name="Sabina Bokal" userId="b9f19410-1bd2-4d71-bf8c-77f04662ba61" providerId="ADAL" clId="{FF22786D-C1CB-49B5-A85F-4AEFF9A809E3}" dt="2023-05-19T09:23:08.527" v="118" actId="47"/>
        <pc:sldMkLst>
          <pc:docMk/>
          <pc:sldMk cId="516431453" sldId="261"/>
        </pc:sldMkLst>
      </pc:sldChg>
      <pc:sldChg chg="del">
        <pc:chgData name="Sabina Bokal" userId="b9f19410-1bd2-4d71-bf8c-77f04662ba61" providerId="ADAL" clId="{FF22786D-C1CB-49B5-A85F-4AEFF9A809E3}" dt="2023-05-19T09:23:09.861" v="119" actId="47"/>
        <pc:sldMkLst>
          <pc:docMk/>
          <pc:sldMk cId="3103203721" sldId="262"/>
        </pc:sldMkLst>
      </pc:sldChg>
      <pc:sldChg chg="del">
        <pc:chgData name="Sabina Bokal" userId="b9f19410-1bd2-4d71-bf8c-77f04662ba61" providerId="ADAL" clId="{FF22786D-C1CB-49B5-A85F-4AEFF9A809E3}" dt="2023-05-19T09:22:58.161" v="111" actId="47"/>
        <pc:sldMkLst>
          <pc:docMk/>
          <pc:sldMk cId="1259871946" sldId="285"/>
        </pc:sldMkLst>
      </pc:sldChg>
      <pc:sldChg chg="del">
        <pc:chgData name="Sabina Bokal" userId="b9f19410-1bd2-4d71-bf8c-77f04662ba61" providerId="ADAL" clId="{FF22786D-C1CB-49B5-A85F-4AEFF9A809E3}" dt="2023-05-19T09:22:57.388" v="110" actId="47"/>
        <pc:sldMkLst>
          <pc:docMk/>
          <pc:sldMk cId="1821719978" sldId="288"/>
        </pc:sldMkLst>
      </pc:sldChg>
      <pc:sldChg chg="del">
        <pc:chgData name="Sabina Bokal" userId="b9f19410-1bd2-4d71-bf8c-77f04662ba61" providerId="ADAL" clId="{FF22786D-C1CB-49B5-A85F-4AEFF9A809E3}" dt="2023-05-19T09:23:00.121" v="113" actId="47"/>
        <pc:sldMkLst>
          <pc:docMk/>
          <pc:sldMk cId="2652277114" sldId="292"/>
        </pc:sldMkLst>
      </pc:sldChg>
      <pc:sldChg chg="del">
        <pc:chgData name="Sabina Bokal" userId="b9f19410-1bd2-4d71-bf8c-77f04662ba61" providerId="ADAL" clId="{FF22786D-C1CB-49B5-A85F-4AEFF9A809E3}" dt="2023-05-19T10:15:23.277" v="1852" actId="47"/>
        <pc:sldMkLst>
          <pc:docMk/>
          <pc:sldMk cId="2295296495" sldId="298"/>
        </pc:sldMkLst>
      </pc:sldChg>
      <pc:sldChg chg="modSp del mod ord">
        <pc:chgData name="Sabina Bokal" userId="b9f19410-1bd2-4d71-bf8c-77f04662ba61" providerId="ADAL" clId="{FF22786D-C1CB-49B5-A85F-4AEFF9A809E3}" dt="2023-05-19T09:27:49.277" v="154" actId="47"/>
        <pc:sldMkLst>
          <pc:docMk/>
          <pc:sldMk cId="489293348" sldId="299"/>
        </pc:sldMkLst>
        <pc:spChg chg="mod">
          <ac:chgData name="Sabina Bokal" userId="b9f19410-1bd2-4d71-bf8c-77f04662ba61" providerId="ADAL" clId="{FF22786D-C1CB-49B5-A85F-4AEFF9A809E3}" dt="2023-05-19T09:27:16.684" v="150" actId="20577"/>
          <ac:spMkLst>
            <pc:docMk/>
            <pc:sldMk cId="489293348" sldId="299"/>
            <ac:spMk id="2" creationId="{78998040-0F61-898E-8068-4844951062CB}"/>
          </ac:spMkLst>
        </pc:spChg>
        <pc:spChg chg="mod">
          <ac:chgData name="Sabina Bokal" userId="b9f19410-1bd2-4d71-bf8c-77f04662ba61" providerId="ADAL" clId="{FF22786D-C1CB-49B5-A85F-4AEFF9A809E3}" dt="2023-05-19T09:27:29.533" v="153" actId="1076"/>
          <ac:spMkLst>
            <pc:docMk/>
            <pc:sldMk cId="489293348" sldId="299"/>
            <ac:spMk id="3" creationId="{CBFA0436-A6CF-58AD-5437-8214857C4357}"/>
          </ac:spMkLst>
        </pc:spChg>
      </pc:sldChg>
      <pc:sldChg chg="del">
        <pc:chgData name="Sabina Bokal" userId="b9f19410-1bd2-4d71-bf8c-77f04662ba61" providerId="ADAL" clId="{FF22786D-C1CB-49B5-A85F-4AEFF9A809E3}" dt="2023-05-19T10:15:24.073" v="1853" actId="47"/>
        <pc:sldMkLst>
          <pc:docMk/>
          <pc:sldMk cId="3867480060" sldId="300"/>
        </pc:sldMkLst>
      </pc:sldChg>
      <pc:sldChg chg="del">
        <pc:chgData name="Sabina Bokal" userId="b9f19410-1bd2-4d71-bf8c-77f04662ba61" providerId="ADAL" clId="{FF22786D-C1CB-49B5-A85F-4AEFF9A809E3}" dt="2023-05-19T10:15:22.446" v="1851" actId="47"/>
        <pc:sldMkLst>
          <pc:docMk/>
          <pc:sldMk cId="1552433035" sldId="301"/>
        </pc:sldMkLst>
      </pc:sldChg>
      <pc:sldChg chg="del">
        <pc:chgData name="Sabina Bokal" userId="b9f19410-1bd2-4d71-bf8c-77f04662ba61" providerId="ADAL" clId="{FF22786D-C1CB-49B5-A85F-4AEFF9A809E3}" dt="2023-05-19T10:15:21.598" v="1850" actId="47"/>
        <pc:sldMkLst>
          <pc:docMk/>
          <pc:sldMk cId="271391333" sldId="302"/>
        </pc:sldMkLst>
      </pc:sldChg>
      <pc:sldChg chg="del">
        <pc:chgData name="Sabina Bokal" userId="b9f19410-1bd2-4d71-bf8c-77f04662ba61" providerId="ADAL" clId="{FF22786D-C1CB-49B5-A85F-4AEFF9A809E3}" dt="2023-05-19T10:13:13.019" v="1717" actId="47"/>
        <pc:sldMkLst>
          <pc:docMk/>
          <pc:sldMk cId="1505575303" sldId="303"/>
        </pc:sldMkLst>
      </pc:sldChg>
      <pc:sldChg chg="del">
        <pc:chgData name="Sabina Bokal" userId="b9f19410-1bd2-4d71-bf8c-77f04662ba61" providerId="ADAL" clId="{FF22786D-C1CB-49B5-A85F-4AEFF9A809E3}" dt="2023-05-19T10:13:10.457" v="1715" actId="47"/>
        <pc:sldMkLst>
          <pc:docMk/>
          <pc:sldMk cId="1662927266" sldId="304"/>
        </pc:sldMkLst>
      </pc:sldChg>
      <pc:sldChg chg="del">
        <pc:chgData name="Sabina Bokal" userId="b9f19410-1bd2-4d71-bf8c-77f04662ba61" providerId="ADAL" clId="{FF22786D-C1CB-49B5-A85F-4AEFF9A809E3}" dt="2023-05-19T10:13:11.442" v="1716" actId="47"/>
        <pc:sldMkLst>
          <pc:docMk/>
          <pc:sldMk cId="3832548806" sldId="305"/>
        </pc:sldMkLst>
      </pc:sldChg>
      <pc:sldChg chg="del">
        <pc:chgData name="Sabina Bokal" userId="b9f19410-1bd2-4d71-bf8c-77f04662ba61" providerId="ADAL" clId="{FF22786D-C1CB-49B5-A85F-4AEFF9A809E3}" dt="2023-05-19T10:15:20.138" v="1849" actId="47"/>
        <pc:sldMkLst>
          <pc:docMk/>
          <pc:sldMk cId="1493236835" sldId="306"/>
        </pc:sldMkLst>
      </pc:sldChg>
      <pc:sldChg chg="addSp delSp modSp mod">
        <pc:chgData name="Sabina Bokal" userId="b9f19410-1bd2-4d71-bf8c-77f04662ba61" providerId="ADAL" clId="{FF22786D-C1CB-49B5-A85F-4AEFF9A809E3}" dt="2023-05-23T06:38:32.390" v="2207" actId="20577"/>
        <pc:sldMkLst>
          <pc:docMk/>
          <pc:sldMk cId="199668240" sldId="307"/>
        </pc:sldMkLst>
        <pc:spChg chg="mod">
          <ac:chgData name="Sabina Bokal" userId="b9f19410-1bd2-4d71-bf8c-77f04662ba61" providerId="ADAL" clId="{FF22786D-C1CB-49B5-A85F-4AEFF9A809E3}" dt="2023-05-23T06:38:32.390" v="2207" actId="20577"/>
          <ac:spMkLst>
            <pc:docMk/>
            <pc:sldMk cId="199668240" sldId="307"/>
            <ac:spMk id="2" creationId="{67BDBBEE-0561-BFAE-EAAB-71E935882645}"/>
          </ac:spMkLst>
        </pc:spChg>
        <pc:spChg chg="mod">
          <ac:chgData name="Sabina Bokal" userId="b9f19410-1bd2-4d71-bf8c-77f04662ba61" providerId="ADAL" clId="{FF22786D-C1CB-49B5-A85F-4AEFF9A809E3}" dt="2023-05-23T06:35:59.216" v="2198" actId="20577"/>
          <ac:spMkLst>
            <pc:docMk/>
            <pc:sldMk cId="199668240" sldId="307"/>
            <ac:spMk id="3" creationId="{8C0B8168-3310-E307-E9DA-5106CEB33B81}"/>
          </ac:spMkLst>
        </pc:spChg>
        <pc:spChg chg="add del mod">
          <ac:chgData name="Sabina Bokal" userId="b9f19410-1bd2-4d71-bf8c-77f04662ba61" providerId="ADAL" clId="{FF22786D-C1CB-49B5-A85F-4AEFF9A809E3}" dt="2023-05-19T09:22:52.438" v="109" actId="478"/>
          <ac:spMkLst>
            <pc:docMk/>
            <pc:sldMk cId="199668240" sldId="307"/>
            <ac:spMk id="5" creationId="{DA74E60D-CBDC-0FB4-0B83-8C6B18EAF0D8}"/>
          </ac:spMkLst>
        </pc:spChg>
        <pc:spChg chg="add del">
          <ac:chgData name="Sabina Bokal" userId="b9f19410-1bd2-4d71-bf8c-77f04662ba61" providerId="ADAL" clId="{FF22786D-C1CB-49B5-A85F-4AEFF9A809E3}" dt="2023-05-19T09:24:32.003" v="121" actId="478"/>
          <ac:spMkLst>
            <pc:docMk/>
            <pc:sldMk cId="199668240" sldId="307"/>
            <ac:spMk id="7" creationId="{5E5840EE-D6F0-3A23-3001-F77032287872}"/>
          </ac:spMkLst>
        </pc:spChg>
      </pc:sldChg>
      <pc:sldChg chg="del">
        <pc:chgData name="Sabina Bokal" userId="b9f19410-1bd2-4d71-bf8c-77f04662ba61" providerId="ADAL" clId="{FF22786D-C1CB-49B5-A85F-4AEFF9A809E3}" dt="2023-05-19T09:22:59.047" v="112" actId="47"/>
        <pc:sldMkLst>
          <pc:docMk/>
          <pc:sldMk cId="3216044285" sldId="308"/>
        </pc:sldMkLst>
      </pc:sldChg>
      <pc:sldChg chg="addSp delSp modSp mod">
        <pc:chgData name="Sabina Bokal" userId="b9f19410-1bd2-4d71-bf8c-77f04662ba61" providerId="ADAL" clId="{FF22786D-C1CB-49B5-A85F-4AEFF9A809E3}" dt="2023-05-22T11:20:23.393" v="1884" actId="27614"/>
        <pc:sldMkLst>
          <pc:docMk/>
          <pc:sldMk cId="953754265" sldId="309"/>
        </pc:sldMkLst>
        <pc:spChg chg="mod">
          <ac:chgData name="Sabina Bokal" userId="b9f19410-1bd2-4d71-bf8c-77f04662ba61" providerId="ADAL" clId="{FF22786D-C1CB-49B5-A85F-4AEFF9A809E3}" dt="2023-05-22T11:19:42.951" v="1880" actId="1076"/>
          <ac:spMkLst>
            <pc:docMk/>
            <pc:sldMk cId="953754265" sldId="309"/>
            <ac:spMk id="2" creationId="{41231522-38C9-D05B-AD43-DDB23CA27507}"/>
          </ac:spMkLst>
        </pc:spChg>
        <pc:spChg chg="mod">
          <ac:chgData name="Sabina Bokal" userId="b9f19410-1bd2-4d71-bf8c-77f04662ba61" providerId="ADAL" clId="{FF22786D-C1CB-49B5-A85F-4AEFF9A809E3}" dt="2023-05-22T11:19:46.319" v="1881" actId="1076"/>
          <ac:spMkLst>
            <pc:docMk/>
            <pc:sldMk cId="953754265" sldId="309"/>
            <ac:spMk id="3" creationId="{89E833A5-92F3-0CE3-111E-578C6E254838}"/>
          </ac:spMkLst>
        </pc:spChg>
        <pc:spChg chg="del mod">
          <ac:chgData name="Sabina Bokal" userId="b9f19410-1bd2-4d71-bf8c-77f04662ba61" providerId="ADAL" clId="{FF22786D-C1CB-49B5-A85F-4AEFF9A809E3}" dt="2023-05-19T10:15:11.158" v="1847" actId="478"/>
          <ac:spMkLst>
            <pc:docMk/>
            <pc:sldMk cId="953754265" sldId="309"/>
            <ac:spMk id="4" creationId="{2F3782FC-9EB2-B1EF-0117-3AAA2DA37B70}"/>
          </ac:spMkLst>
        </pc:spChg>
        <pc:picChg chg="add mod">
          <ac:chgData name="Sabina Bokal" userId="b9f19410-1bd2-4d71-bf8c-77f04662ba61" providerId="ADAL" clId="{FF22786D-C1CB-49B5-A85F-4AEFF9A809E3}" dt="2023-05-22T11:20:23.393" v="1884" actId="27614"/>
          <ac:picMkLst>
            <pc:docMk/>
            <pc:sldMk cId="953754265" sldId="309"/>
            <ac:picMk id="5" creationId="{AABB2786-5868-BB33-A4ED-208DC7D52B9A}"/>
          </ac:picMkLst>
        </pc:picChg>
      </pc:sldChg>
      <pc:sldChg chg="del">
        <pc:chgData name="Sabina Bokal" userId="b9f19410-1bd2-4d71-bf8c-77f04662ba61" providerId="ADAL" clId="{FF22786D-C1CB-49B5-A85F-4AEFF9A809E3}" dt="2023-05-19T10:13:15.723" v="1719" actId="47"/>
        <pc:sldMkLst>
          <pc:docMk/>
          <pc:sldMk cId="1110009218" sldId="310"/>
        </pc:sldMkLst>
      </pc:sldChg>
      <pc:sldChg chg="del">
        <pc:chgData name="Sabina Bokal" userId="b9f19410-1bd2-4d71-bf8c-77f04662ba61" providerId="ADAL" clId="{FF22786D-C1CB-49B5-A85F-4AEFF9A809E3}" dt="2023-05-19T10:13:14.972" v="1718" actId="47"/>
        <pc:sldMkLst>
          <pc:docMk/>
          <pc:sldMk cId="3139335854" sldId="311"/>
        </pc:sldMkLst>
      </pc:sldChg>
      <pc:sldChg chg="del">
        <pc:chgData name="Sabina Bokal" userId="b9f19410-1bd2-4d71-bf8c-77f04662ba61" providerId="ADAL" clId="{FF22786D-C1CB-49B5-A85F-4AEFF9A809E3}" dt="2023-05-19T09:23:01.264" v="114" actId="47"/>
        <pc:sldMkLst>
          <pc:docMk/>
          <pc:sldMk cId="1878258202" sldId="312"/>
        </pc:sldMkLst>
      </pc:sldChg>
      <pc:sldChg chg="add del">
        <pc:chgData name="Sabina Bokal" userId="b9f19410-1bd2-4d71-bf8c-77f04662ba61" providerId="ADAL" clId="{FF22786D-C1CB-49B5-A85F-4AEFF9A809E3}" dt="2023-05-19T09:39:56.622" v="620" actId="47"/>
        <pc:sldMkLst>
          <pc:docMk/>
          <pc:sldMk cId="3107996539" sldId="312"/>
        </pc:sldMkLst>
      </pc:sldChg>
      <pc:sldChg chg="del">
        <pc:chgData name="Sabina Bokal" userId="b9f19410-1bd2-4d71-bf8c-77f04662ba61" providerId="ADAL" clId="{FF22786D-C1CB-49B5-A85F-4AEFF9A809E3}" dt="2023-05-19T09:23:02.178" v="115" actId="47"/>
        <pc:sldMkLst>
          <pc:docMk/>
          <pc:sldMk cId="740095523" sldId="313"/>
        </pc:sldMkLst>
      </pc:sldChg>
      <pc:sldChg chg="add del ord">
        <pc:chgData name="Sabina Bokal" userId="b9f19410-1bd2-4d71-bf8c-77f04662ba61" providerId="ADAL" clId="{FF22786D-C1CB-49B5-A85F-4AEFF9A809E3}" dt="2023-05-19T10:01:02.983" v="1155" actId="47"/>
        <pc:sldMkLst>
          <pc:docMk/>
          <pc:sldMk cId="2068878956" sldId="313"/>
        </pc:sldMkLst>
      </pc:sldChg>
      <pc:sldChg chg="add del">
        <pc:chgData name="Sabina Bokal" userId="b9f19410-1bd2-4d71-bf8c-77f04662ba61" providerId="ADAL" clId="{FF22786D-C1CB-49B5-A85F-4AEFF9A809E3}" dt="2023-05-19T09:52:38.397" v="910" actId="47"/>
        <pc:sldMkLst>
          <pc:docMk/>
          <pc:sldMk cId="3606791592" sldId="315"/>
        </pc:sldMkLst>
      </pc:sldChg>
      <pc:sldChg chg="add del ord">
        <pc:chgData name="Sabina Bokal" userId="b9f19410-1bd2-4d71-bf8c-77f04662ba61" providerId="ADAL" clId="{FF22786D-C1CB-49B5-A85F-4AEFF9A809E3}" dt="2023-05-19T09:58:58.158" v="1079" actId="47"/>
        <pc:sldMkLst>
          <pc:docMk/>
          <pc:sldMk cId="1585301627" sldId="317"/>
        </pc:sldMkLst>
      </pc:sldChg>
      <pc:sldChg chg="add del">
        <pc:chgData name="Sabina Bokal" userId="b9f19410-1bd2-4d71-bf8c-77f04662ba61" providerId="ADAL" clId="{FF22786D-C1CB-49B5-A85F-4AEFF9A809E3}" dt="2023-05-19T10:03:19.655" v="1189" actId="47"/>
        <pc:sldMkLst>
          <pc:docMk/>
          <pc:sldMk cId="3286741379" sldId="320"/>
        </pc:sldMkLst>
      </pc:sldChg>
      <pc:sldChg chg="add del">
        <pc:chgData name="Sabina Bokal" userId="b9f19410-1bd2-4d71-bf8c-77f04662ba61" providerId="ADAL" clId="{FF22786D-C1CB-49B5-A85F-4AEFF9A809E3}" dt="2023-05-19T10:05:44.008" v="1389" actId="47"/>
        <pc:sldMkLst>
          <pc:docMk/>
          <pc:sldMk cId="1837883823" sldId="321"/>
        </pc:sldMkLst>
      </pc:sldChg>
      <pc:sldChg chg="add del">
        <pc:chgData name="Sabina Bokal" userId="b9f19410-1bd2-4d71-bf8c-77f04662ba61" providerId="ADAL" clId="{FF22786D-C1CB-49B5-A85F-4AEFF9A809E3}" dt="2023-05-19T10:12:05.840" v="1700" actId="47"/>
        <pc:sldMkLst>
          <pc:docMk/>
          <pc:sldMk cId="893201008" sldId="322"/>
        </pc:sldMkLst>
      </pc:sldChg>
      <pc:sldChg chg="add del">
        <pc:chgData name="Sabina Bokal" userId="b9f19410-1bd2-4d71-bf8c-77f04662ba61" providerId="ADAL" clId="{FF22786D-C1CB-49B5-A85F-4AEFF9A809E3}" dt="2023-05-19T10:12:06.885" v="1701" actId="47"/>
        <pc:sldMkLst>
          <pc:docMk/>
          <pc:sldMk cId="2516228706" sldId="323"/>
        </pc:sldMkLst>
      </pc:sldChg>
      <pc:sldChg chg="add del ord">
        <pc:chgData name="Sabina Bokal" userId="b9f19410-1bd2-4d71-bf8c-77f04662ba61" providerId="ADAL" clId="{FF22786D-C1CB-49B5-A85F-4AEFF9A809E3}" dt="2023-05-19T09:49:26.261" v="833" actId="47"/>
        <pc:sldMkLst>
          <pc:docMk/>
          <pc:sldMk cId="2672233763" sldId="326"/>
        </pc:sldMkLst>
      </pc:sldChg>
      <pc:sldChg chg="add del">
        <pc:chgData name="Sabina Bokal" userId="b9f19410-1bd2-4d71-bf8c-77f04662ba61" providerId="ADAL" clId="{FF22786D-C1CB-49B5-A85F-4AEFF9A809E3}" dt="2023-05-19T10:12:59.629" v="1714" actId="47"/>
        <pc:sldMkLst>
          <pc:docMk/>
          <pc:sldMk cId="4103855279" sldId="327"/>
        </pc:sldMkLst>
      </pc:sldChg>
      <pc:sldChg chg="add ord">
        <pc:chgData name="Sabina Bokal" userId="b9f19410-1bd2-4d71-bf8c-77f04662ba61" providerId="ADAL" clId="{FF22786D-C1CB-49B5-A85F-4AEFF9A809E3}" dt="2023-05-19T10:06:36.132" v="1442"/>
        <pc:sldMkLst>
          <pc:docMk/>
          <pc:sldMk cId="1600322958" sldId="1184"/>
        </pc:sldMkLst>
      </pc:sldChg>
      <pc:sldChg chg="add del">
        <pc:chgData name="Sabina Bokal" userId="b9f19410-1bd2-4d71-bf8c-77f04662ba61" providerId="ADAL" clId="{FF22786D-C1CB-49B5-A85F-4AEFF9A809E3}" dt="2023-05-19T10:03:22.784" v="1190" actId="47"/>
        <pc:sldMkLst>
          <pc:docMk/>
          <pc:sldMk cId="3482348910" sldId="1187"/>
        </pc:sldMkLst>
      </pc:sldChg>
      <pc:sldChg chg="add del">
        <pc:chgData name="Sabina Bokal" userId="b9f19410-1bd2-4d71-bf8c-77f04662ba61" providerId="ADAL" clId="{FF22786D-C1CB-49B5-A85F-4AEFF9A809E3}" dt="2023-05-19T10:12:56.548" v="1713" actId="47"/>
        <pc:sldMkLst>
          <pc:docMk/>
          <pc:sldMk cId="2914011130" sldId="1189"/>
        </pc:sldMkLst>
      </pc:sldChg>
      <pc:sldChg chg="modSp add del mod ord">
        <pc:chgData name="Sabina Bokal" userId="b9f19410-1bd2-4d71-bf8c-77f04662ba61" providerId="ADAL" clId="{FF22786D-C1CB-49B5-A85F-4AEFF9A809E3}" dt="2023-05-19T09:39:54.606" v="619" actId="47"/>
        <pc:sldMkLst>
          <pc:docMk/>
          <pc:sldMk cId="1928361617" sldId="1190"/>
        </pc:sldMkLst>
        <pc:spChg chg="mod">
          <ac:chgData name="Sabina Bokal" userId="b9f19410-1bd2-4d71-bf8c-77f04662ba61" providerId="ADAL" clId="{FF22786D-C1CB-49B5-A85F-4AEFF9A809E3}" dt="2023-05-19T09:28:00.994" v="172" actId="20577"/>
          <ac:spMkLst>
            <pc:docMk/>
            <pc:sldMk cId="1928361617" sldId="1190"/>
            <ac:spMk id="3" creationId="{5CBBDF76-333F-9B6C-15B0-2C0205AE164C}"/>
          </ac:spMkLst>
        </pc:spChg>
      </pc:sldChg>
      <pc:sldChg chg="addSp delSp modSp add del mod">
        <pc:chgData name="Sabina Bokal" userId="b9f19410-1bd2-4d71-bf8c-77f04662ba61" providerId="ADAL" clId="{FF22786D-C1CB-49B5-A85F-4AEFF9A809E3}" dt="2023-05-19T09:29:14.117" v="215" actId="47"/>
        <pc:sldMkLst>
          <pc:docMk/>
          <pc:sldMk cId="3573492071" sldId="1191"/>
        </pc:sldMkLst>
        <pc:spChg chg="mod">
          <ac:chgData name="Sabina Bokal" userId="b9f19410-1bd2-4d71-bf8c-77f04662ba61" providerId="ADAL" clId="{FF22786D-C1CB-49B5-A85F-4AEFF9A809E3}" dt="2023-05-19T09:28:35.026" v="210" actId="20577"/>
          <ac:spMkLst>
            <pc:docMk/>
            <pc:sldMk cId="3573492071" sldId="1191"/>
            <ac:spMk id="2" creationId="{E8B2AA61-A505-1057-4013-7A6A536C3AE2}"/>
          </ac:spMkLst>
        </pc:spChg>
        <pc:spChg chg="del">
          <ac:chgData name="Sabina Bokal" userId="b9f19410-1bd2-4d71-bf8c-77f04662ba61" providerId="ADAL" clId="{FF22786D-C1CB-49B5-A85F-4AEFF9A809E3}" dt="2023-05-19T09:28:38.850" v="212" actId="478"/>
          <ac:spMkLst>
            <pc:docMk/>
            <pc:sldMk cId="3573492071" sldId="1191"/>
            <ac:spMk id="4" creationId="{5EA37DA3-E2AF-9B02-24C1-2812AED97FD2}"/>
          </ac:spMkLst>
        </pc:spChg>
        <pc:spChg chg="add mod">
          <ac:chgData name="Sabina Bokal" userId="b9f19410-1bd2-4d71-bf8c-77f04662ba61" providerId="ADAL" clId="{FF22786D-C1CB-49B5-A85F-4AEFF9A809E3}" dt="2023-05-19T09:28:37.626" v="211" actId="478"/>
          <ac:spMkLst>
            <pc:docMk/>
            <pc:sldMk cId="3573492071" sldId="1191"/>
            <ac:spMk id="5" creationId="{6E8E249E-6A13-75F8-1C2D-E71C79C75DCA}"/>
          </ac:spMkLst>
        </pc:spChg>
        <pc:spChg chg="add del mod">
          <ac:chgData name="Sabina Bokal" userId="b9f19410-1bd2-4d71-bf8c-77f04662ba61" providerId="ADAL" clId="{FF22786D-C1CB-49B5-A85F-4AEFF9A809E3}" dt="2023-05-19T09:28:40.472" v="213" actId="478"/>
          <ac:spMkLst>
            <pc:docMk/>
            <pc:sldMk cId="3573492071" sldId="1191"/>
            <ac:spMk id="8" creationId="{8936038D-AE7B-A28E-D6DD-26CC56FB115B}"/>
          </ac:spMkLst>
        </pc:spChg>
        <pc:graphicFrameChg chg="del">
          <ac:chgData name="Sabina Bokal" userId="b9f19410-1bd2-4d71-bf8c-77f04662ba61" providerId="ADAL" clId="{FF22786D-C1CB-49B5-A85F-4AEFF9A809E3}" dt="2023-05-19T09:28:37.626" v="211" actId="478"/>
          <ac:graphicFrameMkLst>
            <pc:docMk/>
            <pc:sldMk cId="3573492071" sldId="1191"/>
            <ac:graphicFrameMk id="7" creationId="{4BEB3D9C-0858-5C4B-33E3-ACE183075574}"/>
          </ac:graphicFrameMkLst>
        </pc:graphicFrameChg>
      </pc:sldChg>
      <pc:sldChg chg="addSp modSp add mod">
        <pc:chgData name="Sabina Bokal" userId="b9f19410-1bd2-4d71-bf8c-77f04662ba61" providerId="ADAL" clId="{FF22786D-C1CB-49B5-A85F-4AEFF9A809E3}" dt="2023-05-23T06:43:14.157" v="2266" actId="20577"/>
        <pc:sldMkLst>
          <pc:docMk/>
          <pc:sldMk cId="1054517913" sldId="1192"/>
        </pc:sldMkLst>
        <pc:spChg chg="mod">
          <ac:chgData name="Sabina Bokal" userId="b9f19410-1bd2-4d71-bf8c-77f04662ba61" providerId="ADAL" clId="{FF22786D-C1CB-49B5-A85F-4AEFF9A809E3}" dt="2023-05-19T09:29:22.060" v="250" actId="20577"/>
          <ac:spMkLst>
            <pc:docMk/>
            <pc:sldMk cId="1054517913" sldId="1192"/>
            <ac:spMk id="2" creationId="{948DD099-F21B-D74A-96FB-1F37C30F0B72}"/>
          </ac:spMkLst>
        </pc:spChg>
        <pc:spChg chg="mod">
          <ac:chgData name="Sabina Bokal" userId="b9f19410-1bd2-4d71-bf8c-77f04662ba61" providerId="ADAL" clId="{FF22786D-C1CB-49B5-A85F-4AEFF9A809E3}" dt="2023-05-19T09:39:04.396" v="581" actId="1076"/>
          <ac:spMkLst>
            <pc:docMk/>
            <pc:sldMk cId="1054517913" sldId="1192"/>
            <ac:spMk id="3" creationId="{B270263E-3F21-1E22-C5E5-D0EB7E906F9D}"/>
          </ac:spMkLst>
        </pc:spChg>
        <pc:spChg chg="mod">
          <ac:chgData name="Sabina Bokal" userId="b9f19410-1bd2-4d71-bf8c-77f04662ba61" providerId="ADAL" clId="{FF22786D-C1CB-49B5-A85F-4AEFF9A809E3}" dt="2023-05-23T06:39:14.631" v="2209" actId="1076"/>
          <ac:spMkLst>
            <pc:docMk/>
            <pc:sldMk cId="1054517913" sldId="1192"/>
            <ac:spMk id="4" creationId="{A8326F30-D264-F91C-3608-C20380E6587C}"/>
          </ac:spMkLst>
        </pc:spChg>
        <pc:spChg chg="add mod">
          <ac:chgData name="Sabina Bokal" userId="b9f19410-1bd2-4d71-bf8c-77f04662ba61" providerId="ADAL" clId="{FF22786D-C1CB-49B5-A85F-4AEFF9A809E3}" dt="2023-05-19T09:37:19.091" v="519" actId="1076"/>
          <ac:spMkLst>
            <pc:docMk/>
            <pc:sldMk cId="1054517913" sldId="1192"/>
            <ac:spMk id="6" creationId="{D7F32357-E0A7-79E0-0ABB-D07263EE6CB9}"/>
          </ac:spMkLst>
        </pc:spChg>
        <pc:spChg chg="add mod">
          <ac:chgData name="Sabina Bokal" userId="b9f19410-1bd2-4d71-bf8c-77f04662ba61" providerId="ADAL" clId="{FF22786D-C1CB-49B5-A85F-4AEFF9A809E3}" dt="2023-05-23T06:43:14.157" v="2266" actId="20577"/>
          <ac:spMkLst>
            <pc:docMk/>
            <pc:sldMk cId="1054517913" sldId="1192"/>
            <ac:spMk id="7" creationId="{7A7113BA-7112-752B-7F6A-505D03BAF7F5}"/>
          </ac:spMkLst>
        </pc:spChg>
        <pc:picChg chg="add mod">
          <ac:chgData name="Sabina Bokal" userId="b9f19410-1bd2-4d71-bf8c-77f04662ba61" providerId="ADAL" clId="{FF22786D-C1CB-49B5-A85F-4AEFF9A809E3}" dt="2023-05-19T09:39:05.868" v="582" actId="1076"/>
          <ac:picMkLst>
            <pc:docMk/>
            <pc:sldMk cId="1054517913" sldId="1192"/>
            <ac:picMk id="5" creationId="{080ED547-6160-4F1F-A261-D73A5923FCEE}"/>
          </ac:picMkLst>
        </pc:picChg>
        <pc:picChg chg="add mod">
          <ac:chgData name="Sabina Bokal" userId="b9f19410-1bd2-4d71-bf8c-77f04662ba61" providerId="ADAL" clId="{FF22786D-C1CB-49B5-A85F-4AEFF9A809E3}" dt="2023-05-19T09:37:16.274" v="518" actId="1076"/>
          <ac:picMkLst>
            <pc:docMk/>
            <pc:sldMk cId="1054517913" sldId="1192"/>
            <ac:picMk id="1026" creationId="{E758418B-A9DA-00B4-0261-A17D03C4798E}"/>
          </ac:picMkLst>
        </pc:picChg>
      </pc:sldChg>
      <pc:sldChg chg="addSp delSp modSp add del mod">
        <pc:chgData name="Sabina Bokal" userId="b9f19410-1bd2-4d71-bf8c-77f04662ba61" providerId="ADAL" clId="{FF22786D-C1CB-49B5-A85F-4AEFF9A809E3}" dt="2023-05-19T09:40:58.759" v="671" actId="47"/>
        <pc:sldMkLst>
          <pc:docMk/>
          <pc:sldMk cId="987283438" sldId="1193"/>
        </pc:sldMkLst>
        <pc:spChg chg="mod">
          <ac:chgData name="Sabina Bokal" userId="b9f19410-1bd2-4d71-bf8c-77f04662ba61" providerId="ADAL" clId="{FF22786D-C1CB-49B5-A85F-4AEFF9A809E3}" dt="2023-05-19T09:40:16.709" v="663" actId="14100"/>
          <ac:spMkLst>
            <pc:docMk/>
            <pc:sldMk cId="987283438" sldId="1193"/>
            <ac:spMk id="2" creationId="{948DD099-F21B-D74A-96FB-1F37C30F0B72}"/>
          </ac:spMkLst>
        </pc:spChg>
        <pc:spChg chg="del">
          <ac:chgData name="Sabina Bokal" userId="b9f19410-1bd2-4d71-bf8c-77f04662ba61" providerId="ADAL" clId="{FF22786D-C1CB-49B5-A85F-4AEFF9A809E3}" dt="2023-05-19T09:40:18.127" v="664" actId="478"/>
          <ac:spMkLst>
            <pc:docMk/>
            <pc:sldMk cId="987283438" sldId="1193"/>
            <ac:spMk id="3" creationId="{B270263E-3F21-1E22-C5E5-D0EB7E906F9D}"/>
          </ac:spMkLst>
        </pc:spChg>
        <pc:spChg chg="del mod">
          <ac:chgData name="Sabina Bokal" userId="b9f19410-1bd2-4d71-bf8c-77f04662ba61" providerId="ADAL" clId="{FF22786D-C1CB-49B5-A85F-4AEFF9A809E3}" dt="2023-05-19T09:40:21.577" v="668" actId="478"/>
          <ac:spMkLst>
            <pc:docMk/>
            <pc:sldMk cId="987283438" sldId="1193"/>
            <ac:spMk id="6" creationId="{D7F32357-E0A7-79E0-0ABB-D07263EE6CB9}"/>
          </ac:spMkLst>
        </pc:spChg>
        <pc:spChg chg="del">
          <ac:chgData name="Sabina Bokal" userId="b9f19410-1bd2-4d71-bf8c-77f04662ba61" providerId="ADAL" clId="{FF22786D-C1CB-49B5-A85F-4AEFF9A809E3}" dt="2023-05-19T09:40:25.091" v="670" actId="478"/>
          <ac:spMkLst>
            <pc:docMk/>
            <pc:sldMk cId="987283438" sldId="1193"/>
            <ac:spMk id="7" creationId="{7A7113BA-7112-752B-7F6A-505D03BAF7F5}"/>
          </ac:spMkLst>
        </pc:spChg>
        <pc:spChg chg="add del mod">
          <ac:chgData name="Sabina Bokal" userId="b9f19410-1bd2-4d71-bf8c-77f04662ba61" providerId="ADAL" clId="{FF22786D-C1CB-49B5-A85F-4AEFF9A809E3}" dt="2023-05-19T09:40:23.036" v="669" actId="478"/>
          <ac:spMkLst>
            <pc:docMk/>
            <pc:sldMk cId="987283438" sldId="1193"/>
            <ac:spMk id="9" creationId="{3F042E99-D49B-DF07-7CB2-B3E7F1EBDE6B}"/>
          </ac:spMkLst>
        </pc:spChg>
        <pc:picChg chg="del">
          <ac:chgData name="Sabina Bokal" userId="b9f19410-1bd2-4d71-bf8c-77f04662ba61" providerId="ADAL" clId="{FF22786D-C1CB-49B5-A85F-4AEFF9A809E3}" dt="2023-05-19T09:40:18.676" v="665" actId="478"/>
          <ac:picMkLst>
            <pc:docMk/>
            <pc:sldMk cId="987283438" sldId="1193"/>
            <ac:picMk id="5" creationId="{080ED547-6160-4F1F-A261-D73A5923FCEE}"/>
          </ac:picMkLst>
        </pc:picChg>
        <pc:picChg chg="del">
          <ac:chgData name="Sabina Bokal" userId="b9f19410-1bd2-4d71-bf8c-77f04662ba61" providerId="ADAL" clId="{FF22786D-C1CB-49B5-A85F-4AEFF9A809E3}" dt="2023-05-19T09:40:20.011" v="667" actId="478"/>
          <ac:picMkLst>
            <pc:docMk/>
            <pc:sldMk cId="987283438" sldId="1193"/>
            <ac:picMk id="1026" creationId="{E758418B-A9DA-00B4-0261-A17D03C4798E}"/>
          </ac:picMkLst>
        </pc:picChg>
      </pc:sldChg>
      <pc:sldChg chg="addSp delSp modSp add mod modNotesTx">
        <pc:chgData name="Sabina Bokal" userId="b9f19410-1bd2-4d71-bf8c-77f04662ba61" providerId="ADAL" clId="{FF22786D-C1CB-49B5-A85F-4AEFF9A809E3}" dt="2023-05-23T06:55:31.526" v="2424" actId="20577"/>
        <pc:sldMkLst>
          <pc:docMk/>
          <pc:sldMk cId="3730713019" sldId="1193"/>
        </pc:sldMkLst>
        <pc:spChg chg="mod">
          <ac:chgData name="Sabina Bokal" userId="b9f19410-1bd2-4d71-bf8c-77f04662ba61" providerId="ADAL" clId="{FF22786D-C1CB-49B5-A85F-4AEFF9A809E3}" dt="2023-05-19T09:57:24.233" v="1061" actId="20577"/>
          <ac:spMkLst>
            <pc:docMk/>
            <pc:sldMk cId="3730713019" sldId="1193"/>
            <ac:spMk id="2" creationId="{948DD099-F21B-D74A-96FB-1F37C30F0B72}"/>
          </ac:spMkLst>
        </pc:spChg>
        <pc:spChg chg="mod">
          <ac:chgData name="Sabina Bokal" userId="b9f19410-1bd2-4d71-bf8c-77f04662ba61" providerId="ADAL" clId="{FF22786D-C1CB-49B5-A85F-4AEFF9A809E3}" dt="2023-05-23T06:55:31.526" v="2424" actId="20577"/>
          <ac:spMkLst>
            <pc:docMk/>
            <pc:sldMk cId="3730713019" sldId="1193"/>
            <ac:spMk id="3" creationId="{B270263E-3F21-1E22-C5E5-D0EB7E906F9D}"/>
          </ac:spMkLst>
        </pc:spChg>
        <pc:spChg chg="mod">
          <ac:chgData name="Sabina Bokal" userId="b9f19410-1bd2-4d71-bf8c-77f04662ba61" providerId="ADAL" clId="{FF22786D-C1CB-49B5-A85F-4AEFF9A809E3}" dt="2023-05-23T06:51:19.365" v="2274" actId="14100"/>
          <ac:spMkLst>
            <pc:docMk/>
            <pc:sldMk cId="3730713019" sldId="1193"/>
            <ac:spMk id="4" creationId="{A8326F30-D264-F91C-3608-C20380E6587C}"/>
          </ac:spMkLst>
        </pc:spChg>
        <pc:spChg chg="add mod">
          <ac:chgData name="Sabina Bokal" userId="b9f19410-1bd2-4d71-bf8c-77f04662ba61" providerId="ADAL" clId="{FF22786D-C1CB-49B5-A85F-4AEFF9A809E3}" dt="2023-05-22T11:37:47.697" v="2189" actId="14100"/>
          <ac:spMkLst>
            <pc:docMk/>
            <pc:sldMk cId="3730713019" sldId="1193"/>
            <ac:spMk id="13" creationId="{81689059-ACE5-DB18-182E-0B7A73E71773}"/>
          </ac:spMkLst>
        </pc:spChg>
        <pc:grpChg chg="add del mod">
          <ac:chgData name="Sabina Bokal" userId="b9f19410-1bd2-4d71-bf8c-77f04662ba61" providerId="ADAL" clId="{FF22786D-C1CB-49B5-A85F-4AEFF9A809E3}" dt="2023-05-22T11:37:42.943" v="2185" actId="1076"/>
          <ac:grpSpMkLst>
            <pc:docMk/>
            <pc:sldMk cId="3730713019" sldId="1193"/>
            <ac:grpSpMk id="7" creationId="{B98458A1-3403-F1CC-A6B3-CA6391CFB6C6}"/>
          </ac:grpSpMkLst>
        </pc:grpChg>
        <pc:picChg chg="add del mod">
          <ac:chgData name="Sabina Bokal" userId="b9f19410-1bd2-4d71-bf8c-77f04662ba61" providerId="ADAL" clId="{FF22786D-C1CB-49B5-A85F-4AEFF9A809E3}" dt="2023-05-22T11:35:37.830" v="2137" actId="478"/>
          <ac:picMkLst>
            <pc:docMk/>
            <pc:sldMk cId="3730713019" sldId="1193"/>
            <ac:picMk id="5" creationId="{5A81D95A-AAC2-0060-5DFC-ACCDAD52025F}"/>
          </ac:picMkLst>
        </pc:picChg>
        <pc:picChg chg="add del mod">
          <ac:chgData name="Sabina Bokal" userId="b9f19410-1bd2-4d71-bf8c-77f04662ba61" providerId="ADAL" clId="{FF22786D-C1CB-49B5-A85F-4AEFF9A809E3}" dt="2023-05-19T09:57:41.419" v="1063" actId="478"/>
          <ac:picMkLst>
            <pc:docMk/>
            <pc:sldMk cId="3730713019" sldId="1193"/>
            <ac:picMk id="6" creationId="{46BDC2E0-C5D3-A6D5-0147-FE595DFC00FF}"/>
          </ac:picMkLst>
        </pc:picChg>
        <pc:picChg chg="add del mod topLvl">
          <ac:chgData name="Sabina Bokal" userId="b9f19410-1bd2-4d71-bf8c-77f04662ba61" providerId="ADAL" clId="{FF22786D-C1CB-49B5-A85F-4AEFF9A809E3}" dt="2023-05-22T11:35:52.065" v="2150" actId="478"/>
          <ac:picMkLst>
            <pc:docMk/>
            <pc:sldMk cId="3730713019" sldId="1193"/>
            <ac:picMk id="8" creationId="{8A4D45EB-BD43-F411-84ED-1F5C0EC21AA4}"/>
          </ac:picMkLst>
        </pc:picChg>
        <pc:picChg chg="add del mod topLvl">
          <ac:chgData name="Sabina Bokal" userId="b9f19410-1bd2-4d71-bf8c-77f04662ba61" providerId="ADAL" clId="{FF22786D-C1CB-49B5-A85F-4AEFF9A809E3}" dt="2023-05-22T11:35:52.065" v="2150" actId="478"/>
          <ac:picMkLst>
            <pc:docMk/>
            <pc:sldMk cId="3730713019" sldId="1193"/>
            <ac:picMk id="9" creationId="{0F34CC95-F1B8-1DA1-160C-2127F887D4DB}"/>
          </ac:picMkLst>
        </pc:picChg>
        <pc:picChg chg="add mod">
          <ac:chgData name="Sabina Bokal" userId="b9f19410-1bd2-4d71-bf8c-77f04662ba61" providerId="ADAL" clId="{FF22786D-C1CB-49B5-A85F-4AEFF9A809E3}" dt="2023-05-22T11:37:54.831" v="2193" actId="14100"/>
          <ac:picMkLst>
            <pc:docMk/>
            <pc:sldMk cId="3730713019" sldId="1193"/>
            <ac:picMk id="10" creationId="{D95BBD72-F9C3-6A46-B40B-70929F96C185}"/>
          </ac:picMkLst>
        </pc:picChg>
        <pc:picChg chg="add mod">
          <ac:chgData name="Sabina Bokal" userId="b9f19410-1bd2-4d71-bf8c-77f04662ba61" providerId="ADAL" clId="{FF22786D-C1CB-49B5-A85F-4AEFF9A809E3}" dt="2023-05-22T11:35:43.575" v="2141" actId="14100"/>
          <ac:picMkLst>
            <pc:docMk/>
            <pc:sldMk cId="3730713019" sldId="1193"/>
            <ac:picMk id="11" creationId="{A6DDE12E-9B77-47E4-6323-65BDE51B7431}"/>
          </ac:picMkLst>
        </pc:picChg>
      </pc:sldChg>
      <pc:sldChg chg="addSp delSp modSp add mod ord addCm delCm modCm">
        <pc:chgData name="Sabina Bokal" userId="b9f19410-1bd2-4d71-bf8c-77f04662ba61" providerId="ADAL" clId="{FF22786D-C1CB-49B5-A85F-4AEFF9A809E3}" dt="2023-05-23T06:47:19.526" v="2271" actId="1076"/>
        <pc:sldMkLst>
          <pc:docMk/>
          <pc:sldMk cId="695941561" sldId="1194"/>
        </pc:sldMkLst>
        <pc:spChg chg="mod">
          <ac:chgData name="Sabina Bokal" userId="b9f19410-1bd2-4d71-bf8c-77f04662ba61" providerId="ADAL" clId="{FF22786D-C1CB-49B5-A85F-4AEFF9A809E3}" dt="2023-05-19T09:42:41.474" v="703" actId="20577"/>
          <ac:spMkLst>
            <pc:docMk/>
            <pc:sldMk cId="695941561" sldId="1194"/>
            <ac:spMk id="2" creationId="{0107EAD9-6E3D-105B-E2FC-D567C334BD31}"/>
          </ac:spMkLst>
        </pc:spChg>
        <pc:spChg chg="mod">
          <ac:chgData name="Sabina Bokal" userId="b9f19410-1bd2-4d71-bf8c-77f04662ba61" providerId="ADAL" clId="{FF22786D-C1CB-49B5-A85F-4AEFF9A809E3}" dt="2023-05-23T06:47:14.802" v="2269" actId="1076"/>
          <ac:spMkLst>
            <pc:docMk/>
            <pc:sldMk cId="695941561" sldId="1194"/>
            <ac:spMk id="3" creationId="{4C6BEBA9-00E9-0D1A-A42F-8B56C51A4412}"/>
          </ac:spMkLst>
        </pc:spChg>
        <pc:spChg chg="mod">
          <ac:chgData name="Sabina Bokal" userId="b9f19410-1bd2-4d71-bf8c-77f04662ba61" providerId="ADAL" clId="{FF22786D-C1CB-49B5-A85F-4AEFF9A809E3}" dt="2023-05-19T09:49:19.995" v="832" actId="1076"/>
          <ac:spMkLst>
            <pc:docMk/>
            <pc:sldMk cId="695941561" sldId="1194"/>
            <ac:spMk id="4" creationId="{A480C9CF-1525-47CC-E4B0-C2A1F089FC03}"/>
          </ac:spMkLst>
        </pc:spChg>
        <pc:spChg chg="add del mod">
          <ac:chgData name="Sabina Bokal" userId="b9f19410-1bd2-4d71-bf8c-77f04662ba61" providerId="ADAL" clId="{FF22786D-C1CB-49B5-A85F-4AEFF9A809E3}" dt="2023-05-19T09:47:44.788" v="776" actId="478"/>
          <ac:spMkLst>
            <pc:docMk/>
            <pc:sldMk cId="695941561" sldId="1194"/>
            <ac:spMk id="6" creationId="{738F38AE-6302-6831-5AF4-5AAE88B1844C}"/>
          </ac:spMkLst>
        </pc:spChg>
        <pc:spChg chg="add mod">
          <ac:chgData name="Sabina Bokal" userId="b9f19410-1bd2-4d71-bf8c-77f04662ba61" providerId="ADAL" clId="{FF22786D-C1CB-49B5-A85F-4AEFF9A809E3}" dt="2023-05-23T06:47:19.526" v="2271" actId="1076"/>
          <ac:spMkLst>
            <pc:docMk/>
            <pc:sldMk cId="695941561" sldId="1194"/>
            <ac:spMk id="8" creationId="{1ECB8E0B-FD91-74A1-62CB-A91A41365578}"/>
          </ac:spMkLst>
        </pc:spChg>
        <pc:picChg chg="add mod">
          <ac:chgData name="Sabina Bokal" userId="b9f19410-1bd2-4d71-bf8c-77f04662ba61" providerId="ADAL" clId="{FF22786D-C1CB-49B5-A85F-4AEFF9A809E3}" dt="2023-05-23T06:47:16.940" v="2270" actId="1076"/>
          <ac:picMkLst>
            <pc:docMk/>
            <pc:sldMk cId="695941561" sldId="1194"/>
            <ac:picMk id="5" creationId="{533014F2-7959-460E-F402-110CA2EE6B8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abina Bokal" userId="b9f19410-1bd2-4d71-bf8c-77f04662ba61" providerId="ADAL" clId="{FF22786D-C1CB-49B5-A85F-4AEFF9A809E3}" dt="2023-05-22T11:19:24.862" v="1878"/>
              <pc2:cmMkLst xmlns:pc2="http://schemas.microsoft.com/office/powerpoint/2019/9/main/command">
                <pc:docMk/>
                <pc:sldMk cId="695941561" sldId="1194"/>
                <pc2:cmMk id="{31F223DE-37FC-4195-B4E6-208232362AC0}"/>
              </pc2:cmMkLst>
            </pc226:cmChg>
          </p:ext>
        </pc:extLst>
      </pc:sldChg>
      <pc:sldChg chg="addSp delSp modSp new del mod">
        <pc:chgData name="Sabina Bokal" userId="b9f19410-1bd2-4d71-bf8c-77f04662ba61" providerId="ADAL" clId="{FF22786D-C1CB-49B5-A85F-4AEFF9A809E3}" dt="2023-05-19T09:46:23.539" v="766" actId="47"/>
        <pc:sldMkLst>
          <pc:docMk/>
          <pc:sldMk cId="2269510365" sldId="1195"/>
        </pc:sldMkLst>
        <pc:spChg chg="mod">
          <ac:chgData name="Sabina Bokal" userId="b9f19410-1bd2-4d71-bf8c-77f04662ba61" providerId="ADAL" clId="{FF22786D-C1CB-49B5-A85F-4AEFF9A809E3}" dt="2023-05-19T09:45:47.601" v="736" actId="20577"/>
          <ac:spMkLst>
            <pc:docMk/>
            <pc:sldMk cId="2269510365" sldId="1195"/>
            <ac:spMk id="2" creationId="{C5918093-F8B2-3412-5664-C1145D90A1AA}"/>
          </ac:spMkLst>
        </pc:spChg>
        <pc:spChg chg="del">
          <ac:chgData name="Sabina Bokal" userId="b9f19410-1bd2-4d71-bf8c-77f04662ba61" providerId="ADAL" clId="{FF22786D-C1CB-49B5-A85F-4AEFF9A809E3}" dt="2023-05-19T09:45:50.319" v="737" actId="478"/>
          <ac:spMkLst>
            <pc:docMk/>
            <pc:sldMk cId="2269510365" sldId="1195"/>
            <ac:spMk id="3" creationId="{FDEEE4B3-CC84-66EA-92D8-30C93E40A20A}"/>
          </ac:spMkLst>
        </pc:spChg>
        <pc:spChg chg="del">
          <ac:chgData name="Sabina Bokal" userId="b9f19410-1bd2-4d71-bf8c-77f04662ba61" providerId="ADAL" clId="{FF22786D-C1CB-49B5-A85F-4AEFF9A809E3}" dt="2023-05-19T09:45:51.703" v="738" actId="478"/>
          <ac:spMkLst>
            <pc:docMk/>
            <pc:sldMk cId="2269510365" sldId="1195"/>
            <ac:spMk id="4" creationId="{50A4E9CA-3897-AA8A-BC41-C57FA8E5C196}"/>
          </ac:spMkLst>
        </pc:spChg>
        <pc:picChg chg="add mod">
          <ac:chgData name="Sabina Bokal" userId="b9f19410-1bd2-4d71-bf8c-77f04662ba61" providerId="ADAL" clId="{FF22786D-C1CB-49B5-A85F-4AEFF9A809E3}" dt="2023-05-19T09:45:56.308" v="741" actId="1076"/>
          <ac:picMkLst>
            <pc:docMk/>
            <pc:sldMk cId="2269510365" sldId="1195"/>
            <ac:picMk id="6" creationId="{1E25491B-A021-A87A-CA94-BF32A6F9A317}"/>
          </ac:picMkLst>
        </pc:picChg>
      </pc:sldChg>
      <pc:sldChg chg="addSp delSp modSp new del mod ord addCm">
        <pc:chgData name="Sabina Bokal" userId="b9f19410-1bd2-4d71-bf8c-77f04662ba61" providerId="ADAL" clId="{FF22786D-C1CB-49B5-A85F-4AEFF9A809E3}" dt="2023-05-23T06:35:22.855" v="2194" actId="47"/>
        <pc:sldMkLst>
          <pc:docMk/>
          <pc:sldMk cId="2341244734" sldId="1196"/>
        </pc:sldMkLst>
        <pc:spChg chg="mod">
          <ac:chgData name="Sabina Bokal" userId="b9f19410-1bd2-4d71-bf8c-77f04662ba61" providerId="ADAL" clId="{FF22786D-C1CB-49B5-A85F-4AEFF9A809E3}" dt="2023-05-19T09:46:11.604" v="759" actId="20577"/>
          <ac:spMkLst>
            <pc:docMk/>
            <pc:sldMk cId="2341244734" sldId="1196"/>
            <ac:spMk id="2" creationId="{FF76D108-2872-BE74-45FE-F3989AF1FFDF}"/>
          </ac:spMkLst>
        </pc:spChg>
        <pc:spChg chg="del">
          <ac:chgData name="Sabina Bokal" userId="b9f19410-1bd2-4d71-bf8c-77f04662ba61" providerId="ADAL" clId="{FF22786D-C1CB-49B5-A85F-4AEFF9A809E3}" dt="2023-05-19T09:46:14.683" v="760" actId="478"/>
          <ac:spMkLst>
            <pc:docMk/>
            <pc:sldMk cId="2341244734" sldId="1196"/>
            <ac:spMk id="3" creationId="{FA3C8F9D-8872-D5B6-C0AA-B016FA4FAA26}"/>
          </ac:spMkLst>
        </pc:spChg>
        <pc:spChg chg="del">
          <ac:chgData name="Sabina Bokal" userId="b9f19410-1bd2-4d71-bf8c-77f04662ba61" providerId="ADAL" clId="{FF22786D-C1CB-49B5-A85F-4AEFF9A809E3}" dt="2023-05-19T09:46:16.292" v="761" actId="478"/>
          <ac:spMkLst>
            <pc:docMk/>
            <pc:sldMk cId="2341244734" sldId="1196"/>
            <ac:spMk id="4" creationId="{A0FD152A-7B8F-57C9-62D0-307034C8FB32}"/>
          </ac:spMkLst>
        </pc:spChg>
        <pc:spChg chg="del">
          <ac:chgData name="Sabina Bokal" userId="b9f19410-1bd2-4d71-bf8c-77f04662ba61" providerId="ADAL" clId="{FF22786D-C1CB-49B5-A85F-4AEFF9A809E3}" dt="2023-05-19T09:46:17.387" v="762" actId="478"/>
          <ac:spMkLst>
            <pc:docMk/>
            <pc:sldMk cId="2341244734" sldId="1196"/>
            <ac:spMk id="5" creationId="{FABD3F8F-46A3-558C-58AE-88B412CE95C8}"/>
          </ac:spMkLst>
        </pc:spChg>
        <pc:spChg chg="del">
          <ac:chgData name="Sabina Bokal" userId="b9f19410-1bd2-4d71-bf8c-77f04662ba61" providerId="ADAL" clId="{FF22786D-C1CB-49B5-A85F-4AEFF9A809E3}" dt="2023-05-19T09:46:18.123" v="763" actId="478"/>
          <ac:spMkLst>
            <pc:docMk/>
            <pc:sldMk cId="2341244734" sldId="1196"/>
            <ac:spMk id="6" creationId="{C11CDAF2-09FF-AFE0-A862-21AE7CC8DF54}"/>
          </ac:spMkLst>
        </pc:spChg>
        <pc:picChg chg="add mod">
          <ac:chgData name="Sabina Bokal" userId="b9f19410-1bd2-4d71-bf8c-77f04662ba61" providerId="ADAL" clId="{FF22786D-C1CB-49B5-A85F-4AEFF9A809E3}" dt="2023-05-19T09:46:22.309" v="765" actId="1076"/>
          <ac:picMkLst>
            <pc:docMk/>
            <pc:sldMk cId="2341244734" sldId="1196"/>
            <ac:picMk id="7" creationId="{DE374DFD-6955-5C83-9DAA-451FA305F2C8}"/>
          </ac:picMkLst>
        </pc:picChg>
        <pc:picChg chg="add mod">
          <ac:chgData name="Sabina Bokal" userId="b9f19410-1bd2-4d71-bf8c-77f04662ba61" providerId="ADAL" clId="{FF22786D-C1CB-49B5-A85F-4AEFF9A809E3}" dt="2023-05-19T09:46:46.036" v="769" actId="1076"/>
          <ac:picMkLst>
            <pc:docMk/>
            <pc:sldMk cId="2341244734" sldId="1196"/>
            <ac:picMk id="9" creationId="{C5C0224A-39B8-7379-7346-C4EB8748B89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bina Bokal" userId="b9f19410-1bd2-4d71-bf8c-77f04662ba61" providerId="ADAL" clId="{FF22786D-C1CB-49B5-A85F-4AEFF9A809E3}" dt="2023-05-19T09:50:02.845" v="834"/>
              <pc2:cmMkLst xmlns:pc2="http://schemas.microsoft.com/office/powerpoint/2019/9/main/command">
                <pc:docMk/>
                <pc:sldMk cId="2341244734" sldId="1196"/>
                <pc2:cmMk id="{5376A743-809A-415A-872E-D7BC50F286EA}"/>
              </pc2:cmMkLst>
            </pc226:cmChg>
          </p:ext>
        </pc:extLst>
      </pc:sldChg>
      <pc:sldChg chg="addSp modSp add mod">
        <pc:chgData name="Sabina Bokal" userId="b9f19410-1bd2-4d71-bf8c-77f04662ba61" providerId="ADAL" clId="{FF22786D-C1CB-49B5-A85F-4AEFF9A809E3}" dt="2023-05-23T06:49:22.274" v="2273" actId="1076"/>
        <pc:sldMkLst>
          <pc:docMk/>
          <pc:sldMk cId="3693169368" sldId="1197"/>
        </pc:sldMkLst>
        <pc:spChg chg="mod">
          <ac:chgData name="Sabina Bokal" userId="b9f19410-1bd2-4d71-bf8c-77f04662ba61" providerId="ADAL" clId="{FF22786D-C1CB-49B5-A85F-4AEFF9A809E3}" dt="2023-05-19T09:51:29.500" v="865" actId="14100"/>
          <ac:spMkLst>
            <pc:docMk/>
            <pc:sldMk cId="3693169368" sldId="1197"/>
            <ac:spMk id="2" creationId="{948DD099-F21B-D74A-96FB-1F37C30F0B72}"/>
          </ac:spMkLst>
        </pc:spChg>
        <pc:spChg chg="mod">
          <ac:chgData name="Sabina Bokal" userId="b9f19410-1bd2-4d71-bf8c-77f04662ba61" providerId="ADAL" clId="{FF22786D-C1CB-49B5-A85F-4AEFF9A809E3}" dt="2023-05-19T09:52:00.021" v="892" actId="20577"/>
          <ac:spMkLst>
            <pc:docMk/>
            <pc:sldMk cId="3693169368" sldId="1197"/>
            <ac:spMk id="3" creationId="{B270263E-3F21-1E22-C5E5-D0EB7E906F9D}"/>
          </ac:spMkLst>
        </pc:spChg>
        <pc:spChg chg="mod">
          <ac:chgData name="Sabina Bokal" userId="b9f19410-1bd2-4d71-bf8c-77f04662ba61" providerId="ADAL" clId="{FF22786D-C1CB-49B5-A85F-4AEFF9A809E3}" dt="2023-05-19T09:52:33.043" v="909" actId="1076"/>
          <ac:spMkLst>
            <pc:docMk/>
            <pc:sldMk cId="3693169368" sldId="1197"/>
            <ac:spMk id="4" creationId="{A8326F30-D264-F91C-3608-C20380E6587C}"/>
          </ac:spMkLst>
        </pc:spChg>
        <pc:graphicFrameChg chg="add mod">
          <ac:chgData name="Sabina Bokal" userId="b9f19410-1bd2-4d71-bf8c-77f04662ba61" providerId="ADAL" clId="{FF22786D-C1CB-49B5-A85F-4AEFF9A809E3}" dt="2023-05-19T09:51:34.885" v="867" actId="1076"/>
          <ac:graphicFrameMkLst>
            <pc:docMk/>
            <pc:sldMk cId="3693169368" sldId="1197"/>
            <ac:graphicFrameMk id="6" creationId="{CF33EC7D-FC70-68B7-826F-963FF9C42A83}"/>
          </ac:graphicFrameMkLst>
        </pc:graphicFrameChg>
        <pc:picChg chg="add mod">
          <ac:chgData name="Sabina Bokal" userId="b9f19410-1bd2-4d71-bf8c-77f04662ba61" providerId="ADAL" clId="{FF22786D-C1CB-49B5-A85F-4AEFF9A809E3}" dt="2023-05-19T09:51:31.172" v="866" actId="1076"/>
          <ac:picMkLst>
            <pc:docMk/>
            <pc:sldMk cId="3693169368" sldId="1197"/>
            <ac:picMk id="5" creationId="{49EEFCB5-5DFE-5736-F3B9-38DBA442D1C0}"/>
          </ac:picMkLst>
        </pc:picChg>
        <pc:picChg chg="add mod">
          <ac:chgData name="Sabina Bokal" userId="b9f19410-1bd2-4d71-bf8c-77f04662ba61" providerId="ADAL" clId="{FF22786D-C1CB-49B5-A85F-4AEFF9A809E3}" dt="2023-05-23T06:49:22.274" v="2273" actId="1076"/>
          <ac:picMkLst>
            <pc:docMk/>
            <pc:sldMk cId="3693169368" sldId="1197"/>
            <ac:picMk id="7" creationId="{764AF07F-F852-7420-ABBF-23C9560639EF}"/>
          </ac:picMkLst>
        </pc:picChg>
      </pc:sldChg>
      <pc:sldChg chg="addSp delSp modSp add mod">
        <pc:chgData name="Sabina Bokal" userId="b9f19410-1bd2-4d71-bf8c-77f04662ba61" providerId="ADAL" clId="{FF22786D-C1CB-49B5-A85F-4AEFF9A809E3}" dt="2023-05-23T06:36:29.998" v="2205" actId="108"/>
        <pc:sldMkLst>
          <pc:docMk/>
          <pc:sldMk cId="1482687228" sldId="1198"/>
        </pc:sldMkLst>
        <pc:spChg chg="mod">
          <ac:chgData name="Sabina Bokal" userId="b9f19410-1bd2-4d71-bf8c-77f04662ba61" providerId="ADAL" clId="{FF22786D-C1CB-49B5-A85F-4AEFF9A809E3}" dt="2023-05-19T09:54:51.281" v="957" actId="20577"/>
          <ac:spMkLst>
            <pc:docMk/>
            <pc:sldMk cId="1482687228" sldId="1198"/>
            <ac:spMk id="2" creationId="{41231522-38C9-D05B-AD43-DDB23CA27507}"/>
          </ac:spMkLst>
        </pc:spChg>
        <pc:spChg chg="del">
          <ac:chgData name="Sabina Bokal" userId="b9f19410-1bd2-4d71-bf8c-77f04662ba61" providerId="ADAL" clId="{FF22786D-C1CB-49B5-A85F-4AEFF9A809E3}" dt="2023-05-19T09:56:14.883" v="998" actId="478"/>
          <ac:spMkLst>
            <pc:docMk/>
            <pc:sldMk cId="1482687228" sldId="1198"/>
            <ac:spMk id="3" creationId="{89E833A5-92F3-0CE3-111E-578C6E254838}"/>
          </ac:spMkLst>
        </pc:spChg>
        <pc:spChg chg="mod">
          <ac:chgData name="Sabina Bokal" userId="b9f19410-1bd2-4d71-bf8c-77f04662ba61" providerId="ADAL" clId="{FF22786D-C1CB-49B5-A85F-4AEFF9A809E3}" dt="2023-05-23T06:36:29.998" v="2205" actId="108"/>
          <ac:spMkLst>
            <pc:docMk/>
            <pc:sldMk cId="1482687228" sldId="1198"/>
            <ac:spMk id="4" creationId="{2F3782FC-9EB2-B1EF-0117-3AAA2DA37B70}"/>
          </ac:spMkLst>
        </pc:spChg>
        <pc:spChg chg="add del mod">
          <ac:chgData name="Sabina Bokal" userId="b9f19410-1bd2-4d71-bf8c-77f04662ba61" providerId="ADAL" clId="{FF22786D-C1CB-49B5-A85F-4AEFF9A809E3}" dt="2023-05-19T09:56:17.692" v="999" actId="478"/>
          <ac:spMkLst>
            <pc:docMk/>
            <pc:sldMk cId="1482687228" sldId="1198"/>
            <ac:spMk id="6" creationId="{74C8FBC8-0218-4FEB-D28D-5142FCB27908}"/>
          </ac:spMkLst>
        </pc:spChg>
      </pc:sldChg>
      <pc:sldChg chg="addSp delSp modSp add mod addCm delCm">
        <pc:chgData name="Sabina Bokal" userId="b9f19410-1bd2-4d71-bf8c-77f04662ba61" providerId="ADAL" clId="{FF22786D-C1CB-49B5-A85F-4AEFF9A809E3}" dt="2023-05-23T06:56:33.982" v="2435" actId="14100"/>
        <pc:sldMkLst>
          <pc:docMk/>
          <pc:sldMk cId="1591316341" sldId="1199"/>
        </pc:sldMkLst>
        <pc:spChg chg="mod">
          <ac:chgData name="Sabina Bokal" userId="b9f19410-1bd2-4d71-bf8c-77f04662ba61" providerId="ADAL" clId="{FF22786D-C1CB-49B5-A85F-4AEFF9A809E3}" dt="2023-05-19T09:59:26.839" v="1099" actId="20577"/>
          <ac:spMkLst>
            <pc:docMk/>
            <pc:sldMk cId="1591316341" sldId="1199"/>
            <ac:spMk id="2" creationId="{948DD099-F21B-D74A-96FB-1F37C30F0B72}"/>
          </ac:spMkLst>
        </pc:spChg>
        <pc:spChg chg="mod">
          <ac:chgData name="Sabina Bokal" userId="b9f19410-1bd2-4d71-bf8c-77f04662ba61" providerId="ADAL" clId="{FF22786D-C1CB-49B5-A85F-4AEFF9A809E3}" dt="2023-05-23T06:54:55.230" v="2311" actId="20577"/>
          <ac:spMkLst>
            <pc:docMk/>
            <pc:sldMk cId="1591316341" sldId="1199"/>
            <ac:spMk id="3" creationId="{B270263E-3F21-1E22-C5E5-D0EB7E906F9D}"/>
          </ac:spMkLst>
        </pc:spChg>
        <pc:spChg chg="mod">
          <ac:chgData name="Sabina Bokal" userId="b9f19410-1bd2-4d71-bf8c-77f04662ba61" providerId="ADAL" clId="{FF22786D-C1CB-49B5-A85F-4AEFF9A809E3}" dt="2023-05-23T06:56:33.982" v="2435" actId="14100"/>
          <ac:spMkLst>
            <pc:docMk/>
            <pc:sldMk cId="1591316341" sldId="1199"/>
            <ac:spMk id="4" creationId="{A8326F30-D264-F91C-3608-C20380E6587C}"/>
          </ac:spMkLst>
        </pc:spChg>
        <pc:spChg chg="add del mod">
          <ac:chgData name="Sabina Bokal" userId="b9f19410-1bd2-4d71-bf8c-77f04662ba61" providerId="ADAL" clId="{FF22786D-C1CB-49B5-A85F-4AEFF9A809E3}" dt="2023-05-19T10:01:42.739" v="1160" actId="478"/>
          <ac:spMkLst>
            <pc:docMk/>
            <pc:sldMk cId="1591316341" sldId="1199"/>
            <ac:spMk id="7" creationId="{B5F2453B-0354-0A4B-9B85-63E6B38978DC}"/>
          </ac:spMkLst>
        </pc:spChg>
        <pc:picChg chg="add mod">
          <ac:chgData name="Sabina Bokal" userId="b9f19410-1bd2-4d71-bf8c-77f04662ba61" providerId="ADAL" clId="{FF22786D-C1CB-49B5-A85F-4AEFF9A809E3}" dt="2023-05-19T09:59:37.075" v="1101" actId="14100"/>
          <ac:picMkLst>
            <pc:docMk/>
            <pc:sldMk cId="1591316341" sldId="1199"/>
            <ac:picMk id="5" creationId="{0F76CA49-5AFF-83FE-54FD-98B1A6F5FF65}"/>
          </ac:picMkLst>
        </pc:picChg>
        <pc:picChg chg="add mod">
          <ac:chgData name="Sabina Bokal" userId="b9f19410-1bd2-4d71-bf8c-77f04662ba61" providerId="ADAL" clId="{FF22786D-C1CB-49B5-A85F-4AEFF9A809E3}" dt="2023-05-19T10:03:16.995" v="1188" actId="1076"/>
          <ac:picMkLst>
            <pc:docMk/>
            <pc:sldMk cId="1591316341" sldId="1199"/>
            <ac:picMk id="8" creationId="{18EE2D77-9F9B-AE2D-3658-4AD87A09853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bina Bokal" userId="b9f19410-1bd2-4d71-bf8c-77f04662ba61" providerId="ADAL" clId="{FF22786D-C1CB-49B5-A85F-4AEFF9A809E3}" dt="2023-05-22T11:19:17.576" v="1876"/>
              <pc2:cmMkLst xmlns:pc2="http://schemas.microsoft.com/office/powerpoint/2019/9/main/command">
                <pc:docMk/>
                <pc:sldMk cId="1591316341" sldId="1199"/>
                <pc2:cmMk id="{73A6C8C0-22B8-4E08-AC94-E9A1FA83CA4F}"/>
              </pc2:cmMkLst>
            </pc226:cmChg>
          </p:ext>
        </pc:extLst>
      </pc:sldChg>
      <pc:sldChg chg="addSp delSp modSp add mod">
        <pc:chgData name="Sabina Bokal" userId="b9f19410-1bd2-4d71-bf8c-77f04662ba61" providerId="ADAL" clId="{FF22786D-C1CB-49B5-A85F-4AEFF9A809E3}" dt="2023-05-23T06:57:15.829" v="2454" actId="27636"/>
        <pc:sldMkLst>
          <pc:docMk/>
          <pc:sldMk cId="2374128989" sldId="1200"/>
        </pc:sldMkLst>
        <pc:spChg chg="mod">
          <ac:chgData name="Sabina Bokal" userId="b9f19410-1bd2-4d71-bf8c-77f04662ba61" providerId="ADAL" clId="{FF22786D-C1CB-49B5-A85F-4AEFF9A809E3}" dt="2023-05-19T10:06:30.064" v="1439" actId="20577"/>
          <ac:spMkLst>
            <pc:docMk/>
            <pc:sldMk cId="2374128989" sldId="1200"/>
            <ac:spMk id="2" creationId="{948DD099-F21B-D74A-96FB-1F37C30F0B72}"/>
          </ac:spMkLst>
        </pc:spChg>
        <pc:spChg chg="mod">
          <ac:chgData name="Sabina Bokal" userId="b9f19410-1bd2-4d71-bf8c-77f04662ba61" providerId="ADAL" clId="{FF22786D-C1CB-49B5-A85F-4AEFF9A809E3}" dt="2023-05-23T06:57:15.829" v="2454" actId="27636"/>
          <ac:spMkLst>
            <pc:docMk/>
            <pc:sldMk cId="2374128989" sldId="1200"/>
            <ac:spMk id="3" creationId="{B270263E-3F21-1E22-C5E5-D0EB7E906F9D}"/>
          </ac:spMkLst>
        </pc:spChg>
        <pc:spChg chg="mod">
          <ac:chgData name="Sabina Bokal" userId="b9f19410-1bd2-4d71-bf8c-77f04662ba61" providerId="ADAL" clId="{FF22786D-C1CB-49B5-A85F-4AEFF9A809E3}" dt="2023-05-23T06:57:09.070" v="2449" actId="1076"/>
          <ac:spMkLst>
            <pc:docMk/>
            <pc:sldMk cId="2374128989" sldId="1200"/>
            <ac:spMk id="4" creationId="{A8326F30-D264-F91C-3608-C20380E6587C}"/>
          </ac:spMkLst>
        </pc:spChg>
        <pc:picChg chg="del">
          <ac:chgData name="Sabina Bokal" userId="b9f19410-1bd2-4d71-bf8c-77f04662ba61" providerId="ADAL" clId="{FF22786D-C1CB-49B5-A85F-4AEFF9A809E3}" dt="2023-05-19T10:03:47.576" v="1201" actId="478"/>
          <ac:picMkLst>
            <pc:docMk/>
            <pc:sldMk cId="2374128989" sldId="1200"/>
            <ac:picMk id="5" creationId="{0F76CA49-5AFF-83FE-54FD-98B1A6F5FF65}"/>
          </ac:picMkLst>
        </pc:picChg>
        <pc:picChg chg="add del mod">
          <ac:chgData name="Sabina Bokal" userId="b9f19410-1bd2-4d71-bf8c-77f04662ba61" providerId="ADAL" clId="{FF22786D-C1CB-49B5-A85F-4AEFF9A809E3}" dt="2023-05-23T06:55:43.366" v="2425" actId="1076"/>
          <ac:picMkLst>
            <pc:docMk/>
            <pc:sldMk cId="2374128989" sldId="1200"/>
            <ac:picMk id="6" creationId="{FDA9C28F-9666-43D1-9FC3-AA228E7A0C59}"/>
          </ac:picMkLst>
        </pc:picChg>
        <pc:picChg chg="del mod">
          <ac:chgData name="Sabina Bokal" userId="b9f19410-1bd2-4d71-bf8c-77f04662ba61" providerId="ADAL" clId="{FF22786D-C1CB-49B5-A85F-4AEFF9A809E3}" dt="2023-05-19T10:03:46.893" v="1200" actId="478"/>
          <ac:picMkLst>
            <pc:docMk/>
            <pc:sldMk cId="2374128989" sldId="1200"/>
            <ac:picMk id="8" creationId="{18EE2D77-9F9B-AE2D-3658-4AD87A09853C}"/>
          </ac:picMkLst>
        </pc:picChg>
      </pc:sldChg>
      <pc:sldChg chg="addSp delSp modSp add mod modNotesTx">
        <pc:chgData name="Sabina Bokal" userId="b9f19410-1bd2-4d71-bf8c-77f04662ba61" providerId="ADAL" clId="{FF22786D-C1CB-49B5-A85F-4AEFF9A809E3}" dt="2023-05-19T10:12:51.776" v="1712"/>
        <pc:sldMkLst>
          <pc:docMk/>
          <pc:sldMk cId="2449173444" sldId="1201"/>
        </pc:sldMkLst>
        <pc:spChg chg="mod">
          <ac:chgData name="Sabina Bokal" userId="b9f19410-1bd2-4d71-bf8c-77f04662ba61" providerId="ADAL" clId="{FF22786D-C1CB-49B5-A85F-4AEFF9A809E3}" dt="2023-05-19T10:07:23.219" v="1508" actId="20577"/>
          <ac:spMkLst>
            <pc:docMk/>
            <pc:sldMk cId="2449173444" sldId="1201"/>
            <ac:spMk id="2" creationId="{948DD099-F21B-D74A-96FB-1F37C30F0B72}"/>
          </ac:spMkLst>
        </pc:spChg>
        <pc:spChg chg="mod">
          <ac:chgData name="Sabina Bokal" userId="b9f19410-1bd2-4d71-bf8c-77f04662ba61" providerId="ADAL" clId="{FF22786D-C1CB-49B5-A85F-4AEFF9A809E3}" dt="2023-05-19T10:10:51.740" v="1686" actId="1076"/>
          <ac:spMkLst>
            <pc:docMk/>
            <pc:sldMk cId="2449173444" sldId="1201"/>
            <ac:spMk id="3" creationId="{B270263E-3F21-1E22-C5E5-D0EB7E906F9D}"/>
          </ac:spMkLst>
        </pc:spChg>
        <pc:spChg chg="mod">
          <ac:chgData name="Sabina Bokal" userId="b9f19410-1bd2-4d71-bf8c-77f04662ba61" providerId="ADAL" clId="{FF22786D-C1CB-49B5-A85F-4AEFF9A809E3}" dt="2023-05-19T10:10:49.604" v="1685" actId="1076"/>
          <ac:spMkLst>
            <pc:docMk/>
            <pc:sldMk cId="2449173444" sldId="1201"/>
            <ac:spMk id="4" creationId="{A8326F30-D264-F91C-3608-C20380E6587C}"/>
          </ac:spMkLst>
        </pc:spChg>
        <pc:spChg chg="add mod">
          <ac:chgData name="Sabina Bokal" userId="b9f19410-1bd2-4d71-bf8c-77f04662ba61" providerId="ADAL" clId="{FF22786D-C1CB-49B5-A85F-4AEFF9A809E3}" dt="2023-05-19T10:11:50.468" v="1695" actId="1076"/>
          <ac:spMkLst>
            <pc:docMk/>
            <pc:sldMk cId="2449173444" sldId="1201"/>
            <ac:spMk id="5" creationId="{54DFA982-CEF9-97D2-13C6-F9240E6B7D4D}"/>
          </ac:spMkLst>
        </pc:spChg>
        <pc:spChg chg="add mod">
          <ac:chgData name="Sabina Bokal" userId="b9f19410-1bd2-4d71-bf8c-77f04662ba61" providerId="ADAL" clId="{FF22786D-C1CB-49B5-A85F-4AEFF9A809E3}" dt="2023-05-19T10:11:52.459" v="1696" actId="1076"/>
          <ac:spMkLst>
            <pc:docMk/>
            <pc:sldMk cId="2449173444" sldId="1201"/>
            <ac:spMk id="6" creationId="{C0D18150-23A8-C618-6E8A-B73532DFCDA5}"/>
          </ac:spMkLst>
        </pc:spChg>
        <pc:spChg chg="add del mod">
          <ac:chgData name="Sabina Bokal" userId="b9f19410-1bd2-4d71-bf8c-77f04662ba61" providerId="ADAL" clId="{FF22786D-C1CB-49B5-A85F-4AEFF9A809E3}" dt="2023-05-19T10:12:43.659" v="1711" actId="478"/>
          <ac:spMkLst>
            <pc:docMk/>
            <pc:sldMk cId="2449173444" sldId="1201"/>
            <ac:spMk id="16" creationId="{15FEA1FB-2F6D-03BC-0DF2-30C5E7A46CF9}"/>
          </ac:spMkLst>
        </pc:spChg>
        <pc:picChg chg="add mod">
          <ac:chgData name="Sabina Bokal" userId="b9f19410-1bd2-4d71-bf8c-77f04662ba61" providerId="ADAL" clId="{FF22786D-C1CB-49B5-A85F-4AEFF9A809E3}" dt="2023-05-19T10:10:55.660" v="1689" actId="1076"/>
          <ac:picMkLst>
            <pc:docMk/>
            <pc:sldMk cId="2449173444" sldId="1201"/>
            <ac:picMk id="10" creationId="{4A3DDC6F-C963-51B4-6C15-B9BF0A7964C0}"/>
          </ac:picMkLst>
        </pc:picChg>
        <pc:picChg chg="add mod">
          <ac:chgData name="Sabina Bokal" userId="b9f19410-1bd2-4d71-bf8c-77f04662ba61" providerId="ADAL" clId="{FF22786D-C1CB-49B5-A85F-4AEFF9A809E3}" dt="2023-05-19T10:11:07.525" v="1692" actId="1076"/>
          <ac:picMkLst>
            <pc:docMk/>
            <pc:sldMk cId="2449173444" sldId="1201"/>
            <ac:picMk id="11" creationId="{C488F188-23A8-263A-D3B1-DFBDD71700C5}"/>
          </ac:picMkLst>
        </pc:picChg>
        <pc:picChg chg="add del mod">
          <ac:chgData name="Sabina Bokal" userId="b9f19410-1bd2-4d71-bf8c-77f04662ba61" providerId="ADAL" clId="{FF22786D-C1CB-49B5-A85F-4AEFF9A809E3}" dt="2023-05-19T10:12:21.939" v="1703" actId="478"/>
          <ac:picMkLst>
            <pc:docMk/>
            <pc:sldMk cId="2449173444" sldId="1201"/>
            <ac:picMk id="13" creationId="{3BFD17A5-2443-C735-A3D5-19728FD7B4D0}"/>
          </ac:picMkLst>
        </pc:picChg>
        <pc:picChg chg="add mod">
          <ac:chgData name="Sabina Bokal" userId="b9f19410-1bd2-4d71-bf8c-77f04662ba61" providerId="ADAL" clId="{FF22786D-C1CB-49B5-A85F-4AEFF9A809E3}" dt="2023-05-19T10:12:38.636" v="1709" actId="1076"/>
          <ac:picMkLst>
            <pc:docMk/>
            <pc:sldMk cId="2449173444" sldId="1201"/>
            <ac:picMk id="14" creationId="{1BBF1FE9-A356-B65C-F6BF-CDDB1999635E}"/>
          </ac:picMkLst>
        </pc:picChg>
        <pc:cxnChg chg="add mod">
          <ac:chgData name="Sabina Bokal" userId="b9f19410-1bd2-4d71-bf8c-77f04662ba61" providerId="ADAL" clId="{FF22786D-C1CB-49B5-A85F-4AEFF9A809E3}" dt="2023-05-19T10:07:54.180" v="1514" actId="208"/>
          <ac:cxnSpMkLst>
            <pc:docMk/>
            <pc:sldMk cId="2449173444" sldId="1201"/>
            <ac:cxnSpMk id="8" creationId="{C8014E9C-6303-2CA7-2502-8C72C3041E5E}"/>
          </ac:cxnSpMkLst>
        </pc:cxnChg>
      </pc:sldChg>
    </pc:docChg>
  </pc:docChgLst>
  <pc:docChgLst>
    <pc:chgData name="Gergana Majercakova" userId="S::gergana.majercakova@gwp.org::fd37c73f-e4b9-46ed-85bc-149b39290e25" providerId="AD" clId="Web-{5D41DFAF-7502-B23A-765B-1478F96740CA}"/>
    <pc:docChg chg="mod addSld delSld modSld">
      <pc:chgData name="Gergana Majercakova" userId="S::gergana.majercakova@gwp.org::fd37c73f-e4b9-46ed-85bc-149b39290e25" providerId="AD" clId="Web-{5D41DFAF-7502-B23A-765B-1478F96740CA}" dt="2023-05-22T13:37:23.408" v="179"/>
      <pc:docMkLst>
        <pc:docMk/>
      </pc:docMkLst>
      <pc:sldChg chg="addSp delSp modSp modCm">
        <pc:chgData name="Gergana Majercakova" userId="S::gergana.majercakova@gwp.org::fd37c73f-e4b9-46ed-85bc-149b39290e25" providerId="AD" clId="Web-{5D41DFAF-7502-B23A-765B-1478F96740CA}" dt="2023-05-22T13:37:23.408" v="179"/>
        <pc:sldMkLst>
          <pc:docMk/>
          <pc:sldMk cId="2341244734" sldId="1196"/>
        </pc:sldMkLst>
        <pc:spChg chg="mod">
          <ac:chgData name="Gergana Majercakova" userId="S::gergana.majercakova@gwp.org::fd37c73f-e4b9-46ed-85bc-149b39290e25" providerId="AD" clId="Web-{5D41DFAF-7502-B23A-765B-1478F96740CA}" dt="2023-05-22T13:23:38.704" v="41"/>
          <ac:spMkLst>
            <pc:docMk/>
            <pc:sldMk cId="2341244734" sldId="1196"/>
            <ac:spMk id="2" creationId="{FF76D108-2872-BE74-45FE-F3989AF1FFDF}"/>
          </ac:spMkLst>
        </pc:spChg>
        <pc:spChg chg="add del mod">
          <ac:chgData name="Gergana Majercakova" userId="S::gergana.majercakova@gwp.org::fd37c73f-e4b9-46ed-85bc-149b39290e25" providerId="AD" clId="Web-{5D41DFAF-7502-B23A-765B-1478F96740CA}" dt="2023-05-22T13:23:56.470" v="45"/>
          <ac:spMkLst>
            <pc:docMk/>
            <pc:sldMk cId="2341244734" sldId="1196"/>
            <ac:spMk id="132" creationId="{ADEB1EEA-5994-DB79-9CBC-9F0177858766}"/>
          </ac:spMkLst>
        </pc:spChg>
        <pc:graphicFrameChg chg="add mod modGraphic">
          <ac:chgData name="Gergana Majercakova" userId="S::gergana.majercakova@gwp.org::fd37c73f-e4b9-46ed-85bc-149b39290e25" providerId="AD" clId="Web-{5D41DFAF-7502-B23A-765B-1478F96740CA}" dt="2023-05-22T13:27:23.212" v="156" actId="20577"/>
          <ac:graphicFrameMkLst>
            <pc:docMk/>
            <pc:sldMk cId="2341244734" sldId="1196"/>
            <ac:graphicFrameMk id="3" creationId="{F6062DC7-E9FA-E8B8-4385-BDB2D941AD9B}"/>
          </ac:graphicFrameMkLst>
        </pc:graphicFrameChg>
        <pc:graphicFrameChg chg="add mod">
          <ac:chgData name="Gergana Majercakova" userId="S::gergana.majercakova@gwp.org::fd37c73f-e4b9-46ed-85bc-149b39290e25" providerId="AD" clId="Web-{5D41DFAF-7502-B23A-765B-1478F96740CA}" dt="2023-05-22T13:24:05.673" v="46" actId="1076"/>
          <ac:graphicFrameMkLst>
            <pc:docMk/>
            <pc:sldMk cId="2341244734" sldId="1196"/>
            <ac:graphicFrameMk id="15" creationId="{1E59F7A4-5866-F38D-FD13-316C97D90458}"/>
          </ac:graphicFrameMkLst>
        </pc:graphicFrameChg>
        <pc:picChg chg="del">
          <ac:chgData name="Gergana Majercakova" userId="S::gergana.majercakova@gwp.org::fd37c73f-e4b9-46ed-85bc-149b39290e25" providerId="AD" clId="Web-{5D41DFAF-7502-B23A-765B-1478F96740CA}" dt="2023-05-22T13:18:59.427" v="0"/>
          <ac:picMkLst>
            <pc:docMk/>
            <pc:sldMk cId="2341244734" sldId="1196"/>
            <ac:picMk id="7" creationId="{DE374DFD-6955-5C83-9DAA-451FA305F2C8}"/>
          </ac:picMkLst>
        </pc:picChg>
        <pc:picChg chg="del">
          <ac:chgData name="Gergana Majercakova" userId="S::gergana.majercakova@gwp.org::fd37c73f-e4b9-46ed-85bc-149b39290e25" providerId="AD" clId="Web-{5D41DFAF-7502-B23A-765B-1478F96740CA}" dt="2023-05-22T13:19:12.162" v="4"/>
          <ac:picMkLst>
            <pc:docMk/>
            <pc:sldMk cId="2341244734" sldId="1196"/>
            <ac:picMk id="9" creationId="{C5C0224A-39B8-7379-7346-C4EB8748B897}"/>
          </ac:picMkLst>
        </pc:picChg>
        <pc:picChg chg="add mod">
          <ac:chgData name="Gergana Majercakova" userId="S::gergana.majercakova@gwp.org::fd37c73f-e4b9-46ed-85bc-149b39290e25" providerId="AD" clId="Web-{5D41DFAF-7502-B23A-765B-1478F96740CA}" dt="2023-05-22T13:24:07.189" v="47" actId="1076"/>
          <ac:picMkLst>
            <pc:docMk/>
            <pc:sldMk cId="2341244734" sldId="1196"/>
            <ac:picMk id="53" creationId="{CEF1B5F4-2D44-4369-5BC2-BD39805DE84B}"/>
          </ac:picMkLst>
        </pc:picChg>
        <pc:picChg chg="add mod">
          <ac:chgData name="Gergana Majercakova" userId="S::gergana.majercakova@gwp.org::fd37c73f-e4b9-46ed-85bc-149b39290e25" providerId="AD" clId="Web-{5D41DFAF-7502-B23A-765B-1478F96740CA}" dt="2023-05-22T13:22:51.264" v="39" actId="14100"/>
          <ac:picMkLst>
            <pc:docMk/>
            <pc:sldMk cId="2341244734" sldId="1196"/>
            <ac:picMk id="111" creationId="{DBD1DCC9-6489-B63F-3D95-FF3AA3E76DA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ergana Majercakova" userId="S::gergana.majercakova@gwp.org::fd37c73f-e4b9-46ed-85bc-149b39290e25" providerId="AD" clId="Web-{5D41DFAF-7502-B23A-765B-1478F96740CA}" dt="2023-05-22T13:37:23.408" v="179"/>
              <pc2:cmMkLst xmlns:pc2="http://schemas.microsoft.com/office/powerpoint/2019/9/main/command">
                <pc:docMk/>
                <pc:sldMk cId="2341244734" sldId="1196"/>
                <pc2:cmMk id="{5376A743-809A-415A-872E-D7BC50F286EA}"/>
              </pc2:cmMkLst>
              <pc226:cmRplyChg chg="add">
                <pc226:chgData name="Gergana Majercakova" userId="S::gergana.majercakova@gwp.org::fd37c73f-e4b9-46ed-85bc-149b39290e25" providerId="AD" clId="Web-{5D41DFAF-7502-B23A-765B-1478F96740CA}" dt="2023-05-22T13:37:23.408" v="179"/>
                <pc2:cmRplyMkLst xmlns:pc2="http://schemas.microsoft.com/office/powerpoint/2019/9/main/command">
                  <pc:docMk/>
                  <pc:sldMk cId="2341244734" sldId="1196"/>
                  <pc2:cmMk id="{5376A743-809A-415A-872E-D7BC50F286EA}"/>
                  <pc2:cmRplyMk id="{DAC6E129-807A-41A7-B69B-6395F43595B7}"/>
                </pc2:cmRplyMkLst>
              </pc226:cmRplyChg>
              <pc226:cmRplyChg chg="add">
                <pc226:chgData name="Gergana Majercakova" userId="S::gergana.majercakova@gwp.org::fd37c73f-e4b9-46ed-85bc-149b39290e25" providerId="AD" clId="Web-{5D41DFAF-7502-B23A-765B-1478F96740CA}" dt="2023-05-22T13:36:54.532" v="178"/>
                <pc2:cmRplyMkLst xmlns:pc2="http://schemas.microsoft.com/office/powerpoint/2019/9/main/command">
                  <pc:docMk/>
                  <pc:sldMk cId="2341244734" sldId="1196"/>
                  <pc2:cmMk id="{5376A743-809A-415A-872E-D7BC50F286EA}"/>
                  <pc2:cmRplyMk id="{6EDFB1E3-83F4-471A-A175-4D764CAA588E}"/>
                </pc2:cmRplyMkLst>
              </pc226:cmRplyChg>
            </pc226:cmChg>
          </p:ext>
        </pc:extLst>
      </pc:sldChg>
      <pc:sldChg chg="addSp delSp modSp new">
        <pc:chgData name="Gergana Majercakova" userId="S::gergana.majercakova@gwp.org::fd37c73f-e4b9-46ed-85bc-149b39290e25" providerId="AD" clId="Web-{5D41DFAF-7502-B23A-765B-1478F96740CA}" dt="2023-05-22T13:36:43.875" v="175"/>
        <pc:sldMkLst>
          <pc:docMk/>
          <pc:sldMk cId="2080851990" sldId="1202"/>
        </pc:sldMkLst>
        <pc:spChg chg="mod">
          <ac:chgData name="Gergana Majercakova" userId="S::gergana.majercakova@gwp.org::fd37c73f-e4b9-46ed-85bc-149b39290e25" providerId="AD" clId="Web-{5D41DFAF-7502-B23A-765B-1478F96740CA}" dt="2023-05-22T13:35:23.747" v="159" actId="20577"/>
          <ac:spMkLst>
            <pc:docMk/>
            <pc:sldMk cId="2080851990" sldId="1202"/>
            <ac:spMk id="2" creationId="{36376BB1-10F4-3EC3-AA14-BABF2FE06ED9}"/>
          </ac:spMkLst>
        </pc:spChg>
        <pc:spChg chg="del">
          <ac:chgData name="Gergana Majercakova" userId="S::gergana.majercakova@gwp.org::fd37c73f-e4b9-46ed-85bc-149b39290e25" providerId="AD" clId="Web-{5D41DFAF-7502-B23A-765B-1478F96740CA}" dt="2023-05-22T13:35:31.466" v="160"/>
          <ac:spMkLst>
            <pc:docMk/>
            <pc:sldMk cId="2080851990" sldId="1202"/>
            <ac:spMk id="3" creationId="{FAE81C42-81DE-C5D4-6E8F-3114DC4D6ED5}"/>
          </ac:spMkLst>
        </pc:spChg>
        <pc:spChg chg="del mod">
          <ac:chgData name="Gergana Majercakova" userId="S::gergana.majercakova@gwp.org::fd37c73f-e4b9-46ed-85bc-149b39290e25" providerId="AD" clId="Web-{5D41DFAF-7502-B23A-765B-1478F96740CA}" dt="2023-05-22T13:36:43.875" v="175"/>
          <ac:spMkLst>
            <pc:docMk/>
            <pc:sldMk cId="2080851990" sldId="1202"/>
            <ac:spMk id="4" creationId="{F7F780F2-8C7D-3D54-B731-053EBC57DF88}"/>
          </ac:spMkLst>
        </pc:spChg>
        <pc:graphicFrameChg chg="add mod modGraphic">
          <ac:chgData name="Gergana Majercakova" userId="S::gergana.majercakova@gwp.org::fd37c73f-e4b9-46ed-85bc-149b39290e25" providerId="AD" clId="Web-{5D41DFAF-7502-B23A-765B-1478F96740CA}" dt="2023-05-22T13:35:54.389" v="167" actId="14100"/>
          <ac:graphicFrameMkLst>
            <pc:docMk/>
            <pc:sldMk cId="2080851990" sldId="1202"/>
            <ac:graphicFrameMk id="6" creationId="{E0745504-7E72-B17C-7543-C4C34DCC18B3}"/>
          </ac:graphicFrameMkLst>
        </pc:graphicFrameChg>
        <pc:graphicFrameChg chg="add mod">
          <ac:chgData name="Gergana Majercakova" userId="S::gergana.majercakova@gwp.org::fd37c73f-e4b9-46ed-85bc-149b39290e25" providerId="AD" clId="Web-{5D41DFAF-7502-B23A-765B-1478F96740CA}" dt="2023-05-22T13:36:29.937" v="172" actId="1076"/>
          <ac:graphicFrameMkLst>
            <pc:docMk/>
            <pc:sldMk cId="2080851990" sldId="1202"/>
            <ac:graphicFrameMk id="37" creationId="{9F241F41-69A5-4084-AF98-2AFAC1D44D6E}"/>
          </ac:graphicFrameMkLst>
        </pc:graphicFrameChg>
        <pc:picChg chg="add mod">
          <ac:chgData name="Gergana Majercakova" userId="S::gergana.majercakova@gwp.org::fd37c73f-e4b9-46ed-85bc-149b39290e25" providerId="AD" clId="Web-{5D41DFAF-7502-B23A-765B-1478F96740CA}" dt="2023-05-22T13:36:05.249" v="169" actId="1076"/>
          <ac:picMkLst>
            <pc:docMk/>
            <pc:sldMk cId="2080851990" sldId="1202"/>
            <ac:picMk id="26" creationId="{D65A9477-18FE-44FB-29AE-691081D39E96}"/>
          </ac:picMkLst>
        </pc:picChg>
        <pc:picChg chg="add mod">
          <ac:chgData name="Gergana Majercakova" userId="S::gergana.majercakova@gwp.org::fd37c73f-e4b9-46ed-85bc-149b39290e25" providerId="AD" clId="Web-{5D41DFAF-7502-B23A-765B-1478F96740CA}" dt="2023-05-22T13:36:41.079" v="174" actId="1076"/>
          <ac:picMkLst>
            <pc:docMk/>
            <pc:sldMk cId="2080851990" sldId="1202"/>
            <ac:picMk id="53" creationId="{774C94C9-0CFC-7285-F1EB-F2E4AC8A4898}"/>
          </ac:picMkLst>
        </pc:picChg>
      </pc:sldChg>
      <pc:sldChg chg="add del replId">
        <pc:chgData name="Gergana Majercakova" userId="S::gergana.majercakova@gwp.org::fd37c73f-e4b9-46ed-85bc-149b39290e25" providerId="AD" clId="Web-{5D41DFAF-7502-B23A-765B-1478F96740CA}" dt="2023-05-22T13:36:50.094" v="176"/>
        <pc:sldMkLst>
          <pc:docMk/>
          <pc:sldMk cId="1770254409" sldId="1203"/>
        </pc:sldMkLst>
      </pc:sldChg>
    </pc:docChg>
  </pc:docChgLst>
  <pc:docChgLst>
    <pc:chgData name="Primoz Skrt" userId="S::primoz.skrt@gwpcee.org::21052d34-a586-43ba-ba9d-af39d4985766" providerId="AD" clId="Web-{6201E6E6-6FF9-E726-DBAB-79FA2FCC5239}"/>
    <pc:docChg chg="mod modSld">
      <pc:chgData name="Primoz Skrt" userId="S::primoz.skrt@gwpcee.org::21052d34-a586-43ba-ba9d-af39d4985766" providerId="AD" clId="Web-{6201E6E6-6FF9-E726-DBAB-79FA2FCC5239}" dt="2023-05-19T11:16:54.090" v="258" actId="20577"/>
      <pc:docMkLst>
        <pc:docMk/>
      </pc:docMkLst>
      <pc:sldChg chg="modSp modCm">
        <pc:chgData name="Primoz Skrt" userId="S::primoz.skrt@gwpcee.org::21052d34-a586-43ba-ba9d-af39d4985766" providerId="AD" clId="Web-{6201E6E6-6FF9-E726-DBAB-79FA2FCC5239}" dt="2023-05-19T11:16:54.090" v="258" actId="20577"/>
        <pc:sldMkLst>
          <pc:docMk/>
          <pc:sldMk cId="695941561" sldId="1194"/>
        </pc:sldMkLst>
        <pc:spChg chg="mod">
          <ac:chgData name="Primoz Skrt" userId="S::primoz.skrt@gwpcee.org::21052d34-a586-43ba-ba9d-af39d4985766" providerId="AD" clId="Web-{6201E6E6-6FF9-E726-DBAB-79FA2FCC5239}" dt="2023-05-19T11:16:54.090" v="258" actId="20577"/>
          <ac:spMkLst>
            <pc:docMk/>
            <pc:sldMk cId="695941561" sldId="1194"/>
            <ac:spMk id="4" creationId="{A480C9CF-1525-47CC-E4B0-C2A1F089FC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rimoz Skrt" userId="S::primoz.skrt@gwpcee.org::21052d34-a586-43ba-ba9d-af39d4985766" providerId="AD" clId="Web-{6201E6E6-6FF9-E726-DBAB-79FA2FCC5239}" dt="2023-05-19T11:05:47.243" v="236"/>
              <pc2:cmMkLst xmlns:pc2="http://schemas.microsoft.com/office/powerpoint/2019/9/main/command">
                <pc:docMk/>
                <pc:sldMk cId="695941561" sldId="1194"/>
                <pc2:cmMk id="{31F223DE-37FC-4195-B4E6-208232362AC0}"/>
              </pc2:cmMkLst>
              <pc226:cmRplyChg chg="add">
                <pc226:chgData name="Primoz Skrt" userId="S::primoz.skrt@gwpcee.org::21052d34-a586-43ba-ba9d-af39d4985766" providerId="AD" clId="Web-{6201E6E6-6FF9-E726-DBAB-79FA2FCC5239}" dt="2023-05-19T11:05:47.243" v="236"/>
                <pc2:cmRplyMkLst xmlns:pc2="http://schemas.microsoft.com/office/powerpoint/2019/9/main/command">
                  <pc:docMk/>
                  <pc:sldMk cId="695941561" sldId="1194"/>
                  <pc2:cmMk id="{31F223DE-37FC-4195-B4E6-208232362AC0}"/>
                  <pc2:cmRplyMk id="{B27A7372-8DBD-483F-9102-ED562608772D}"/>
                </pc2:cmRplyMkLst>
              </pc226:cmRplyChg>
              <pc226:cmRplyChg chg="add">
                <pc226:chgData name="Primoz Skrt" userId="S::primoz.skrt@gwpcee.org::21052d34-a586-43ba-ba9d-af39d4985766" providerId="AD" clId="Web-{6201E6E6-6FF9-E726-DBAB-79FA2FCC5239}" dt="2023-05-19T10:43:17.126" v="1"/>
                <pc2:cmRplyMkLst xmlns:pc2="http://schemas.microsoft.com/office/powerpoint/2019/9/main/command">
                  <pc:docMk/>
                  <pc:sldMk cId="695941561" sldId="1194"/>
                  <pc2:cmMk id="{31F223DE-37FC-4195-B4E6-208232362AC0}"/>
                  <pc2:cmRplyMk id="{3D138ABF-6141-46AD-9AAC-58C72C609CE3}"/>
                </pc2:cmRplyMkLst>
              </pc226:cmRplyChg>
            </pc226:cmChg>
          </p:ext>
        </pc:extLst>
      </pc:sldChg>
    </pc:docChg>
  </pc:docChgLst>
  <pc:docChgLst>
    <pc:chgData name="Anna Smetanova" userId="S::anna.smetanova@gwpcee.org::082f9373-c6c5-4299-93bd-54f011d9454f" providerId="AD" clId="Web-{3A096DB9-D8CC-4A8C-8485-07E0D162A916}"/>
    <pc:docChg chg="modSld">
      <pc:chgData name="Anna Smetanova" userId="S::anna.smetanova@gwpcee.org::082f9373-c6c5-4299-93bd-54f011d9454f" providerId="AD" clId="Web-{3A096DB9-D8CC-4A8C-8485-07E0D162A916}" dt="2023-05-19T11:56:30.985" v="887" actId="20577"/>
      <pc:docMkLst>
        <pc:docMk/>
      </pc:docMkLst>
      <pc:sldChg chg="modSp">
        <pc:chgData name="Anna Smetanova" userId="S::anna.smetanova@gwpcee.org::082f9373-c6c5-4299-93bd-54f011d9454f" providerId="AD" clId="Web-{3A096DB9-D8CC-4A8C-8485-07E0D162A916}" dt="2023-05-19T11:31:46.090" v="55" actId="20577"/>
        <pc:sldMkLst>
          <pc:docMk/>
          <pc:sldMk cId="1482687228" sldId="1198"/>
        </pc:sldMkLst>
        <pc:spChg chg="mod">
          <ac:chgData name="Anna Smetanova" userId="S::anna.smetanova@gwpcee.org::082f9373-c6c5-4299-93bd-54f011d9454f" providerId="AD" clId="Web-{3A096DB9-D8CC-4A8C-8485-07E0D162A916}" dt="2023-05-19T11:31:46.090" v="55" actId="20577"/>
          <ac:spMkLst>
            <pc:docMk/>
            <pc:sldMk cId="1482687228" sldId="1198"/>
            <ac:spMk id="2" creationId="{41231522-38C9-D05B-AD43-DDB23CA27507}"/>
          </ac:spMkLst>
        </pc:spChg>
      </pc:sldChg>
      <pc:sldChg chg="modSp modCm">
        <pc:chgData name="Anna Smetanova" userId="S::anna.smetanova@gwpcee.org::082f9373-c6c5-4299-93bd-54f011d9454f" providerId="AD" clId="Web-{3A096DB9-D8CC-4A8C-8485-07E0D162A916}" dt="2023-05-19T11:50:32.414" v="694" actId="20577"/>
        <pc:sldMkLst>
          <pc:docMk/>
          <pc:sldMk cId="1591316341" sldId="1199"/>
        </pc:sldMkLst>
        <pc:spChg chg="mod">
          <ac:chgData name="Anna Smetanova" userId="S::anna.smetanova@gwpcee.org::082f9373-c6c5-4299-93bd-54f011d9454f" providerId="AD" clId="Web-{3A096DB9-D8CC-4A8C-8485-07E0D162A916}" dt="2023-05-19T11:50:32.414" v="694" actId="20577"/>
          <ac:spMkLst>
            <pc:docMk/>
            <pc:sldMk cId="1591316341" sldId="1199"/>
            <ac:spMk id="4" creationId="{A8326F30-D264-F91C-3608-C20380E6587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na Smetanova" userId="S::anna.smetanova@gwpcee.org::082f9373-c6c5-4299-93bd-54f011d9454f" providerId="AD" clId="Web-{3A096DB9-D8CC-4A8C-8485-07E0D162A916}" dt="2023-05-19T11:48:44.193" v="533"/>
              <pc2:cmMkLst xmlns:pc2="http://schemas.microsoft.com/office/powerpoint/2019/9/main/command">
                <pc:docMk/>
                <pc:sldMk cId="1591316341" sldId="1199"/>
                <pc2:cmMk id="{73A6C8C0-22B8-4E08-AC94-E9A1FA83CA4F}"/>
              </pc2:cmMkLst>
            </pc226:cmChg>
          </p:ext>
        </pc:extLst>
      </pc:sldChg>
      <pc:sldChg chg="modSp delCm">
        <pc:chgData name="Anna Smetanova" userId="S::anna.smetanova@gwpcee.org::082f9373-c6c5-4299-93bd-54f011d9454f" providerId="AD" clId="Web-{3A096DB9-D8CC-4A8C-8485-07E0D162A916}" dt="2023-05-19T11:56:30.985" v="887" actId="20577"/>
        <pc:sldMkLst>
          <pc:docMk/>
          <pc:sldMk cId="2374128989" sldId="1200"/>
        </pc:sldMkLst>
        <pc:spChg chg="mod">
          <ac:chgData name="Anna Smetanova" userId="S::anna.smetanova@gwpcee.org::082f9373-c6c5-4299-93bd-54f011d9454f" providerId="AD" clId="Web-{3A096DB9-D8CC-4A8C-8485-07E0D162A916}" dt="2023-05-19T11:56:30.985" v="887" actId="20577"/>
          <ac:spMkLst>
            <pc:docMk/>
            <pc:sldMk cId="2374128989" sldId="1200"/>
            <ac:spMk id="4" creationId="{A8326F30-D264-F91C-3608-C20380E6587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nna Smetanova" userId="S::anna.smetanova@gwpcee.org::082f9373-c6c5-4299-93bd-54f011d9454f" providerId="AD" clId="Web-{3A096DB9-D8CC-4A8C-8485-07E0D162A916}" dt="2023-05-19T11:50:45.321" v="695"/>
              <pc2:cmMkLst xmlns:pc2="http://schemas.microsoft.com/office/powerpoint/2019/9/main/command">
                <pc:docMk/>
                <pc:sldMk cId="2374128989" sldId="1200"/>
                <pc2:cmMk id="{E1FE538C-3FE0-4D0E-90C4-1E0E85054E7E}"/>
              </pc2:cmMkLst>
            </pc226:cmChg>
          </p:ext>
        </pc:extLst>
      </pc:sldChg>
    </pc:docChg>
  </pc:docChgLst>
  <pc:docChgLst>
    <pc:chgData name="Anna Smetanova" userId="S::anna.smetanova@gwpcee.org::082f9373-c6c5-4299-93bd-54f011d9454f" providerId="AD" clId="Web-{65A57C8C-04A0-AAE5-5DDC-0D42662EDDC2}"/>
    <pc:docChg chg="modSld">
      <pc:chgData name="Anna Smetanova" userId="S::anna.smetanova@gwpcee.org::082f9373-c6c5-4299-93bd-54f011d9454f" providerId="AD" clId="Web-{65A57C8C-04A0-AAE5-5DDC-0D42662EDDC2}" dt="2023-05-19T13:06:05.163" v="61" actId="20577"/>
      <pc:docMkLst>
        <pc:docMk/>
      </pc:docMkLst>
      <pc:sldChg chg="modSp">
        <pc:chgData name="Anna Smetanova" userId="S::anna.smetanova@gwpcee.org::082f9373-c6c5-4299-93bd-54f011d9454f" providerId="AD" clId="Web-{65A57C8C-04A0-AAE5-5DDC-0D42662EDDC2}" dt="2023-05-19T13:06:05.163" v="61" actId="20577"/>
        <pc:sldMkLst>
          <pc:docMk/>
          <pc:sldMk cId="2374128989" sldId="1200"/>
        </pc:sldMkLst>
        <pc:spChg chg="mod">
          <ac:chgData name="Anna Smetanova" userId="S::anna.smetanova@gwpcee.org::082f9373-c6c5-4299-93bd-54f011d9454f" providerId="AD" clId="Web-{65A57C8C-04A0-AAE5-5DDC-0D42662EDDC2}" dt="2023-05-19T13:06:05.163" v="61" actId="20577"/>
          <ac:spMkLst>
            <pc:docMk/>
            <pc:sldMk cId="2374128989" sldId="1200"/>
            <ac:spMk id="4" creationId="{A8326F30-D264-F91C-3608-C20380E658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4A8BD-7ED9-40B7-A277-A0E082E2322F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6FF090E-6435-45A0-BF91-FB1E690A17BD}">
      <dgm:prSet/>
      <dgm:spPr/>
      <dgm:t>
        <a:bodyPr/>
        <a:lstStyle/>
        <a:p>
          <a:pPr rtl="0"/>
          <a:r>
            <a:rPr lang="en-US" b="1" i="0" dirty="0">
              <a:solidFill>
                <a:srgbClr val="193971"/>
              </a:solidFill>
              <a:latin typeface="Source Sans 3"/>
            </a:rPr>
            <a:t>It is a global knowledge platform that:</a:t>
          </a:r>
        </a:p>
      </dgm:t>
    </dgm:pt>
    <dgm:pt modelId="{7C94CE37-485E-45D8-9757-45ECD63E2EF8}" type="parTrans" cxnId="{93D72869-014E-4F4B-92CF-C3A6336ACEB5}">
      <dgm:prSet/>
      <dgm:spPr/>
      <dgm:t>
        <a:bodyPr/>
        <a:lstStyle/>
        <a:p>
          <a:endParaRPr lang="en-GB"/>
        </a:p>
      </dgm:t>
    </dgm:pt>
    <dgm:pt modelId="{4C9E1C4A-575D-48E5-A9F6-CEF8D58372CA}" type="sibTrans" cxnId="{93D72869-014E-4F4B-92CF-C3A6336ACEB5}">
      <dgm:prSet/>
      <dgm:spPr/>
      <dgm:t>
        <a:bodyPr/>
        <a:lstStyle/>
        <a:p>
          <a:endParaRPr lang="en-GB"/>
        </a:p>
      </dgm:t>
    </dgm:pt>
    <dgm:pt modelId="{0EEF3A7A-9B9A-4D00-82D4-2A8C1C4175B9}">
      <dgm:prSet/>
      <dgm:spPr/>
      <dgm:t>
        <a:bodyPr/>
        <a:lstStyle/>
        <a:p>
          <a:pPr rtl="0"/>
          <a:r>
            <a:rPr lang="en-US" b="0" i="0" dirty="0">
              <a:solidFill>
                <a:srgbClr val="193971"/>
              </a:solidFill>
              <a:latin typeface="Source Sans 3"/>
            </a:rPr>
            <a:t>Offers a comprehensive knowledge repository on IWRM with 86 Tools, 25+ Case Studies, 1300+ Resources</a:t>
          </a:r>
        </a:p>
      </dgm:t>
    </dgm:pt>
    <dgm:pt modelId="{E5AC34A3-95D3-406A-BEDE-5E9A587E6698}" type="parTrans" cxnId="{1207E421-A2AB-4F5F-BB08-A45D504C1387}">
      <dgm:prSet/>
      <dgm:spPr/>
      <dgm:t>
        <a:bodyPr/>
        <a:lstStyle/>
        <a:p>
          <a:endParaRPr lang="en-GB"/>
        </a:p>
      </dgm:t>
    </dgm:pt>
    <dgm:pt modelId="{43F7837A-F4E8-4224-8506-6A797F8EE5B7}" type="sibTrans" cxnId="{1207E421-A2AB-4F5F-BB08-A45D504C1387}">
      <dgm:prSet/>
      <dgm:spPr/>
      <dgm:t>
        <a:bodyPr/>
        <a:lstStyle/>
        <a:p>
          <a:endParaRPr lang="en-GB"/>
        </a:p>
      </dgm:t>
    </dgm:pt>
    <dgm:pt modelId="{E827CC59-7454-460D-A5ED-F4D17F480CEF}">
      <dgm:prSet/>
      <dgm:spPr/>
      <dgm:t>
        <a:bodyPr/>
        <a:lstStyle/>
        <a:p>
          <a:r>
            <a:rPr lang="en-US" b="0" i="0" dirty="0">
              <a:solidFill>
                <a:srgbClr val="193971"/>
              </a:solidFill>
              <a:latin typeface="Source Sans 3"/>
            </a:rPr>
            <a:t>Facilitates sharing knowledge and expertise on implementation experiences</a:t>
          </a:r>
        </a:p>
      </dgm:t>
    </dgm:pt>
    <dgm:pt modelId="{AC5519F5-CF2A-4927-869E-8FEDA0300EB6}" type="parTrans" cxnId="{73FE5706-2A6A-473B-B722-457C1C9E1AF0}">
      <dgm:prSet/>
      <dgm:spPr/>
      <dgm:t>
        <a:bodyPr/>
        <a:lstStyle/>
        <a:p>
          <a:endParaRPr lang="en-GB"/>
        </a:p>
      </dgm:t>
    </dgm:pt>
    <dgm:pt modelId="{813F14A7-4588-4FFF-91DB-E3C41E568895}" type="sibTrans" cxnId="{73FE5706-2A6A-473B-B722-457C1C9E1AF0}">
      <dgm:prSet/>
      <dgm:spPr/>
      <dgm:t>
        <a:bodyPr/>
        <a:lstStyle/>
        <a:p>
          <a:endParaRPr lang="en-GB"/>
        </a:p>
      </dgm:t>
    </dgm:pt>
    <dgm:pt modelId="{94F497E3-98DC-427F-917B-E16E7DAF972C}">
      <dgm:prSet/>
      <dgm:spPr/>
      <dgm:t>
        <a:bodyPr/>
        <a:lstStyle/>
        <a:p>
          <a:r>
            <a:rPr lang="en-US" b="0" i="0" dirty="0">
              <a:solidFill>
                <a:srgbClr val="193971"/>
              </a:solidFill>
              <a:latin typeface="Source Sans 3"/>
            </a:rPr>
            <a:t>Cultivates Communities of Practice</a:t>
          </a:r>
        </a:p>
      </dgm:t>
    </dgm:pt>
    <dgm:pt modelId="{83A526C2-8E42-4F60-8028-90E0149AF4F6}" type="parTrans" cxnId="{6E237AEA-D6DB-46AC-9898-D3A8B8FA82E4}">
      <dgm:prSet/>
      <dgm:spPr/>
      <dgm:t>
        <a:bodyPr/>
        <a:lstStyle/>
        <a:p>
          <a:endParaRPr lang="en-GB"/>
        </a:p>
      </dgm:t>
    </dgm:pt>
    <dgm:pt modelId="{B61EC623-F507-4509-A3E8-26E057722924}" type="sibTrans" cxnId="{6E237AEA-D6DB-46AC-9898-D3A8B8FA82E4}">
      <dgm:prSet/>
      <dgm:spPr/>
      <dgm:t>
        <a:bodyPr/>
        <a:lstStyle/>
        <a:p>
          <a:endParaRPr lang="en-GB"/>
        </a:p>
      </dgm:t>
    </dgm:pt>
    <dgm:pt modelId="{DB3C3E39-6202-4529-AA5C-62D1A331332B}">
      <dgm:prSet/>
      <dgm:spPr/>
      <dgm:t>
        <a:bodyPr/>
        <a:lstStyle/>
        <a:p>
          <a:r>
            <a:rPr lang="en-US" b="0" i="0" dirty="0">
              <a:solidFill>
                <a:srgbClr val="193971"/>
              </a:solidFill>
              <a:latin typeface="Source Sans 3"/>
            </a:rPr>
            <a:t>Connects water practitioners around the globe</a:t>
          </a:r>
          <a:endParaRPr lang="en-US" b="0" i="0" dirty="0"/>
        </a:p>
      </dgm:t>
    </dgm:pt>
    <dgm:pt modelId="{DCEEBD5B-1C3B-4821-98C6-F520971E8C0F}" type="parTrans" cxnId="{B2E7CB2B-E2F1-4A39-BDE2-BA891F7E5152}">
      <dgm:prSet/>
      <dgm:spPr/>
      <dgm:t>
        <a:bodyPr/>
        <a:lstStyle/>
        <a:p>
          <a:endParaRPr lang="en-GB"/>
        </a:p>
      </dgm:t>
    </dgm:pt>
    <dgm:pt modelId="{CC2910A1-319C-4113-8871-7ED02EB6489F}" type="sibTrans" cxnId="{B2E7CB2B-E2F1-4A39-BDE2-BA891F7E5152}">
      <dgm:prSet/>
      <dgm:spPr/>
      <dgm:t>
        <a:bodyPr/>
        <a:lstStyle/>
        <a:p>
          <a:endParaRPr lang="en-GB"/>
        </a:p>
      </dgm:t>
    </dgm:pt>
    <dgm:pt modelId="{6A99150D-D482-4327-ADFF-DBD4629FAD60}">
      <dgm:prSet phldr="0"/>
      <dgm:spPr/>
      <dgm:t>
        <a:bodyPr/>
        <a:lstStyle/>
        <a:p>
          <a:pPr rtl="0"/>
          <a:r>
            <a:rPr lang="en-US" b="0" i="0" dirty="0">
              <a:solidFill>
                <a:srgbClr val="193971"/>
              </a:solidFill>
              <a:latin typeface="Source Sans 3"/>
            </a:rPr>
            <a:t>Brings together and supports actors to implement IWRM</a:t>
          </a:r>
          <a:endParaRPr lang="en-US" dirty="0">
            <a:solidFill>
              <a:srgbClr val="193971"/>
            </a:solidFill>
            <a:latin typeface="Source Sans 3"/>
          </a:endParaRPr>
        </a:p>
      </dgm:t>
    </dgm:pt>
    <dgm:pt modelId="{5D5121D1-4585-4681-8525-5C0142344CE0}" type="parTrans" cxnId="{FBB7B1DF-39FC-4A18-A6EA-A3EB37DF5C19}">
      <dgm:prSet/>
      <dgm:spPr/>
    </dgm:pt>
    <dgm:pt modelId="{24F555B8-A67F-4EA9-A42B-747DF7E3638C}" type="sibTrans" cxnId="{FBB7B1DF-39FC-4A18-A6EA-A3EB37DF5C19}">
      <dgm:prSet/>
      <dgm:spPr/>
    </dgm:pt>
    <dgm:pt modelId="{B4A9A0AB-C28B-42BA-92C0-FD3A8CEE0080}" type="pres">
      <dgm:prSet presAssocID="{EE64A8BD-7ED9-40B7-A277-A0E082E2322F}" presName="Name0" presStyleCnt="0">
        <dgm:presLayoutVars>
          <dgm:dir/>
          <dgm:animLvl val="lvl"/>
          <dgm:resizeHandles val="exact"/>
        </dgm:presLayoutVars>
      </dgm:prSet>
      <dgm:spPr/>
    </dgm:pt>
    <dgm:pt modelId="{6263D1D8-9112-4F05-BFE7-7D77E2C64AF0}" type="pres">
      <dgm:prSet presAssocID="{26FF090E-6435-45A0-BF91-FB1E690A17BD}" presName="composite" presStyleCnt="0"/>
      <dgm:spPr/>
    </dgm:pt>
    <dgm:pt modelId="{1AED468E-01E4-4262-BA8F-0C5B7ED423CE}" type="pres">
      <dgm:prSet presAssocID="{26FF090E-6435-45A0-BF91-FB1E690A17B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3B4E3F8-C1A6-4E99-9F4D-E24E97D7EAB9}" type="pres">
      <dgm:prSet presAssocID="{26FF090E-6435-45A0-BF91-FB1E690A17B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9F5C605-7602-4945-AB7E-A4EDCA34DAE8}" type="presOf" srcId="{DB3C3E39-6202-4529-AA5C-62D1A331332B}" destId="{53B4E3F8-C1A6-4E99-9F4D-E24E97D7EAB9}" srcOrd="0" destOrd="4" presId="urn:microsoft.com/office/officeart/2005/8/layout/hList1"/>
    <dgm:cxn modelId="{73FE5706-2A6A-473B-B722-457C1C9E1AF0}" srcId="{26FF090E-6435-45A0-BF91-FB1E690A17BD}" destId="{E827CC59-7454-460D-A5ED-F4D17F480CEF}" srcOrd="2" destOrd="0" parTransId="{AC5519F5-CF2A-4927-869E-8FEDA0300EB6}" sibTransId="{813F14A7-4588-4FFF-91DB-E3C41E568895}"/>
    <dgm:cxn modelId="{1207E421-A2AB-4F5F-BB08-A45D504C1387}" srcId="{26FF090E-6435-45A0-BF91-FB1E690A17BD}" destId="{0EEF3A7A-9B9A-4D00-82D4-2A8C1C4175B9}" srcOrd="0" destOrd="0" parTransId="{E5AC34A3-95D3-406A-BEDE-5E9A587E6698}" sibTransId="{43F7837A-F4E8-4224-8506-6A797F8EE5B7}"/>
    <dgm:cxn modelId="{B2E7CB2B-E2F1-4A39-BDE2-BA891F7E5152}" srcId="{26FF090E-6435-45A0-BF91-FB1E690A17BD}" destId="{DB3C3E39-6202-4529-AA5C-62D1A331332B}" srcOrd="4" destOrd="0" parTransId="{DCEEBD5B-1C3B-4821-98C6-F520971E8C0F}" sibTransId="{CC2910A1-319C-4113-8871-7ED02EB6489F}"/>
    <dgm:cxn modelId="{F35A0430-29AF-4BD1-9A43-EA051FE57133}" type="presOf" srcId="{94F497E3-98DC-427F-917B-E16E7DAF972C}" destId="{53B4E3F8-C1A6-4E99-9F4D-E24E97D7EAB9}" srcOrd="0" destOrd="3" presId="urn:microsoft.com/office/officeart/2005/8/layout/hList1"/>
    <dgm:cxn modelId="{8645C65B-A8BD-4863-B5EF-427111C6B94B}" type="presOf" srcId="{26FF090E-6435-45A0-BF91-FB1E690A17BD}" destId="{1AED468E-01E4-4262-BA8F-0C5B7ED423CE}" srcOrd="0" destOrd="0" presId="urn:microsoft.com/office/officeart/2005/8/layout/hList1"/>
    <dgm:cxn modelId="{E7CB6266-304D-4B05-AEF9-E47F66F5C9FB}" type="presOf" srcId="{E827CC59-7454-460D-A5ED-F4D17F480CEF}" destId="{53B4E3F8-C1A6-4E99-9F4D-E24E97D7EAB9}" srcOrd="0" destOrd="2" presId="urn:microsoft.com/office/officeart/2005/8/layout/hList1"/>
    <dgm:cxn modelId="{93D72869-014E-4F4B-92CF-C3A6336ACEB5}" srcId="{EE64A8BD-7ED9-40B7-A277-A0E082E2322F}" destId="{26FF090E-6435-45A0-BF91-FB1E690A17BD}" srcOrd="0" destOrd="0" parTransId="{7C94CE37-485E-45D8-9757-45ECD63E2EF8}" sibTransId="{4C9E1C4A-575D-48E5-A9F6-CEF8D58372CA}"/>
    <dgm:cxn modelId="{20C63990-E4DC-4828-A1D9-83B53AEEEED4}" type="presOf" srcId="{EE64A8BD-7ED9-40B7-A277-A0E082E2322F}" destId="{B4A9A0AB-C28B-42BA-92C0-FD3A8CEE0080}" srcOrd="0" destOrd="0" presId="urn:microsoft.com/office/officeart/2005/8/layout/hList1"/>
    <dgm:cxn modelId="{4DF85D90-A90A-4BC3-9789-BD1AB6B711BF}" type="presOf" srcId="{0EEF3A7A-9B9A-4D00-82D4-2A8C1C4175B9}" destId="{53B4E3F8-C1A6-4E99-9F4D-E24E97D7EAB9}" srcOrd="0" destOrd="0" presId="urn:microsoft.com/office/officeart/2005/8/layout/hList1"/>
    <dgm:cxn modelId="{FBB7B1DF-39FC-4A18-A6EA-A3EB37DF5C19}" srcId="{26FF090E-6435-45A0-BF91-FB1E690A17BD}" destId="{6A99150D-D482-4327-ADFF-DBD4629FAD60}" srcOrd="1" destOrd="0" parTransId="{5D5121D1-4585-4681-8525-5C0142344CE0}" sibTransId="{24F555B8-A67F-4EA9-A42B-747DF7E3638C}"/>
    <dgm:cxn modelId="{6E237AEA-D6DB-46AC-9898-D3A8B8FA82E4}" srcId="{26FF090E-6435-45A0-BF91-FB1E690A17BD}" destId="{94F497E3-98DC-427F-917B-E16E7DAF972C}" srcOrd="3" destOrd="0" parTransId="{83A526C2-8E42-4F60-8028-90E0149AF4F6}" sibTransId="{B61EC623-F507-4509-A3E8-26E057722924}"/>
    <dgm:cxn modelId="{8583E2F9-7EF5-4F0A-A9B9-EE035AD020D1}" type="presOf" srcId="{6A99150D-D482-4327-ADFF-DBD4629FAD60}" destId="{53B4E3F8-C1A6-4E99-9F4D-E24E97D7EAB9}" srcOrd="0" destOrd="1" presId="urn:microsoft.com/office/officeart/2005/8/layout/hList1"/>
    <dgm:cxn modelId="{D121999B-0E8C-435D-9637-E6AA148E0A78}" type="presParOf" srcId="{B4A9A0AB-C28B-42BA-92C0-FD3A8CEE0080}" destId="{6263D1D8-9112-4F05-BFE7-7D77E2C64AF0}" srcOrd="0" destOrd="0" presId="urn:microsoft.com/office/officeart/2005/8/layout/hList1"/>
    <dgm:cxn modelId="{FFA42E2E-94B5-4D1A-89D9-2D27E9D78B3C}" type="presParOf" srcId="{6263D1D8-9112-4F05-BFE7-7D77E2C64AF0}" destId="{1AED468E-01E4-4262-BA8F-0C5B7ED423CE}" srcOrd="0" destOrd="0" presId="urn:microsoft.com/office/officeart/2005/8/layout/hList1"/>
    <dgm:cxn modelId="{EB2C171B-95B8-4B68-9AA7-E23767BCDC2B}" type="presParOf" srcId="{6263D1D8-9112-4F05-BFE7-7D77E2C64AF0}" destId="{53B4E3F8-C1A6-4E99-9F4D-E24E97D7EA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95E66-A111-460C-BC78-66B442DC8E27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AF051D8-2861-4504-AB89-1E22D1C51BA6}">
      <dgm:prSet phldrT="[Text]"/>
      <dgm:spPr>
        <a:solidFill>
          <a:srgbClr val="F6A438"/>
        </a:solidFill>
      </dgm:spPr>
      <dgm:t>
        <a:bodyPr/>
        <a:lstStyle/>
        <a:p>
          <a:r>
            <a:rPr lang="en-US" dirty="0"/>
            <a:t>Learn</a:t>
          </a:r>
          <a:endParaRPr lang="en-GB" dirty="0"/>
        </a:p>
      </dgm:t>
    </dgm:pt>
    <dgm:pt modelId="{C4615580-4D34-4A03-A00E-B699849FE89C}" type="parTrans" cxnId="{C1E50676-4269-4498-BF7A-F96C497AA452}">
      <dgm:prSet/>
      <dgm:spPr/>
      <dgm:t>
        <a:bodyPr/>
        <a:lstStyle/>
        <a:p>
          <a:endParaRPr lang="en-GB"/>
        </a:p>
      </dgm:t>
    </dgm:pt>
    <dgm:pt modelId="{D2C42C8E-2E26-4B44-9959-C28386E481C1}" type="sibTrans" cxnId="{C1E50676-4269-4498-BF7A-F96C497AA452}">
      <dgm:prSet/>
      <dgm:spPr>
        <a:solidFill>
          <a:srgbClr val="AAC169"/>
        </a:solidFill>
      </dgm:spPr>
      <dgm:t>
        <a:bodyPr/>
        <a:lstStyle/>
        <a:p>
          <a:endParaRPr lang="en-GB"/>
        </a:p>
      </dgm:t>
    </dgm:pt>
    <dgm:pt modelId="{16A8D2B6-DE66-4023-97BE-6DFEA5BDCFCF}">
      <dgm:prSet phldrT="[Text]"/>
      <dgm:spPr>
        <a:solidFill>
          <a:srgbClr val="AAC169"/>
        </a:solidFill>
      </dgm:spPr>
      <dgm:t>
        <a:bodyPr/>
        <a:lstStyle/>
        <a:p>
          <a:r>
            <a:rPr lang="en-US" dirty="0"/>
            <a:t>Explore</a:t>
          </a:r>
          <a:endParaRPr lang="en-GB" dirty="0"/>
        </a:p>
      </dgm:t>
    </dgm:pt>
    <dgm:pt modelId="{02CAFC34-B7EB-4EA9-BBF6-8C675A3AA31A}" type="parTrans" cxnId="{5EE9F234-CAA9-46F7-B328-95693F9FF624}">
      <dgm:prSet/>
      <dgm:spPr/>
      <dgm:t>
        <a:bodyPr/>
        <a:lstStyle/>
        <a:p>
          <a:endParaRPr lang="en-GB"/>
        </a:p>
      </dgm:t>
    </dgm:pt>
    <dgm:pt modelId="{6C7BB237-742F-4DD7-8E1F-F8B3913EF569}" type="sibTrans" cxnId="{5EE9F234-CAA9-46F7-B328-95693F9FF624}">
      <dgm:prSet/>
      <dgm:spPr>
        <a:solidFill>
          <a:srgbClr val="00AEEF"/>
        </a:solidFill>
      </dgm:spPr>
      <dgm:t>
        <a:bodyPr/>
        <a:lstStyle/>
        <a:p>
          <a:endParaRPr lang="en-GB"/>
        </a:p>
      </dgm:t>
    </dgm:pt>
    <dgm:pt modelId="{3E64D723-71A8-4221-BC1B-8BE685B972E9}">
      <dgm:prSet phldrT="[Text]"/>
      <dgm:spPr>
        <a:solidFill>
          <a:srgbClr val="00AEEF"/>
        </a:solidFill>
      </dgm:spPr>
      <dgm:t>
        <a:bodyPr/>
        <a:lstStyle/>
        <a:p>
          <a:r>
            <a:rPr lang="en-US" dirty="0"/>
            <a:t>Connect</a:t>
          </a:r>
          <a:endParaRPr lang="en-GB" dirty="0"/>
        </a:p>
      </dgm:t>
    </dgm:pt>
    <dgm:pt modelId="{D7042FFF-9364-45E2-AC89-9C8D711B25DC}" type="parTrans" cxnId="{A1A0FE97-4BAA-4E8C-B426-566278F49B9D}">
      <dgm:prSet/>
      <dgm:spPr/>
      <dgm:t>
        <a:bodyPr/>
        <a:lstStyle/>
        <a:p>
          <a:endParaRPr lang="en-GB"/>
        </a:p>
      </dgm:t>
    </dgm:pt>
    <dgm:pt modelId="{B6239083-83B1-4848-BA36-931D05B6A918}" type="sibTrans" cxnId="{A1A0FE97-4BAA-4E8C-B426-566278F49B9D}">
      <dgm:prSet/>
      <dgm:spPr>
        <a:solidFill>
          <a:srgbClr val="F6A336"/>
        </a:solidFill>
      </dgm:spPr>
      <dgm:t>
        <a:bodyPr/>
        <a:lstStyle/>
        <a:p>
          <a:endParaRPr lang="en-GB"/>
        </a:p>
      </dgm:t>
    </dgm:pt>
    <dgm:pt modelId="{C2A09545-329F-4089-BACA-59392E756603}" type="pres">
      <dgm:prSet presAssocID="{4BC95E66-A111-460C-BC78-66B442DC8E27}" presName="cycle" presStyleCnt="0">
        <dgm:presLayoutVars>
          <dgm:dir/>
          <dgm:resizeHandles val="exact"/>
        </dgm:presLayoutVars>
      </dgm:prSet>
      <dgm:spPr/>
    </dgm:pt>
    <dgm:pt modelId="{C9D9C025-A200-4147-9277-7404932E7959}" type="pres">
      <dgm:prSet presAssocID="{2AF051D8-2861-4504-AB89-1E22D1C51BA6}" presName="node" presStyleLbl="node1" presStyleIdx="0" presStyleCnt="3">
        <dgm:presLayoutVars>
          <dgm:bulletEnabled val="1"/>
        </dgm:presLayoutVars>
      </dgm:prSet>
      <dgm:spPr/>
    </dgm:pt>
    <dgm:pt modelId="{22D5A819-36E7-4D13-A453-C66B988D3F7B}" type="pres">
      <dgm:prSet presAssocID="{2AF051D8-2861-4504-AB89-1E22D1C51BA6}" presName="spNode" presStyleCnt="0"/>
      <dgm:spPr/>
    </dgm:pt>
    <dgm:pt modelId="{9E824C8C-5135-478E-9828-C53717A1F9B0}" type="pres">
      <dgm:prSet presAssocID="{D2C42C8E-2E26-4B44-9959-C28386E481C1}" presName="sibTrans" presStyleLbl="sibTrans1D1" presStyleIdx="0" presStyleCnt="3"/>
      <dgm:spPr/>
    </dgm:pt>
    <dgm:pt modelId="{1E6EAEB6-E540-4295-8F10-94B5DD577A20}" type="pres">
      <dgm:prSet presAssocID="{16A8D2B6-DE66-4023-97BE-6DFEA5BDCFCF}" presName="node" presStyleLbl="node1" presStyleIdx="1" presStyleCnt="3">
        <dgm:presLayoutVars>
          <dgm:bulletEnabled val="1"/>
        </dgm:presLayoutVars>
      </dgm:prSet>
      <dgm:spPr/>
    </dgm:pt>
    <dgm:pt modelId="{A529BD64-D14F-4D75-9164-7A7103F17CB6}" type="pres">
      <dgm:prSet presAssocID="{16A8D2B6-DE66-4023-97BE-6DFEA5BDCFCF}" presName="spNode" presStyleCnt="0"/>
      <dgm:spPr/>
    </dgm:pt>
    <dgm:pt modelId="{A250943F-3ECB-497E-B7D2-93AD81F5538F}" type="pres">
      <dgm:prSet presAssocID="{6C7BB237-742F-4DD7-8E1F-F8B3913EF569}" presName="sibTrans" presStyleLbl="sibTrans1D1" presStyleIdx="1" presStyleCnt="3"/>
      <dgm:spPr/>
    </dgm:pt>
    <dgm:pt modelId="{08AF0C7F-5322-49AB-BC95-AE373D6F7968}" type="pres">
      <dgm:prSet presAssocID="{3E64D723-71A8-4221-BC1B-8BE685B972E9}" presName="node" presStyleLbl="node1" presStyleIdx="2" presStyleCnt="3">
        <dgm:presLayoutVars>
          <dgm:bulletEnabled val="1"/>
        </dgm:presLayoutVars>
      </dgm:prSet>
      <dgm:spPr/>
    </dgm:pt>
    <dgm:pt modelId="{7AE57E7D-9CA7-468C-BEA1-6BF62D1D148B}" type="pres">
      <dgm:prSet presAssocID="{3E64D723-71A8-4221-BC1B-8BE685B972E9}" presName="spNode" presStyleCnt="0"/>
      <dgm:spPr/>
    </dgm:pt>
    <dgm:pt modelId="{3369ADB8-6D45-4252-903A-79E43446FBBD}" type="pres">
      <dgm:prSet presAssocID="{B6239083-83B1-4848-BA36-931D05B6A918}" presName="sibTrans" presStyleLbl="sibTrans1D1" presStyleIdx="2" presStyleCnt="3"/>
      <dgm:spPr/>
    </dgm:pt>
  </dgm:ptLst>
  <dgm:cxnLst>
    <dgm:cxn modelId="{F4509C0E-2400-416B-BD8D-A785B31E9443}" type="presOf" srcId="{4BC95E66-A111-460C-BC78-66B442DC8E27}" destId="{C2A09545-329F-4089-BACA-59392E756603}" srcOrd="0" destOrd="0" presId="urn:microsoft.com/office/officeart/2005/8/layout/cycle5"/>
    <dgm:cxn modelId="{5EE9F234-CAA9-46F7-B328-95693F9FF624}" srcId="{4BC95E66-A111-460C-BC78-66B442DC8E27}" destId="{16A8D2B6-DE66-4023-97BE-6DFEA5BDCFCF}" srcOrd="1" destOrd="0" parTransId="{02CAFC34-B7EB-4EA9-BBF6-8C675A3AA31A}" sibTransId="{6C7BB237-742F-4DD7-8E1F-F8B3913EF569}"/>
    <dgm:cxn modelId="{7F3AFE42-B837-4FAC-9AB8-F80FCB4F5810}" type="presOf" srcId="{6C7BB237-742F-4DD7-8E1F-F8B3913EF569}" destId="{A250943F-3ECB-497E-B7D2-93AD81F5538F}" srcOrd="0" destOrd="0" presId="urn:microsoft.com/office/officeart/2005/8/layout/cycle5"/>
    <dgm:cxn modelId="{CB7F224B-9E7D-4FC2-A2C9-C0B9BC01ADFB}" type="presOf" srcId="{B6239083-83B1-4848-BA36-931D05B6A918}" destId="{3369ADB8-6D45-4252-903A-79E43446FBBD}" srcOrd="0" destOrd="0" presId="urn:microsoft.com/office/officeart/2005/8/layout/cycle5"/>
    <dgm:cxn modelId="{C1E50676-4269-4498-BF7A-F96C497AA452}" srcId="{4BC95E66-A111-460C-BC78-66B442DC8E27}" destId="{2AF051D8-2861-4504-AB89-1E22D1C51BA6}" srcOrd="0" destOrd="0" parTransId="{C4615580-4D34-4A03-A00E-B699849FE89C}" sibTransId="{D2C42C8E-2E26-4B44-9959-C28386E481C1}"/>
    <dgm:cxn modelId="{7CC3B696-2777-49E1-BB57-994782F0EF1C}" type="presOf" srcId="{16A8D2B6-DE66-4023-97BE-6DFEA5BDCFCF}" destId="{1E6EAEB6-E540-4295-8F10-94B5DD577A20}" srcOrd="0" destOrd="0" presId="urn:microsoft.com/office/officeart/2005/8/layout/cycle5"/>
    <dgm:cxn modelId="{A1A0FE97-4BAA-4E8C-B426-566278F49B9D}" srcId="{4BC95E66-A111-460C-BC78-66B442DC8E27}" destId="{3E64D723-71A8-4221-BC1B-8BE685B972E9}" srcOrd="2" destOrd="0" parTransId="{D7042FFF-9364-45E2-AC89-9C8D711B25DC}" sibTransId="{B6239083-83B1-4848-BA36-931D05B6A918}"/>
    <dgm:cxn modelId="{4B5138BD-AD49-4B74-BE9B-98AF17144FF1}" type="presOf" srcId="{D2C42C8E-2E26-4B44-9959-C28386E481C1}" destId="{9E824C8C-5135-478E-9828-C53717A1F9B0}" srcOrd="0" destOrd="0" presId="urn:microsoft.com/office/officeart/2005/8/layout/cycle5"/>
    <dgm:cxn modelId="{C31FF4C1-42B6-4BD5-A357-FF759E966B2B}" type="presOf" srcId="{3E64D723-71A8-4221-BC1B-8BE685B972E9}" destId="{08AF0C7F-5322-49AB-BC95-AE373D6F7968}" srcOrd="0" destOrd="0" presId="urn:microsoft.com/office/officeart/2005/8/layout/cycle5"/>
    <dgm:cxn modelId="{EA9BAEFE-FCDE-4968-A3C3-CEAC62C32A9F}" type="presOf" srcId="{2AF051D8-2861-4504-AB89-1E22D1C51BA6}" destId="{C9D9C025-A200-4147-9277-7404932E7959}" srcOrd="0" destOrd="0" presId="urn:microsoft.com/office/officeart/2005/8/layout/cycle5"/>
    <dgm:cxn modelId="{382B5CE2-E08F-431E-A56D-E5DD5E9E56F2}" type="presParOf" srcId="{C2A09545-329F-4089-BACA-59392E756603}" destId="{C9D9C025-A200-4147-9277-7404932E7959}" srcOrd="0" destOrd="0" presId="urn:microsoft.com/office/officeart/2005/8/layout/cycle5"/>
    <dgm:cxn modelId="{C933823A-228B-4BDE-8425-8705469F51FA}" type="presParOf" srcId="{C2A09545-329F-4089-BACA-59392E756603}" destId="{22D5A819-36E7-4D13-A453-C66B988D3F7B}" srcOrd="1" destOrd="0" presId="urn:microsoft.com/office/officeart/2005/8/layout/cycle5"/>
    <dgm:cxn modelId="{9E10A4EF-6FC8-4DAB-B420-6AE42B7A8EDE}" type="presParOf" srcId="{C2A09545-329F-4089-BACA-59392E756603}" destId="{9E824C8C-5135-478E-9828-C53717A1F9B0}" srcOrd="2" destOrd="0" presId="urn:microsoft.com/office/officeart/2005/8/layout/cycle5"/>
    <dgm:cxn modelId="{550268D8-4FDC-45DD-B847-7E5D9D2BACCE}" type="presParOf" srcId="{C2A09545-329F-4089-BACA-59392E756603}" destId="{1E6EAEB6-E540-4295-8F10-94B5DD577A20}" srcOrd="3" destOrd="0" presId="urn:microsoft.com/office/officeart/2005/8/layout/cycle5"/>
    <dgm:cxn modelId="{7A2947B3-E56A-40AC-B61D-ABAEDBCF4729}" type="presParOf" srcId="{C2A09545-329F-4089-BACA-59392E756603}" destId="{A529BD64-D14F-4D75-9164-7A7103F17CB6}" srcOrd="4" destOrd="0" presId="urn:microsoft.com/office/officeart/2005/8/layout/cycle5"/>
    <dgm:cxn modelId="{293C7F76-9A63-4DAF-A35B-A0D0A83E2C92}" type="presParOf" srcId="{C2A09545-329F-4089-BACA-59392E756603}" destId="{A250943F-3ECB-497E-B7D2-93AD81F5538F}" srcOrd="5" destOrd="0" presId="urn:microsoft.com/office/officeart/2005/8/layout/cycle5"/>
    <dgm:cxn modelId="{73A91DF8-4257-4A58-BD3D-3B7BBCCD587D}" type="presParOf" srcId="{C2A09545-329F-4089-BACA-59392E756603}" destId="{08AF0C7F-5322-49AB-BC95-AE373D6F7968}" srcOrd="6" destOrd="0" presId="urn:microsoft.com/office/officeart/2005/8/layout/cycle5"/>
    <dgm:cxn modelId="{BCF93D27-FBC6-463C-9CE6-1C11BFAA0DBE}" type="presParOf" srcId="{C2A09545-329F-4089-BACA-59392E756603}" destId="{7AE57E7D-9CA7-468C-BEA1-6BF62D1D148B}" srcOrd="7" destOrd="0" presId="urn:microsoft.com/office/officeart/2005/8/layout/cycle5"/>
    <dgm:cxn modelId="{03594676-F05D-4AA9-96A0-49F4906E9668}" type="presParOf" srcId="{C2A09545-329F-4089-BACA-59392E756603}" destId="{3369ADB8-6D45-4252-903A-79E43446FB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5562A-A119-49AA-9AF0-5154FFA3C97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9D24217-ED4B-47F4-8B32-465A64032956}">
      <dgm:prSet phldrT="[Text]" custT="1"/>
      <dgm:spPr>
        <a:solidFill>
          <a:srgbClr val="83D0F5"/>
        </a:solidFill>
      </dgm:spPr>
      <dgm:t>
        <a:bodyPr/>
        <a:lstStyle/>
        <a:p>
          <a:r>
            <a:rPr lang="en-US" sz="1100" b="1" noProof="0">
              <a:latin typeface="Montserrat" panose="00000500000000000000" pitchFamily="2" charset="0"/>
            </a:rPr>
            <a:t>Group work and team skills</a:t>
          </a:r>
        </a:p>
      </dgm:t>
    </dgm:pt>
    <dgm:pt modelId="{9847AE47-F8F7-4E8F-9B87-AC12284FB25B}" type="parTrans" cxnId="{7A4136C2-A35C-49BD-9B62-8C5600517DDC}">
      <dgm:prSet/>
      <dgm:spPr/>
      <dgm:t>
        <a:bodyPr/>
        <a:lstStyle/>
        <a:p>
          <a:endParaRPr lang="en-GB" sz="1200"/>
        </a:p>
      </dgm:t>
    </dgm:pt>
    <dgm:pt modelId="{E3A3B67A-4E18-4A87-85C2-1B6ADA68F12C}" type="sibTrans" cxnId="{7A4136C2-A35C-49BD-9B62-8C5600517DDC}">
      <dgm:prSet/>
      <dgm:spPr/>
      <dgm:t>
        <a:bodyPr/>
        <a:lstStyle/>
        <a:p>
          <a:endParaRPr lang="en-GB" sz="1200"/>
        </a:p>
      </dgm:t>
    </dgm:pt>
    <dgm:pt modelId="{3EC31C40-C2E6-4038-B166-137269DBA7B5}">
      <dgm:prSet phldrT="[Text]" custT="1"/>
      <dgm:spPr>
        <a:solidFill>
          <a:srgbClr val="935D33"/>
        </a:solidFill>
      </dgm:spPr>
      <dgm:t>
        <a:bodyPr/>
        <a:lstStyle/>
        <a:p>
          <a:r>
            <a:rPr lang="en-US" sz="1100" b="1" noProof="0">
              <a:latin typeface="Montserrat" panose="00000500000000000000" pitchFamily="2" charset="0"/>
            </a:rPr>
            <a:t>Stakeholder engagement </a:t>
          </a:r>
        </a:p>
      </dgm:t>
    </dgm:pt>
    <dgm:pt modelId="{3984E3FF-FA30-4B1F-8F28-ECF938B68085}" type="parTrans" cxnId="{4C222145-4533-475E-8A7E-FD49DD904438}">
      <dgm:prSet/>
      <dgm:spPr/>
      <dgm:t>
        <a:bodyPr/>
        <a:lstStyle/>
        <a:p>
          <a:endParaRPr lang="en-GB" sz="1200"/>
        </a:p>
      </dgm:t>
    </dgm:pt>
    <dgm:pt modelId="{D7D4CC74-DD12-4C77-A64A-D0A729035727}" type="sibTrans" cxnId="{4C222145-4533-475E-8A7E-FD49DD904438}">
      <dgm:prSet/>
      <dgm:spPr/>
      <dgm:t>
        <a:bodyPr/>
        <a:lstStyle/>
        <a:p>
          <a:endParaRPr lang="en-GB" sz="1200"/>
        </a:p>
      </dgm:t>
    </dgm:pt>
    <dgm:pt modelId="{31C99FBC-C575-460E-864D-979285CAEB95}">
      <dgm:prSet phldrT="[Text]" custT="1"/>
      <dgm:spPr>
        <a:solidFill>
          <a:srgbClr val="95C11F"/>
        </a:solidFill>
      </dgm:spPr>
      <dgm:t>
        <a:bodyPr/>
        <a:lstStyle/>
        <a:p>
          <a:r>
            <a:rPr lang="en-US" sz="1100" b="1" noProof="0">
              <a:latin typeface="Montserrat" panose="00000500000000000000" pitchFamily="2" charset="0"/>
            </a:rPr>
            <a:t>Problem based learning</a:t>
          </a:r>
        </a:p>
      </dgm:t>
    </dgm:pt>
    <dgm:pt modelId="{7914F75A-73DF-4C05-983E-4C7A48871C38}" type="parTrans" cxnId="{195D7AF8-BFCA-4E81-BB41-F27AF5B4EA3C}">
      <dgm:prSet/>
      <dgm:spPr/>
      <dgm:t>
        <a:bodyPr/>
        <a:lstStyle/>
        <a:p>
          <a:endParaRPr lang="en-GB" sz="1200"/>
        </a:p>
      </dgm:t>
    </dgm:pt>
    <dgm:pt modelId="{07113C1E-463B-45D2-8625-F7F59FE3A351}" type="sibTrans" cxnId="{195D7AF8-BFCA-4E81-BB41-F27AF5B4EA3C}">
      <dgm:prSet/>
      <dgm:spPr/>
      <dgm:t>
        <a:bodyPr/>
        <a:lstStyle/>
        <a:p>
          <a:endParaRPr lang="en-GB" sz="1200"/>
        </a:p>
      </dgm:t>
    </dgm:pt>
    <dgm:pt modelId="{9EA475AA-12F7-4FA1-B385-A7CAE38E4EC7}">
      <dgm:prSet phldrT="[Text]" custT="1"/>
      <dgm:spPr>
        <a:solidFill>
          <a:srgbClr val="03597F"/>
        </a:solidFill>
      </dgm:spPr>
      <dgm:t>
        <a:bodyPr/>
        <a:lstStyle/>
        <a:p>
          <a:r>
            <a:rPr lang="en-US" sz="1100" b="1" noProof="0">
              <a:latin typeface="Montserrat" panose="00000500000000000000" pitchFamily="2" charset="0"/>
            </a:rPr>
            <a:t>Empowerment approach</a:t>
          </a:r>
        </a:p>
      </dgm:t>
    </dgm:pt>
    <dgm:pt modelId="{1D742EFF-B3F8-44B3-A098-08B88696092B}" type="parTrans" cxnId="{1F33609B-03C2-4631-AE26-E109F7840E69}">
      <dgm:prSet/>
      <dgm:spPr/>
      <dgm:t>
        <a:bodyPr/>
        <a:lstStyle/>
        <a:p>
          <a:endParaRPr lang="en-GB" sz="1200"/>
        </a:p>
      </dgm:t>
    </dgm:pt>
    <dgm:pt modelId="{0EADF677-BA9A-419B-B211-BC5545A8E4AC}" type="sibTrans" cxnId="{1F33609B-03C2-4631-AE26-E109F7840E69}">
      <dgm:prSet/>
      <dgm:spPr/>
      <dgm:t>
        <a:bodyPr/>
        <a:lstStyle/>
        <a:p>
          <a:endParaRPr lang="en-GB" sz="1200"/>
        </a:p>
      </dgm:t>
    </dgm:pt>
    <dgm:pt modelId="{86D99FD5-FA16-4CC8-B017-CCE8861CB77F}" type="pres">
      <dgm:prSet presAssocID="{9CF5562A-A119-49AA-9AF0-5154FFA3C97E}" presName="compositeShape" presStyleCnt="0">
        <dgm:presLayoutVars>
          <dgm:chMax val="7"/>
          <dgm:dir/>
          <dgm:resizeHandles val="exact"/>
        </dgm:presLayoutVars>
      </dgm:prSet>
      <dgm:spPr/>
    </dgm:pt>
    <dgm:pt modelId="{75B1E6C1-D581-45F7-8D8A-ED2613B5BFCB}" type="pres">
      <dgm:prSet presAssocID="{9CF5562A-A119-49AA-9AF0-5154FFA3C97E}" presName="wedge1" presStyleLbl="node1" presStyleIdx="0" presStyleCnt="4" custScaleX="112259" custScaleY="111013" custLinFactNeighborX="-2358" custLinFactNeighborY="2107"/>
      <dgm:spPr/>
    </dgm:pt>
    <dgm:pt modelId="{A217250B-8622-4940-9D01-1AD504550C3B}" type="pres">
      <dgm:prSet presAssocID="{9CF5562A-A119-49AA-9AF0-5154FFA3C97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6FA559-1133-4F29-AFCD-E1D38C7D3319}" type="pres">
      <dgm:prSet presAssocID="{9CF5562A-A119-49AA-9AF0-5154FFA3C97E}" presName="wedge2" presStyleLbl="node1" presStyleIdx="1" presStyleCnt="4" custScaleX="112259" custScaleY="111013" custLinFactNeighborX="1856" custLinFactNeighborY="1910"/>
      <dgm:spPr/>
    </dgm:pt>
    <dgm:pt modelId="{1B95A9AC-83A0-4649-B9DB-693D5C0BB934}" type="pres">
      <dgm:prSet presAssocID="{9CF5562A-A119-49AA-9AF0-5154FFA3C97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B443BC-C831-4D8D-8E5C-DAFE4FEA4297}" type="pres">
      <dgm:prSet presAssocID="{9CF5562A-A119-49AA-9AF0-5154FFA3C97E}" presName="wedge3" presStyleLbl="node1" presStyleIdx="2" presStyleCnt="4" custScaleX="112259" custScaleY="111013" custLinFactNeighborX="-808" custLinFactNeighborY="1910"/>
      <dgm:spPr/>
    </dgm:pt>
    <dgm:pt modelId="{D850AE4C-85FE-43D4-A42F-6C816E66C469}" type="pres">
      <dgm:prSet presAssocID="{9CF5562A-A119-49AA-9AF0-5154FFA3C97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8A81C04-DC16-4D37-9F15-4E04A0C4663F}" type="pres">
      <dgm:prSet presAssocID="{9CF5562A-A119-49AA-9AF0-5154FFA3C97E}" presName="wedge4" presStyleLbl="node1" presStyleIdx="3" presStyleCnt="4" custScaleX="112259" custScaleY="111013" custLinFactNeighborX="-789" custLinFactNeighborY="-2107"/>
      <dgm:spPr/>
    </dgm:pt>
    <dgm:pt modelId="{2A8F73B7-140F-46C1-88A6-5893B3E226E1}" type="pres">
      <dgm:prSet presAssocID="{9CF5562A-A119-49AA-9AF0-5154FFA3C97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484D744-B91C-4F8C-BB73-AC13AD95CFE2}" type="presOf" srcId="{79D24217-ED4B-47F4-8B32-465A64032956}" destId="{75B1E6C1-D581-45F7-8D8A-ED2613B5BFCB}" srcOrd="0" destOrd="0" presId="urn:microsoft.com/office/officeart/2005/8/layout/chart3"/>
    <dgm:cxn modelId="{4C222145-4533-475E-8A7E-FD49DD904438}" srcId="{9CF5562A-A119-49AA-9AF0-5154FFA3C97E}" destId="{3EC31C40-C2E6-4038-B166-137269DBA7B5}" srcOrd="1" destOrd="0" parTransId="{3984E3FF-FA30-4B1F-8F28-ECF938B68085}" sibTransId="{D7D4CC74-DD12-4C77-A64A-D0A729035727}"/>
    <dgm:cxn modelId="{ECEE6967-A708-4469-9E9C-96DDFABB19AE}" type="presOf" srcId="{3EC31C40-C2E6-4038-B166-137269DBA7B5}" destId="{1B95A9AC-83A0-4649-B9DB-693D5C0BB934}" srcOrd="1" destOrd="0" presId="urn:microsoft.com/office/officeart/2005/8/layout/chart3"/>
    <dgm:cxn modelId="{C5F87C69-6DC2-4E6B-89F5-840C914C1C46}" type="presOf" srcId="{9EA475AA-12F7-4FA1-B385-A7CAE38E4EC7}" destId="{B2B443BC-C831-4D8D-8E5C-DAFE4FEA4297}" srcOrd="0" destOrd="0" presId="urn:microsoft.com/office/officeart/2005/8/layout/chart3"/>
    <dgm:cxn modelId="{1F33609B-03C2-4631-AE26-E109F7840E69}" srcId="{9CF5562A-A119-49AA-9AF0-5154FFA3C97E}" destId="{9EA475AA-12F7-4FA1-B385-A7CAE38E4EC7}" srcOrd="2" destOrd="0" parTransId="{1D742EFF-B3F8-44B3-A098-08B88696092B}" sibTransId="{0EADF677-BA9A-419B-B211-BC5545A8E4AC}"/>
    <dgm:cxn modelId="{AEF3B19E-8B2D-46A1-9AD3-3BDA25077A9F}" type="presOf" srcId="{9CF5562A-A119-49AA-9AF0-5154FFA3C97E}" destId="{86D99FD5-FA16-4CC8-B017-CCE8861CB77F}" srcOrd="0" destOrd="0" presId="urn:microsoft.com/office/officeart/2005/8/layout/chart3"/>
    <dgm:cxn modelId="{EE801DB8-BD58-4517-ADF7-16DD34D2BEC9}" type="presOf" srcId="{3EC31C40-C2E6-4038-B166-137269DBA7B5}" destId="{0E6FA559-1133-4F29-AFCD-E1D38C7D3319}" srcOrd="0" destOrd="0" presId="urn:microsoft.com/office/officeart/2005/8/layout/chart3"/>
    <dgm:cxn modelId="{E200C0B8-3FAD-4C1B-92D8-2E1741314805}" type="presOf" srcId="{9EA475AA-12F7-4FA1-B385-A7CAE38E4EC7}" destId="{D850AE4C-85FE-43D4-A42F-6C816E66C469}" srcOrd="1" destOrd="0" presId="urn:microsoft.com/office/officeart/2005/8/layout/chart3"/>
    <dgm:cxn modelId="{7A4136C2-A35C-49BD-9B62-8C5600517DDC}" srcId="{9CF5562A-A119-49AA-9AF0-5154FFA3C97E}" destId="{79D24217-ED4B-47F4-8B32-465A64032956}" srcOrd="0" destOrd="0" parTransId="{9847AE47-F8F7-4E8F-9B87-AC12284FB25B}" sibTransId="{E3A3B67A-4E18-4A87-85C2-1B6ADA68F12C}"/>
    <dgm:cxn modelId="{DD00EECD-21DE-4186-B3AB-BF8101C5B2BA}" type="presOf" srcId="{31C99FBC-C575-460E-864D-979285CAEB95}" destId="{2A8F73B7-140F-46C1-88A6-5893B3E226E1}" srcOrd="1" destOrd="0" presId="urn:microsoft.com/office/officeart/2005/8/layout/chart3"/>
    <dgm:cxn modelId="{2408A6D9-B8ED-4F90-9F93-7DDB8AF5B335}" type="presOf" srcId="{79D24217-ED4B-47F4-8B32-465A64032956}" destId="{A217250B-8622-4940-9D01-1AD504550C3B}" srcOrd="1" destOrd="0" presId="urn:microsoft.com/office/officeart/2005/8/layout/chart3"/>
    <dgm:cxn modelId="{2AD061E3-2818-44C2-9BDE-2A2BB8E0CBCC}" type="presOf" srcId="{31C99FBC-C575-460E-864D-979285CAEB95}" destId="{D8A81C04-DC16-4D37-9F15-4E04A0C4663F}" srcOrd="0" destOrd="0" presId="urn:microsoft.com/office/officeart/2005/8/layout/chart3"/>
    <dgm:cxn modelId="{195D7AF8-BFCA-4E81-BB41-F27AF5B4EA3C}" srcId="{9CF5562A-A119-49AA-9AF0-5154FFA3C97E}" destId="{31C99FBC-C575-460E-864D-979285CAEB95}" srcOrd="3" destOrd="0" parTransId="{7914F75A-73DF-4C05-983E-4C7A48871C38}" sibTransId="{07113C1E-463B-45D2-8625-F7F59FE3A351}"/>
    <dgm:cxn modelId="{D41C1A1E-AFF6-4E38-8849-DC43ED1411A9}" type="presParOf" srcId="{86D99FD5-FA16-4CC8-B017-CCE8861CB77F}" destId="{75B1E6C1-D581-45F7-8D8A-ED2613B5BFCB}" srcOrd="0" destOrd="0" presId="urn:microsoft.com/office/officeart/2005/8/layout/chart3"/>
    <dgm:cxn modelId="{9376F223-43C3-4297-B311-A839AE139B7E}" type="presParOf" srcId="{86D99FD5-FA16-4CC8-B017-CCE8861CB77F}" destId="{A217250B-8622-4940-9D01-1AD504550C3B}" srcOrd="1" destOrd="0" presId="urn:microsoft.com/office/officeart/2005/8/layout/chart3"/>
    <dgm:cxn modelId="{C5B0C09E-4ED0-4FF4-9CA0-5F4B354679D3}" type="presParOf" srcId="{86D99FD5-FA16-4CC8-B017-CCE8861CB77F}" destId="{0E6FA559-1133-4F29-AFCD-E1D38C7D3319}" srcOrd="2" destOrd="0" presId="urn:microsoft.com/office/officeart/2005/8/layout/chart3"/>
    <dgm:cxn modelId="{DC7E1582-7286-4FFD-A05E-38DCBA28D603}" type="presParOf" srcId="{86D99FD5-FA16-4CC8-B017-CCE8861CB77F}" destId="{1B95A9AC-83A0-4649-B9DB-693D5C0BB934}" srcOrd="3" destOrd="0" presId="urn:microsoft.com/office/officeart/2005/8/layout/chart3"/>
    <dgm:cxn modelId="{CE01BC50-CEDD-4D4B-ACD0-7357BDD96D75}" type="presParOf" srcId="{86D99FD5-FA16-4CC8-B017-CCE8861CB77F}" destId="{B2B443BC-C831-4D8D-8E5C-DAFE4FEA4297}" srcOrd="4" destOrd="0" presId="urn:microsoft.com/office/officeart/2005/8/layout/chart3"/>
    <dgm:cxn modelId="{EAE7997D-57FE-4BC8-905C-986AA4C220A9}" type="presParOf" srcId="{86D99FD5-FA16-4CC8-B017-CCE8861CB77F}" destId="{D850AE4C-85FE-43D4-A42F-6C816E66C469}" srcOrd="5" destOrd="0" presId="urn:microsoft.com/office/officeart/2005/8/layout/chart3"/>
    <dgm:cxn modelId="{347BD819-6926-489D-93A9-B8B682EDF613}" type="presParOf" srcId="{86D99FD5-FA16-4CC8-B017-CCE8861CB77F}" destId="{D8A81C04-DC16-4D37-9F15-4E04A0C4663F}" srcOrd="6" destOrd="0" presId="urn:microsoft.com/office/officeart/2005/8/layout/chart3"/>
    <dgm:cxn modelId="{7F30C533-E1A1-4294-80FE-52597A428161}" type="presParOf" srcId="{86D99FD5-FA16-4CC8-B017-CCE8861CB77F}" destId="{2A8F73B7-140F-46C1-88A6-5893B3E226E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D468E-01E4-4262-BA8F-0C5B7ED423CE}">
      <dsp:nvSpPr>
        <dsp:cNvPr id="0" name=""/>
        <dsp:cNvSpPr/>
      </dsp:nvSpPr>
      <dsp:spPr>
        <a:xfrm>
          <a:off x="0" y="196699"/>
          <a:ext cx="4764024" cy="633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rgbClr val="193971"/>
              </a:solidFill>
              <a:latin typeface="Source Sans 3"/>
            </a:rPr>
            <a:t>It is a global knowledge platform that:</a:t>
          </a:r>
        </a:p>
      </dsp:txBody>
      <dsp:txXfrm>
        <a:off x="0" y="196699"/>
        <a:ext cx="4764024" cy="633600"/>
      </dsp:txXfrm>
    </dsp:sp>
    <dsp:sp modelId="{53B4E3F8-C1A6-4E99-9F4D-E24E97D7EAB9}">
      <dsp:nvSpPr>
        <dsp:cNvPr id="0" name=""/>
        <dsp:cNvSpPr/>
      </dsp:nvSpPr>
      <dsp:spPr>
        <a:xfrm>
          <a:off x="0" y="830299"/>
          <a:ext cx="4764024" cy="398573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rgbClr val="193971"/>
              </a:solidFill>
              <a:latin typeface="Source Sans 3"/>
            </a:rPr>
            <a:t>Offers a comprehensive knowledge repository on IWRM with 86 Tools, 25+ Case Studies, 1300+ Resources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rgbClr val="193971"/>
              </a:solidFill>
              <a:latin typeface="Source Sans 3"/>
            </a:rPr>
            <a:t>Brings together and supports actors to implement IWRM</a:t>
          </a:r>
          <a:endParaRPr lang="en-US" sz="2200" kern="1200" dirty="0">
            <a:solidFill>
              <a:srgbClr val="193971"/>
            </a:solidFill>
            <a:latin typeface="Source Sans 3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rgbClr val="193971"/>
              </a:solidFill>
              <a:latin typeface="Source Sans 3"/>
            </a:rPr>
            <a:t>Facilitates sharing knowledge and expertise on implementation experiences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rgbClr val="193971"/>
              </a:solidFill>
              <a:latin typeface="Source Sans 3"/>
            </a:rPr>
            <a:t>Cultivates Communities of Practice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rgbClr val="193971"/>
              </a:solidFill>
              <a:latin typeface="Source Sans 3"/>
            </a:rPr>
            <a:t>Connects water practitioners around the globe</a:t>
          </a:r>
          <a:endParaRPr lang="en-US" sz="2200" b="0" i="0" kern="1200" dirty="0"/>
        </a:p>
      </dsp:txBody>
      <dsp:txXfrm>
        <a:off x="0" y="830299"/>
        <a:ext cx="4764024" cy="3985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9C025-A200-4147-9277-7404932E7959}">
      <dsp:nvSpPr>
        <dsp:cNvPr id="0" name=""/>
        <dsp:cNvSpPr/>
      </dsp:nvSpPr>
      <dsp:spPr>
        <a:xfrm>
          <a:off x="825531" y="4985"/>
          <a:ext cx="1098024" cy="713715"/>
        </a:xfrm>
        <a:prstGeom prst="roundRect">
          <a:avLst/>
        </a:prstGeom>
        <a:solidFill>
          <a:srgbClr val="F6A4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</a:t>
          </a:r>
          <a:endParaRPr lang="en-GB" sz="2000" kern="1200" dirty="0"/>
        </a:p>
      </dsp:txBody>
      <dsp:txXfrm>
        <a:off x="860372" y="39826"/>
        <a:ext cx="1028342" cy="644033"/>
      </dsp:txXfrm>
    </dsp:sp>
    <dsp:sp modelId="{9E824C8C-5135-478E-9828-C53717A1F9B0}">
      <dsp:nvSpPr>
        <dsp:cNvPr id="0" name=""/>
        <dsp:cNvSpPr/>
      </dsp:nvSpPr>
      <dsp:spPr>
        <a:xfrm>
          <a:off x="422088" y="361843"/>
          <a:ext cx="1904910" cy="1904910"/>
        </a:xfrm>
        <a:custGeom>
          <a:avLst/>
          <a:gdLst/>
          <a:ahLst/>
          <a:cxnLst/>
          <a:rect l="0" t="0" r="0" b="0"/>
          <a:pathLst>
            <a:path>
              <a:moveTo>
                <a:pt x="1649070" y="302917"/>
              </a:moveTo>
              <a:arcTo wR="952455" hR="952455" stAng="19020174" swAng="230357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EAEB6-E540-4295-8F10-94B5DD577A20}">
      <dsp:nvSpPr>
        <dsp:cNvPr id="0" name=""/>
        <dsp:cNvSpPr/>
      </dsp:nvSpPr>
      <dsp:spPr>
        <a:xfrm>
          <a:off x="1650382" y="1433668"/>
          <a:ext cx="1098024" cy="713715"/>
        </a:xfrm>
        <a:prstGeom prst="roundRect">
          <a:avLst/>
        </a:prstGeom>
        <a:solidFill>
          <a:srgbClr val="AAC1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Explore</a:t>
          </a:r>
          <a:endParaRPr lang="en-GB" sz="2000" kern="1200" dirty="0"/>
        </a:p>
      </dsp:txBody>
      <dsp:txXfrm>
        <a:off x="1685223" y="1468509"/>
        <a:ext cx="1028342" cy="644033"/>
      </dsp:txXfrm>
    </dsp:sp>
    <dsp:sp modelId="{A250943F-3ECB-497E-B7D2-93AD81F5538F}">
      <dsp:nvSpPr>
        <dsp:cNvPr id="0" name=""/>
        <dsp:cNvSpPr/>
      </dsp:nvSpPr>
      <dsp:spPr>
        <a:xfrm>
          <a:off x="422088" y="361843"/>
          <a:ext cx="1904910" cy="1904910"/>
        </a:xfrm>
        <a:custGeom>
          <a:avLst/>
          <a:gdLst/>
          <a:ahLst/>
          <a:cxnLst/>
          <a:rect l="0" t="0" r="0" b="0"/>
          <a:pathLst>
            <a:path>
              <a:moveTo>
                <a:pt x="1244961" y="1858883"/>
              </a:moveTo>
              <a:arcTo wR="952455" hR="952455" stAng="4326899" swAng="2146201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F0C7F-5322-49AB-BC95-AE373D6F7968}">
      <dsp:nvSpPr>
        <dsp:cNvPr id="0" name=""/>
        <dsp:cNvSpPr/>
      </dsp:nvSpPr>
      <dsp:spPr>
        <a:xfrm>
          <a:off x="680" y="1433668"/>
          <a:ext cx="1098024" cy="713715"/>
        </a:xfrm>
        <a:prstGeom prst="roundRect">
          <a:avLst/>
        </a:prstGeom>
        <a:solidFill>
          <a:srgbClr val="00A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</a:t>
          </a:r>
          <a:endParaRPr lang="en-GB" sz="2000" kern="1200" dirty="0"/>
        </a:p>
      </dsp:txBody>
      <dsp:txXfrm>
        <a:off x="35521" y="1468509"/>
        <a:ext cx="1028342" cy="644033"/>
      </dsp:txXfrm>
    </dsp:sp>
    <dsp:sp modelId="{3369ADB8-6D45-4252-903A-79E43446FBBD}">
      <dsp:nvSpPr>
        <dsp:cNvPr id="0" name=""/>
        <dsp:cNvSpPr/>
      </dsp:nvSpPr>
      <dsp:spPr>
        <a:xfrm>
          <a:off x="422088" y="361843"/>
          <a:ext cx="1904910" cy="1904910"/>
        </a:xfrm>
        <a:custGeom>
          <a:avLst/>
          <a:gdLst/>
          <a:ahLst/>
          <a:cxnLst/>
          <a:rect l="0" t="0" r="0" b="0"/>
          <a:pathLst>
            <a:path>
              <a:moveTo>
                <a:pt x="3073" y="875999"/>
              </a:moveTo>
              <a:arcTo wR="952455" hR="952455" stAng="11076252" swAng="2303574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1E6C1-D581-45F7-8D8A-ED2613B5BFCB}">
      <dsp:nvSpPr>
        <dsp:cNvPr id="0" name=""/>
        <dsp:cNvSpPr/>
      </dsp:nvSpPr>
      <dsp:spPr>
        <a:xfrm>
          <a:off x="395022" y="111998"/>
          <a:ext cx="3129791" cy="3095053"/>
        </a:xfrm>
        <a:prstGeom prst="pie">
          <a:avLst>
            <a:gd name="adj1" fmla="val 16200000"/>
            <a:gd name="adj2" fmla="val 0"/>
          </a:avLst>
        </a:prstGeom>
        <a:solidFill>
          <a:srgbClr val="83D0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>
              <a:latin typeface="Montserrat" panose="00000500000000000000" pitchFamily="2" charset="0"/>
            </a:rPr>
            <a:t>Group work and team skills</a:t>
          </a:r>
        </a:p>
      </dsp:txBody>
      <dsp:txXfrm>
        <a:off x="1995687" y="684583"/>
        <a:ext cx="1155042" cy="921146"/>
      </dsp:txXfrm>
    </dsp:sp>
    <dsp:sp modelId="{0E6FA559-1133-4F29-AFCD-E1D38C7D3319}">
      <dsp:nvSpPr>
        <dsp:cNvPr id="0" name=""/>
        <dsp:cNvSpPr/>
      </dsp:nvSpPr>
      <dsp:spPr>
        <a:xfrm>
          <a:off x="395014" y="224001"/>
          <a:ext cx="3129791" cy="3095053"/>
        </a:xfrm>
        <a:prstGeom prst="pie">
          <a:avLst>
            <a:gd name="adj1" fmla="val 0"/>
            <a:gd name="adj2" fmla="val 5400000"/>
          </a:avLst>
        </a:prstGeom>
        <a:solidFill>
          <a:srgbClr val="935D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>
              <a:latin typeface="Montserrat" panose="00000500000000000000" pitchFamily="2" charset="0"/>
            </a:rPr>
            <a:t>Stakeholder engagement </a:t>
          </a:r>
        </a:p>
      </dsp:txBody>
      <dsp:txXfrm>
        <a:off x="2015799" y="1826796"/>
        <a:ext cx="1155042" cy="921146"/>
      </dsp:txXfrm>
    </dsp:sp>
    <dsp:sp modelId="{B2B443BC-C831-4D8D-8E5C-DAFE4FEA4297}">
      <dsp:nvSpPr>
        <dsp:cNvPr id="0" name=""/>
        <dsp:cNvSpPr/>
      </dsp:nvSpPr>
      <dsp:spPr>
        <a:xfrm>
          <a:off x="320742" y="224001"/>
          <a:ext cx="3129791" cy="3095053"/>
        </a:xfrm>
        <a:prstGeom prst="pie">
          <a:avLst>
            <a:gd name="adj1" fmla="val 5400000"/>
            <a:gd name="adj2" fmla="val 10800000"/>
          </a:avLst>
        </a:prstGeom>
        <a:solidFill>
          <a:srgbClr val="0359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>
              <a:latin typeface="Montserrat" panose="00000500000000000000" pitchFamily="2" charset="0"/>
            </a:rPr>
            <a:t>Empowerment approach</a:t>
          </a:r>
        </a:p>
      </dsp:txBody>
      <dsp:txXfrm>
        <a:off x="674706" y="1826796"/>
        <a:ext cx="1155042" cy="921146"/>
      </dsp:txXfrm>
    </dsp:sp>
    <dsp:sp modelId="{D8A81C04-DC16-4D37-9F15-4E04A0C4663F}">
      <dsp:nvSpPr>
        <dsp:cNvPr id="0" name=""/>
        <dsp:cNvSpPr/>
      </dsp:nvSpPr>
      <dsp:spPr>
        <a:xfrm>
          <a:off x="321271" y="112006"/>
          <a:ext cx="3129791" cy="3095053"/>
        </a:xfrm>
        <a:prstGeom prst="pie">
          <a:avLst>
            <a:gd name="adj1" fmla="val 10800000"/>
            <a:gd name="adj2" fmla="val 16200000"/>
          </a:avLst>
        </a:prstGeom>
        <a:solidFill>
          <a:srgbClr val="95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noProof="0">
              <a:latin typeface="Montserrat" panose="00000500000000000000" pitchFamily="2" charset="0"/>
            </a:rPr>
            <a:t>Problem based learning</a:t>
          </a:r>
        </a:p>
      </dsp:txBody>
      <dsp:txXfrm>
        <a:off x="675236" y="683117"/>
        <a:ext cx="1155042" cy="921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0F2F-DAD4-4413-A3F4-9941FFF6CD37}" type="datetimeFigureOut">
              <a:rPr lang="sl-SI" smtClean="0"/>
              <a:t>23. 05. 2023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FCFDC-6FC9-4025-9EB8-394C9FCA8B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383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FCFDC-6FC9-4025-9EB8-394C9FCA8B68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13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local conflicts: Drawing on the expertise of a diverse range of actors, OPTAIN will identify current and future climate-change-related conflicts in water and nutrient management for a representative set of 14 case studies.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Catalogue of measures: OPTAIN will identify and document past, present and novel NSWRMs in agriculture and water management and develop tailored indicators for their assessment.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and economic models: Using a large variety of datasets, OPTAIN will set-up models capable to evaluate the performance of NSWRM on the farm and catchment level.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schemes for NSWRM: OPTAIN will explore most effective implementation, multi-objective allocation and combination of NSWRM.  It will illustrate trade-offs and synergies among multiple objectives and identify optimal compromise solutions from actors’ perspective.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analysis and recommendations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OPTAIN will formulate general and case study specific recommendations for actors and policy makers and incentives to encourage a more efficient NWRM implementation.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Interactive Learning environment: platform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co-created together with stakeholders) to present OPTAIN improvements for supporting actors in their choices to implement natural small water retention measures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FCFDC-6FC9-4025-9EB8-394C9FCA8B6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02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/>
              <a:t>Her you can see our timeline with a major achievements or outputs through the years. </a:t>
            </a:r>
            <a:endParaRPr lang="sl-SI" noProof="0"/>
          </a:p>
          <a:p>
            <a:endParaRPr lang="sl-SI" noProof="0"/>
          </a:p>
          <a:p>
            <a:r>
              <a:rPr lang="sl-SI" noProof="0"/>
              <a:t>Now we have two smaller projects running in Armenia and Kosovo 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B8D1-5192-43D8-A685-D7E425C42BD8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61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latin typeface="Source Sans 3"/>
              </a:rPr>
              <a:t>Main goal of the CoP is to support transfer of knowledge and lessons learned gained trough </a:t>
            </a:r>
            <a:r>
              <a:rPr lang="en-US" sz="1200" i="1" err="1">
                <a:latin typeface="Source Sans 3"/>
              </a:rPr>
              <a:t>Visegrad</a:t>
            </a:r>
            <a:r>
              <a:rPr lang="en-US" sz="1200" i="1">
                <a:latin typeface="Source Sans 3"/>
              </a:rPr>
              <a:t> cooperations to experts from Armenia, aiming for integrated drought management!</a:t>
            </a:r>
          </a:p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FCFDC-6FC9-4025-9EB8-394C9FCA8B68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67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5DF40-2AA9-814D-04FD-101CFB06AE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rgbClr val="97D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3" y="5973430"/>
            <a:ext cx="2406001" cy="6045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0B6C5EE-FC4B-CF9E-9357-6473E5670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1E277EC-F51F-0E9F-0C46-47B92A5AD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393442"/>
          </a:xfrm>
        </p:spPr>
        <p:txBody>
          <a:bodyPr/>
          <a:lstStyle>
            <a:lvl1pPr marL="0" indent="0" algn="ctr">
              <a:buNone/>
              <a:defRPr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7106" y="3514009"/>
            <a:ext cx="5157787" cy="487719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Graphic 21">
            <a:extLst>
              <a:ext uri="{FF2B5EF4-FFF2-40B4-BE49-F238E27FC236}">
                <a16:creationId xmlns:a16="http://schemas.microsoft.com/office/drawing/2014/main" id="{2712AA88-C81B-8B00-7BBF-05957FB05543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92A9-A1B6-7D57-D4A0-9609F9AA5B2D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A5D32-745F-2AB2-0102-171F72346BA5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3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88">
            <a:extLst>
              <a:ext uri="{FF2B5EF4-FFF2-40B4-BE49-F238E27FC236}">
                <a16:creationId xmlns:a16="http://schemas.microsoft.com/office/drawing/2014/main" id="{94EC2232-19B7-A597-168E-5DE7BFB15384}"/>
              </a:ext>
            </a:extLst>
          </p:cNvPr>
          <p:cNvSpPr/>
          <p:nvPr userDrawn="1"/>
        </p:nvSpPr>
        <p:spPr>
          <a:xfrm>
            <a:off x="6653406" y="679101"/>
            <a:ext cx="5617250" cy="6263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1334"/>
              <a:gd name="f7" fmla="val 6435286"/>
              <a:gd name="f8" fmla="val 2086197"/>
              <a:gd name="f9" fmla="val 1527010"/>
              <a:gd name="f10" fmla="val 2090960"/>
              <a:gd name="f11" fmla="val 1522247"/>
              <a:gd name="f12" fmla="val 2109535"/>
              <a:gd name="f13" fmla="val 1507958"/>
              <a:gd name="f14" fmla="val 2137637"/>
              <a:gd name="f15" fmla="val 1486524"/>
              <a:gd name="f16" fmla="val 2132874"/>
              <a:gd name="f17" fmla="val 1493192"/>
              <a:gd name="f18" fmla="val 2129064"/>
              <a:gd name="f19" fmla="val 1500337"/>
              <a:gd name="f20" fmla="val 2127635"/>
              <a:gd name="f21" fmla="val 2122872"/>
              <a:gd name="f22" fmla="val 1531296"/>
              <a:gd name="f23" fmla="val 1553206"/>
              <a:gd name="f24" fmla="val 2097151"/>
              <a:gd name="f25" fmla="val 1574640"/>
              <a:gd name="f26" fmla="val 2094770"/>
              <a:gd name="f27" fmla="val 1578927"/>
              <a:gd name="f28" fmla="val 2081434"/>
              <a:gd name="f29" fmla="val 1577021"/>
              <a:gd name="f30" fmla="val 2073336"/>
              <a:gd name="f31" fmla="val 2063811"/>
              <a:gd name="f32" fmla="val 2054761"/>
              <a:gd name="f33" fmla="val 2045235"/>
              <a:gd name="f34" fmla="val 1573687"/>
              <a:gd name="f35" fmla="val 2039996"/>
              <a:gd name="f36" fmla="val 1597978"/>
              <a:gd name="f37" fmla="val 2034280"/>
              <a:gd name="f38" fmla="val 1621793"/>
              <a:gd name="f39" fmla="val 2028564"/>
              <a:gd name="f40" fmla="val 1647038"/>
              <a:gd name="f41" fmla="val 2033804"/>
              <a:gd name="f42" fmla="val 1646085"/>
              <a:gd name="f43" fmla="val 2041424"/>
              <a:gd name="f44" fmla="val 1644656"/>
              <a:gd name="f45" fmla="val 2049045"/>
              <a:gd name="f46" fmla="val 1643227"/>
              <a:gd name="f47" fmla="val 2050950"/>
              <a:gd name="f48" fmla="val 1646561"/>
              <a:gd name="f49" fmla="val 2052379"/>
              <a:gd name="f50" fmla="val 1649419"/>
              <a:gd name="f51" fmla="val 2054285"/>
              <a:gd name="f52" fmla="val 1652753"/>
              <a:gd name="f53" fmla="val 1942830"/>
              <a:gd name="f54" fmla="val 1729437"/>
              <a:gd name="f55" fmla="val 1939972"/>
              <a:gd name="f56" fmla="val 1727532"/>
              <a:gd name="f57" fmla="val 1937591"/>
              <a:gd name="f58" fmla="val 1725151"/>
              <a:gd name="f59" fmla="val 1934733"/>
              <a:gd name="f60" fmla="val 1723246"/>
              <a:gd name="f61" fmla="val 1974742"/>
              <a:gd name="f62" fmla="val 1682284"/>
              <a:gd name="f63" fmla="val 2024754"/>
              <a:gd name="f64" fmla="val 2014751"/>
              <a:gd name="f65" fmla="val 1577498"/>
              <a:gd name="f66" fmla="val 2026183"/>
              <a:gd name="f67" fmla="val 1576069"/>
              <a:gd name="f68" fmla="val 2035709"/>
              <a:gd name="f69" fmla="val 1575116"/>
              <a:gd name="f70" fmla="val 2044758"/>
              <a:gd name="f71" fmla="val 2058571"/>
              <a:gd name="f72" fmla="val 1558446"/>
              <a:gd name="f73" fmla="val 2071908"/>
              <a:gd name="f74" fmla="val 1542251"/>
              <a:gd name="f75" fmla="val 1527486"/>
              <a:gd name="f76" fmla="val 2147163"/>
              <a:gd name="f77" fmla="val 1479380"/>
              <a:gd name="f78" fmla="val 2157642"/>
              <a:gd name="f79" fmla="val 1471283"/>
              <a:gd name="f80" fmla="val 2169549"/>
              <a:gd name="f81" fmla="val 1462709"/>
              <a:gd name="f82" fmla="val 2157165"/>
              <a:gd name="f83" fmla="val 1466996"/>
              <a:gd name="f84" fmla="val 2145734"/>
              <a:gd name="f85" fmla="val 1475569"/>
              <a:gd name="f86" fmla="val 5749901"/>
              <a:gd name="f87" fmla="val 3127380"/>
              <a:gd name="f88" fmla="val 5734183"/>
              <a:gd name="f89" fmla="val 3124998"/>
              <a:gd name="f90" fmla="val 5718465"/>
              <a:gd name="f91" fmla="val 3123093"/>
              <a:gd name="f92" fmla="val 5703223"/>
              <a:gd name="f93" fmla="val 3120711"/>
              <a:gd name="f94" fmla="val 6426237"/>
              <a:gd name="f95" fmla="val 1076439"/>
              <a:gd name="f96" fmla="val 1091205"/>
              <a:gd name="f97" fmla="val 6394801"/>
              <a:gd name="f98" fmla="val 1072629"/>
              <a:gd name="f99" fmla="val 6403851"/>
              <a:gd name="f100" fmla="val 1052148"/>
              <a:gd name="f101" fmla="val 6410995"/>
              <a:gd name="f102" fmla="val 1027857"/>
              <a:gd name="f103" fmla="val 6412901"/>
              <a:gd name="f104" fmla="val 994039"/>
              <a:gd name="f105" fmla="val 6415759"/>
              <a:gd name="f106" fmla="val 861151"/>
              <a:gd name="f107" fmla="val 6419569"/>
              <a:gd name="f108" fmla="val 827810"/>
              <a:gd name="f109" fmla="val 6408138"/>
              <a:gd name="f110" fmla="val 829716"/>
              <a:gd name="f111" fmla="val 6384799"/>
              <a:gd name="f112" fmla="val 836384"/>
              <a:gd name="f113" fmla="val 6380512"/>
              <a:gd name="f114" fmla="val 907353"/>
              <a:gd name="f115" fmla="val 6334788"/>
              <a:gd name="f116" fmla="val 954030"/>
              <a:gd name="f117" fmla="val 6266200"/>
              <a:gd name="f118" fmla="val 1004042"/>
              <a:gd name="f119" fmla="val 6201423"/>
              <a:gd name="f120" fmla="val 1012615"/>
              <a:gd name="f121" fmla="val 6189992"/>
              <a:gd name="f122" fmla="val 1014520"/>
              <a:gd name="f123" fmla="val 6165224"/>
              <a:gd name="f124" fmla="val 1007852"/>
              <a:gd name="f125" fmla="val 6152841"/>
              <a:gd name="f126" fmla="val 1000231"/>
              <a:gd name="f127" fmla="val 6139028"/>
              <a:gd name="f128" fmla="val 954506"/>
              <a:gd name="f129" fmla="val 6148554"/>
              <a:gd name="f130" fmla="val 946886"/>
              <a:gd name="f131" fmla="val 6164748"/>
              <a:gd name="f132" fmla="val 939265"/>
              <a:gd name="f133" fmla="val 6181419"/>
              <a:gd name="f134" fmla="val 932120"/>
              <a:gd name="f135" fmla="val 6199995"/>
              <a:gd name="f136" fmla="val 931644"/>
              <a:gd name="f137" fmla="val 6217617"/>
              <a:gd name="f138" fmla="val 930215"/>
              <a:gd name="f139" fmla="val 6269534"/>
              <a:gd name="f140" fmla="val 916402"/>
              <a:gd name="f141" fmla="val 6287634"/>
              <a:gd name="f142" fmla="val 867343"/>
              <a:gd name="f143" fmla="val 6300017"/>
              <a:gd name="f144" fmla="val 849720"/>
              <a:gd name="f145" fmla="val 6304304"/>
              <a:gd name="f146" fmla="val 834002"/>
              <a:gd name="f147" fmla="val 6314782"/>
              <a:gd name="f148" fmla="val 816856"/>
              <a:gd name="f149" fmla="val 6320975"/>
              <a:gd name="f150" fmla="val 805901"/>
              <a:gd name="f151" fmla="val 6325261"/>
              <a:gd name="f152" fmla="val 793993"/>
              <a:gd name="f153" fmla="val 6327167"/>
              <a:gd name="f154" fmla="val 782562"/>
              <a:gd name="f155" fmla="val 6329548"/>
              <a:gd name="f156" fmla="val 767797"/>
              <a:gd name="f157" fmla="val 6332406"/>
              <a:gd name="f158" fmla="val 753031"/>
              <a:gd name="f159" fmla="val 6335740"/>
              <a:gd name="f160" fmla="val 737790"/>
              <a:gd name="f161" fmla="val 6337169"/>
              <a:gd name="f162" fmla="val 722072"/>
              <a:gd name="f163" fmla="val 6338121"/>
              <a:gd name="f164" fmla="val 705877"/>
              <a:gd name="f165" fmla="val 686825"/>
              <a:gd name="f166" fmla="val 6336693"/>
              <a:gd name="f167" fmla="val 6338597"/>
              <a:gd name="f168" fmla="val 689207"/>
              <a:gd name="f169" fmla="val 6349553"/>
              <a:gd name="f170" fmla="val 691112"/>
              <a:gd name="f171" fmla="val 6360032"/>
              <a:gd name="f172" fmla="val 693017"/>
              <a:gd name="f173" fmla="val 6369557"/>
              <a:gd name="f174" fmla="val 700162"/>
              <a:gd name="f175" fmla="val 6381941"/>
              <a:gd name="f176" fmla="val 696351"/>
              <a:gd name="f177" fmla="val 6388609"/>
              <a:gd name="f178" fmla="val 686349"/>
              <a:gd name="f179" fmla="val 6405756"/>
              <a:gd name="f180" fmla="val 672060"/>
              <a:gd name="f181" fmla="val 6420045"/>
              <a:gd name="f182" fmla="val 659676"/>
              <a:gd name="f183" fmla="val 6435287"/>
              <a:gd name="f184" fmla="val 654913"/>
              <a:gd name="f185" fmla="val 649198"/>
              <a:gd name="f186" fmla="val 6405280"/>
              <a:gd name="f187" fmla="val 646340"/>
              <a:gd name="f188" fmla="val 6390038"/>
              <a:gd name="f189" fmla="val 643958"/>
              <a:gd name="f190" fmla="val 6377178"/>
              <a:gd name="f191" fmla="val 6363365"/>
              <a:gd name="f192" fmla="val 642053"/>
              <a:gd name="f193" fmla="val 6348124"/>
              <a:gd name="f194" fmla="val 637767"/>
              <a:gd name="f195" fmla="val 6347171"/>
              <a:gd name="f196" fmla="val 633480"/>
              <a:gd name="f197" fmla="val 6345742"/>
              <a:gd name="f198" fmla="val 627764"/>
              <a:gd name="f199" fmla="val 6359079"/>
              <a:gd name="f200" fmla="val 617762"/>
              <a:gd name="f201" fmla="val 6372415"/>
              <a:gd name="f202" fmla="val 616809"/>
              <a:gd name="f203" fmla="val 6385751"/>
              <a:gd name="f204" fmla="val 613951"/>
              <a:gd name="f205" fmla="val 340555"/>
              <a:gd name="f206" fmla="val 6410043"/>
              <a:gd name="f207" fmla="val 348176"/>
              <a:gd name="f208" fmla="val 6402898"/>
              <a:gd name="f209" fmla="val 368180"/>
              <a:gd name="f210" fmla="val 6384323"/>
              <a:gd name="f211" fmla="val 389138"/>
              <a:gd name="f212" fmla="val 6366223"/>
              <a:gd name="f213" fmla="val 411047"/>
              <a:gd name="f214" fmla="val 6350029"/>
              <a:gd name="f215" fmla="val 418192"/>
              <a:gd name="f216" fmla="val 6344790"/>
              <a:gd name="f217" fmla="val 434386"/>
              <a:gd name="f218" fmla="val 6342885"/>
              <a:gd name="f219" fmla="val 440578"/>
              <a:gd name="f220" fmla="val 6347647"/>
              <a:gd name="f221" fmla="val 459154"/>
              <a:gd name="f222" fmla="val 6361460"/>
              <a:gd name="f223" fmla="val 471061"/>
              <a:gd name="f224" fmla="val 6353839"/>
              <a:gd name="f225" fmla="val 482969"/>
              <a:gd name="f226" fmla="val 6340027"/>
              <a:gd name="f227" fmla="val 508213"/>
              <a:gd name="f228" fmla="val 6309543"/>
              <a:gd name="f229" fmla="val 533457"/>
              <a:gd name="f230" fmla="val 6279060"/>
              <a:gd name="f231" fmla="val 558701"/>
              <a:gd name="f232" fmla="val 6248577"/>
              <a:gd name="f233" fmla="val 556319"/>
              <a:gd name="f234" fmla="val 6246196"/>
              <a:gd name="f235" fmla="val 553938"/>
              <a:gd name="f236" fmla="val 6243337"/>
              <a:gd name="f237" fmla="val 551556"/>
              <a:gd name="f238" fmla="val 6240956"/>
              <a:gd name="f239" fmla="val 484874"/>
              <a:gd name="f240" fmla="val 492019"/>
              <a:gd name="f241" fmla="val 6215236"/>
              <a:gd name="f242" fmla="val 499163"/>
              <a:gd name="f243" fmla="val 6194278"/>
              <a:gd name="f244" fmla="val 502497"/>
              <a:gd name="f245" fmla="val 6173322"/>
              <a:gd name="f246" fmla="val 504402"/>
              <a:gd name="f247" fmla="val 6161414"/>
              <a:gd name="f248" fmla="val 498210"/>
              <a:gd name="f249" fmla="val 6148077"/>
              <a:gd name="f250" fmla="val 6135694"/>
              <a:gd name="f251" fmla="val 6126168"/>
              <a:gd name="f252" fmla="val 6111879"/>
              <a:gd name="f253" fmla="val 505355"/>
              <a:gd name="f254" fmla="val 6107592"/>
              <a:gd name="f255" fmla="val 522502"/>
              <a:gd name="f256" fmla="val 6095685"/>
              <a:gd name="f257" fmla="val 542983"/>
              <a:gd name="f258" fmla="val 6088064"/>
              <a:gd name="f259" fmla="val 565369"/>
              <a:gd name="f260" fmla="val 6076633"/>
              <a:gd name="f261" fmla="val 567274"/>
              <a:gd name="f262" fmla="val 6112831"/>
              <a:gd name="f263" fmla="val 569656"/>
              <a:gd name="f264" fmla="val 6149030"/>
              <a:gd name="f265" fmla="val 571561"/>
              <a:gd name="f266" fmla="val 6185705"/>
              <a:gd name="f267" fmla="val 576324"/>
              <a:gd name="f268" fmla="val 6186181"/>
              <a:gd name="f269" fmla="val 581087"/>
              <a:gd name="f270" fmla="val 6186658"/>
              <a:gd name="f271" fmla="val 585850"/>
              <a:gd name="f272" fmla="val 6187610"/>
              <a:gd name="f273" fmla="val 592042"/>
              <a:gd name="f274" fmla="val 6166653"/>
              <a:gd name="f275" fmla="val 599186"/>
              <a:gd name="f276" fmla="val 6145696"/>
              <a:gd name="f277" fmla="val 603949"/>
              <a:gd name="f278" fmla="val 6124739"/>
              <a:gd name="f279" fmla="val 613475"/>
              <a:gd name="f280" fmla="val 6083301"/>
              <a:gd name="f281" fmla="val 629669"/>
              <a:gd name="f282" fmla="val 6069012"/>
              <a:gd name="f283" fmla="val 670631"/>
              <a:gd name="f284" fmla="val 6057580"/>
              <a:gd name="f285" fmla="val 6052341"/>
              <a:gd name="f286" fmla="val 707783"/>
              <a:gd name="f287" fmla="val 6039481"/>
              <a:gd name="f288" fmla="val 721119"/>
              <a:gd name="f289" fmla="val 6025668"/>
              <a:gd name="f290" fmla="val 743029"/>
              <a:gd name="f291" fmla="val 6002806"/>
              <a:gd name="f292" fmla="val 760176"/>
              <a:gd name="f293" fmla="val 5975181"/>
              <a:gd name="f294" fmla="val 780657"/>
              <a:gd name="f295" fmla="val 5950889"/>
              <a:gd name="f296" fmla="val 787325"/>
              <a:gd name="f297" fmla="val 5942792"/>
              <a:gd name="f298" fmla="val 797327"/>
              <a:gd name="f299" fmla="val 5933266"/>
              <a:gd name="f300" fmla="val 806853"/>
              <a:gd name="f301" fmla="val 5932314"/>
              <a:gd name="f302" fmla="val 841623"/>
              <a:gd name="f303" fmla="val 5928503"/>
              <a:gd name="f304" fmla="val 854007"/>
              <a:gd name="f305" fmla="val 5905164"/>
              <a:gd name="f306" fmla="val 864962"/>
              <a:gd name="f307" fmla="val 5877062"/>
              <a:gd name="f308" fmla="val 887824"/>
              <a:gd name="f309" fmla="val 5819907"/>
              <a:gd name="f310" fmla="val 913068"/>
              <a:gd name="f311" fmla="val 5763227"/>
              <a:gd name="f312" fmla="val 936407"/>
              <a:gd name="f313" fmla="val 5706547"/>
              <a:gd name="f314" fmla="val 939741"/>
              <a:gd name="f315" fmla="val 5698926"/>
              <a:gd name="f316" fmla="val 940217"/>
              <a:gd name="f317" fmla="val 5690829"/>
              <a:gd name="f318" fmla="val 937836"/>
              <a:gd name="f319" fmla="val 5679874"/>
              <a:gd name="f320" fmla="val 924023"/>
              <a:gd name="f321" fmla="val 5730362"/>
              <a:gd name="f322" fmla="val 853531"/>
              <a:gd name="f323" fmla="val 5727028"/>
              <a:gd name="f324" fmla="val 845434"/>
              <a:gd name="f325" fmla="val 5782279"/>
              <a:gd name="f326" fmla="val 844481"/>
              <a:gd name="f327" fmla="val 5787995"/>
              <a:gd name="f328" fmla="val 838765"/>
              <a:gd name="f329" fmla="val 5794186"/>
              <a:gd name="f330" fmla="val 833050"/>
              <a:gd name="f331" fmla="val 5797520"/>
              <a:gd name="f332" fmla="val 783038"/>
              <a:gd name="f333" fmla="val 5827527"/>
              <a:gd name="f334" fmla="val 766844"/>
              <a:gd name="f335" fmla="val 5880873"/>
              <a:gd name="f336" fmla="val 741600"/>
              <a:gd name="f337" fmla="val 5928027"/>
              <a:gd name="f338" fmla="val 729693"/>
              <a:gd name="f339" fmla="val 5950413"/>
              <a:gd name="f340" fmla="val 715880"/>
              <a:gd name="f341" fmla="val 5971846"/>
              <a:gd name="f342" fmla="val 701114"/>
              <a:gd name="f343" fmla="val 5992327"/>
              <a:gd name="f344" fmla="val 696828"/>
              <a:gd name="f345" fmla="val 5998043"/>
              <a:gd name="f346" fmla="val 683968"/>
              <a:gd name="f347" fmla="val 675394"/>
              <a:gd name="f348" fmla="val 6000901"/>
              <a:gd name="f349" fmla="val 5991851"/>
              <a:gd name="f350" fmla="val 671108"/>
              <a:gd name="f351" fmla="val 5981372"/>
              <a:gd name="f352" fmla="val 674918"/>
              <a:gd name="f353" fmla="val 5974228"/>
              <a:gd name="f354" fmla="val 697304"/>
              <a:gd name="f355" fmla="val 5932790"/>
              <a:gd name="f356" fmla="val 721595"/>
              <a:gd name="f357" fmla="val 5892304"/>
              <a:gd name="f358" fmla="val 745410"/>
              <a:gd name="f359" fmla="val 5851342"/>
              <a:gd name="f360" fmla="val 750173"/>
              <a:gd name="f361" fmla="val 5842769"/>
              <a:gd name="f362" fmla="val 755889"/>
              <a:gd name="f363" fmla="val 5834195"/>
              <a:gd name="f364" fmla="val 758271"/>
              <a:gd name="f365" fmla="val 5824669"/>
              <a:gd name="f366" fmla="val 763510"/>
              <a:gd name="f367" fmla="val 5805141"/>
              <a:gd name="f368" fmla="val 775417"/>
              <a:gd name="f369" fmla="val 5797044"/>
              <a:gd name="f370" fmla="val 793040"/>
              <a:gd name="f371" fmla="val 5785613"/>
              <a:gd name="f372" fmla="val 818284"/>
              <a:gd name="f373" fmla="val 5769418"/>
              <a:gd name="f374" fmla="val 5734172"/>
              <a:gd name="f375" fmla="val 5704166"/>
              <a:gd name="f376" fmla="val 5641770"/>
              <a:gd name="f377" fmla="val 847815"/>
              <a:gd name="f378" fmla="val 5577469"/>
              <a:gd name="f379" fmla="val 5514122"/>
              <a:gd name="f380" fmla="val 839242"/>
              <a:gd name="f381" fmla="val 5509358"/>
              <a:gd name="f382" fmla="val 828763"/>
              <a:gd name="f383" fmla="val 5522219"/>
              <a:gd name="f384" fmla="val 818761"/>
              <a:gd name="f385" fmla="val 5536032"/>
              <a:gd name="f386" fmla="val 5546986"/>
              <a:gd name="f387" fmla="val 799232"/>
              <a:gd name="f388" fmla="val 5554131"/>
              <a:gd name="f389" fmla="val 5556988"/>
              <a:gd name="f390" fmla="val 777323"/>
              <a:gd name="f391" fmla="val 5561275"/>
              <a:gd name="f392" fmla="val 5550320"/>
              <a:gd name="f393" fmla="val 5536508"/>
              <a:gd name="f394" fmla="val 771607"/>
              <a:gd name="f395" fmla="val 5528887"/>
              <a:gd name="f396" fmla="val 791612"/>
              <a:gd name="f397" fmla="val 5492212"/>
              <a:gd name="f398" fmla="val 814950"/>
              <a:gd name="f399" fmla="val 5457442"/>
              <a:gd name="f400" fmla="val 837336"/>
              <a:gd name="f401" fmla="val 5422196"/>
              <a:gd name="f402" fmla="val 5411241"/>
              <a:gd name="f403" fmla="val 5401238"/>
              <a:gd name="f404" fmla="val 860199"/>
              <a:gd name="f405" fmla="val 5389807"/>
              <a:gd name="f406" fmla="val 873059"/>
              <a:gd name="f407" fmla="val 5367897"/>
              <a:gd name="f408" fmla="val 874012"/>
              <a:gd name="f409" fmla="val 5349798"/>
              <a:gd name="f410" fmla="val 845910"/>
              <a:gd name="f411" fmla="val 5335985"/>
              <a:gd name="f412" fmla="val 817332"/>
              <a:gd name="f413" fmla="val 5322649"/>
              <a:gd name="f414" fmla="val 819237"/>
              <a:gd name="f415" fmla="val 5308836"/>
              <a:gd name="f416" fmla="val 5280258"/>
              <a:gd name="f417" fmla="val 849244"/>
              <a:gd name="f418" fmla="val 5264540"/>
              <a:gd name="f419" fmla="val 5241678"/>
              <a:gd name="f420" fmla="val 5222149"/>
              <a:gd name="f421" fmla="val 851625"/>
              <a:gd name="f422" fmla="val 5220720"/>
              <a:gd name="f423" fmla="val 5219292"/>
              <a:gd name="f424" fmla="val 846862"/>
              <a:gd name="f425" fmla="val 5217863"/>
              <a:gd name="f426" fmla="val 5252632"/>
              <a:gd name="f427" fmla="val 789706"/>
              <a:gd name="f428" fmla="val 5286926"/>
              <a:gd name="f429" fmla="val 761128"/>
              <a:gd name="f430" fmla="val 5321696"/>
              <a:gd name="f431" fmla="val 756842"/>
              <a:gd name="f432" fmla="val 5319791"/>
              <a:gd name="f433" fmla="val 5318362"/>
              <a:gd name="f434" fmla="val 748745"/>
              <a:gd name="f435" fmla="val 5316457"/>
              <a:gd name="f436" fmla="val 5300739"/>
              <a:gd name="f437" fmla="val 5285021"/>
              <a:gd name="f438" fmla="val 747792"/>
              <a:gd name="f439" fmla="val 5269779"/>
              <a:gd name="f440" fmla="val 746839"/>
              <a:gd name="f441" fmla="val 5263111"/>
              <a:gd name="f442" fmla="val 5257395"/>
              <a:gd name="f443" fmla="val 732550"/>
              <a:gd name="f444" fmla="val 5251204"/>
              <a:gd name="f445" fmla="val 727787"/>
              <a:gd name="f446" fmla="val 5256443"/>
              <a:gd name="f447" fmla="val 720643"/>
              <a:gd name="f448" fmla="val 5260730"/>
              <a:gd name="f449" fmla="val 717785"/>
              <a:gd name="f450" fmla="val 5266922"/>
              <a:gd name="f451" fmla="val 688254"/>
              <a:gd name="f452" fmla="val 5328364"/>
              <a:gd name="f453" fmla="val 687302"/>
              <a:gd name="f454" fmla="val 5394570"/>
              <a:gd name="f455" fmla="val 5460776"/>
              <a:gd name="f456" fmla="val 5472683"/>
              <a:gd name="f457" fmla="val 685397"/>
              <a:gd name="f458" fmla="val 5489830"/>
              <a:gd name="f459" fmla="val 677776"/>
              <a:gd name="f460" fmla="val 5495546"/>
              <a:gd name="f461" fmla="val 670155"/>
              <a:gd name="f462" fmla="val 5501261"/>
              <a:gd name="f463" fmla="val 651579"/>
              <a:gd name="f464" fmla="val 5499356"/>
              <a:gd name="f465" fmla="val 5493641"/>
              <a:gd name="f466" fmla="val 620620"/>
              <a:gd name="f467" fmla="val 5481257"/>
              <a:gd name="f468" fmla="val 602044"/>
              <a:gd name="f469" fmla="val 5474112"/>
              <a:gd name="f470" fmla="val 584897"/>
              <a:gd name="f471" fmla="val 5498880"/>
              <a:gd name="f472" fmla="val 583945"/>
              <a:gd name="f473" fmla="val 5500309"/>
              <a:gd name="f474" fmla="val 5502690"/>
              <a:gd name="f475" fmla="val 579182"/>
              <a:gd name="f476" fmla="val 5502214"/>
              <a:gd name="f477" fmla="val 539649"/>
              <a:gd name="f478" fmla="val 530599"/>
              <a:gd name="f479" fmla="val 5517932"/>
              <a:gd name="f480" fmla="val 523931"/>
              <a:gd name="f481" fmla="val 5549844"/>
              <a:gd name="f482" fmla="val 522025"/>
              <a:gd name="f483" fmla="val 5559370"/>
              <a:gd name="f484" fmla="val 5566515"/>
              <a:gd name="f485" fmla="val 494876"/>
              <a:gd name="f486" fmla="val 5573183"/>
              <a:gd name="f487" fmla="val 481064"/>
              <a:gd name="f488" fmla="val 5581756"/>
              <a:gd name="f489" fmla="val 466775"/>
              <a:gd name="f490" fmla="val 5590330"/>
              <a:gd name="f491" fmla="val 451533"/>
              <a:gd name="f492" fmla="val 5596522"/>
              <a:gd name="f493" fmla="val 442483"/>
              <a:gd name="f494" fmla="val 5600332"/>
              <a:gd name="f495" fmla="val 431052"/>
              <a:gd name="f496" fmla="val 5598903"/>
              <a:gd name="f497" fmla="val 421050"/>
              <a:gd name="f498" fmla="val 5599856"/>
              <a:gd name="f499" fmla="val 420573"/>
              <a:gd name="f500" fmla="val 5587472"/>
              <a:gd name="f501" fmla="val 416287"/>
              <a:gd name="f502" fmla="val 5573659"/>
              <a:gd name="f503" fmla="val 5563181"/>
              <a:gd name="f504" fmla="val 424384"/>
              <a:gd name="f505" fmla="val 5554607"/>
              <a:gd name="f506" fmla="val 437244"/>
              <a:gd name="f507" fmla="val 5547939"/>
              <a:gd name="f508" fmla="val 447723"/>
              <a:gd name="f509" fmla="val 5545557"/>
              <a:gd name="f510" fmla="val 454391"/>
              <a:gd name="f511" fmla="val 5543652"/>
              <a:gd name="f512" fmla="val 463440"/>
              <a:gd name="f513" fmla="val 5550797"/>
              <a:gd name="f514" fmla="val 465346"/>
              <a:gd name="f515" fmla="val 498687"/>
              <a:gd name="f516" fmla="val 5506024"/>
              <a:gd name="f517" fmla="val 532980"/>
              <a:gd name="f518" fmla="val 5466492"/>
              <a:gd name="f519" fmla="val 565845"/>
              <a:gd name="f520" fmla="val 5426482"/>
              <a:gd name="f521" fmla="val 5419338"/>
              <a:gd name="f522" fmla="val 5406954"/>
              <a:gd name="f523" fmla="val 5400762"/>
              <a:gd name="f524" fmla="val 563464"/>
              <a:gd name="f525" fmla="val 5371232"/>
              <a:gd name="f526" fmla="val 584421"/>
              <a:gd name="f527" fmla="val 5358848"/>
              <a:gd name="f528" fmla="val 5339796"/>
              <a:gd name="f529" fmla="val 618238"/>
              <a:gd name="f530" fmla="val 5296452"/>
              <a:gd name="f531" fmla="val 626335"/>
              <a:gd name="f532" fmla="val 5273590"/>
              <a:gd name="f533" fmla="val 633956"/>
              <a:gd name="f534" fmla="val 639195"/>
              <a:gd name="f535" fmla="val 5231199"/>
              <a:gd name="f536" fmla="val 5209765"/>
              <a:gd name="f537" fmla="val 654437"/>
              <a:gd name="f538" fmla="val 5186427"/>
              <a:gd name="f539" fmla="val 661105"/>
              <a:gd name="f540" fmla="val 5162135"/>
              <a:gd name="f541" fmla="val 5139749"/>
              <a:gd name="f542" fmla="val 685873"/>
              <a:gd name="f543" fmla="val 5111648"/>
              <a:gd name="f544" fmla="val 703496"/>
              <a:gd name="f545" fmla="val 5084975"/>
              <a:gd name="f546" fmla="val 718738"/>
              <a:gd name="f547" fmla="val 5057349"/>
              <a:gd name="f548" fmla="val 738266"/>
              <a:gd name="f549" fmla="val 5020674"/>
              <a:gd name="f550" fmla="val 4982570"/>
              <a:gd name="f551" fmla="val 776846"/>
              <a:gd name="f552" fmla="val 4946848"/>
              <a:gd name="f553" fmla="val 786849"/>
              <a:gd name="f554" fmla="val 4929701"/>
              <a:gd name="f555" fmla="val 4917793"/>
              <a:gd name="f556" fmla="val 4900646"/>
              <a:gd name="f557" fmla="val 830668"/>
              <a:gd name="f558" fmla="val 4876831"/>
              <a:gd name="f559" fmla="val 838289"/>
              <a:gd name="f560" fmla="val 4849682"/>
              <a:gd name="f561" fmla="val 850673"/>
              <a:gd name="f562" fmla="val 4825391"/>
              <a:gd name="f563" fmla="val 868772"/>
              <a:gd name="f564" fmla="val 4788716"/>
              <a:gd name="f565" fmla="val 880203"/>
              <a:gd name="f566" fmla="val 4742038"/>
              <a:gd name="f567" fmla="val 909734"/>
              <a:gd name="f568" fmla="val 4719176"/>
              <a:gd name="f569" fmla="val 950220"/>
              <a:gd name="f570" fmla="val 4687740"/>
              <a:gd name="f571" fmla="val 961651"/>
              <a:gd name="f572" fmla="val 4644397"/>
              <a:gd name="f573" fmla="val 984037"/>
              <a:gd name="f574" fmla="val 4605340"/>
              <a:gd name="f575" fmla="val 996421"/>
              <a:gd name="f576" fmla="val 4583430"/>
              <a:gd name="f577" fmla="val 4558663"/>
              <a:gd name="f578" fmla="val 1015473"/>
              <a:gd name="f579" fmla="val 4536276"/>
              <a:gd name="f580" fmla="val 4465784"/>
              <a:gd name="f581" fmla="val 4396720"/>
              <a:gd name="f582" fmla="val 1125975"/>
              <a:gd name="f583" fmla="val 4325752"/>
              <a:gd name="f584" fmla="val 1142645"/>
              <a:gd name="f585" fmla="val 4291934"/>
              <a:gd name="f586" fmla="val 1151695"/>
              <a:gd name="f587" fmla="val 4253830"/>
              <a:gd name="f588" fmla="val 1163602"/>
              <a:gd name="f589" fmla="val 4217632"/>
              <a:gd name="f590" fmla="val 1171700"/>
              <a:gd name="f591" fmla="val 4192864"/>
              <a:gd name="f592" fmla="val 1177891"/>
              <a:gd name="f593" fmla="val 4166667"/>
              <a:gd name="f594" fmla="val 1187417"/>
              <a:gd name="f595" fmla="val 4142376"/>
              <a:gd name="f596" fmla="val 1206946"/>
              <a:gd name="f597" fmla="val 4091888"/>
              <a:gd name="f598" fmla="val 1229332"/>
              <a:gd name="f599" fmla="val 4042829"/>
              <a:gd name="f600" fmla="val 1247908"/>
              <a:gd name="f601" fmla="val 3992341"/>
              <a:gd name="f602" fmla="val 1252671"/>
              <a:gd name="f603" fmla="val 3979005"/>
              <a:gd name="f604" fmla="val 1248860"/>
              <a:gd name="f605" fmla="val 3962811"/>
              <a:gd name="f606" fmla="val 3946140"/>
              <a:gd name="f607" fmla="val 1230761"/>
              <a:gd name="f608" fmla="val 3958524"/>
              <a:gd name="f609" fmla="val 1218853"/>
              <a:gd name="f610" fmla="val 3967097"/>
              <a:gd name="f611" fmla="val 1206469"/>
              <a:gd name="f612" fmla="val 3975671"/>
              <a:gd name="f613" fmla="val 1198372"/>
              <a:gd name="f614" fmla="val 3958048"/>
              <a:gd name="f615" fmla="val 3941377"/>
              <a:gd name="f616" fmla="val 1183607"/>
              <a:gd name="f617" fmla="val 3922801"/>
              <a:gd name="f618" fmla="val 1180749"/>
              <a:gd name="f619" fmla="val 3906131"/>
              <a:gd name="f620" fmla="val 1189799"/>
              <a:gd name="f621" fmla="val 3887079"/>
              <a:gd name="f622" fmla="val 1186941"/>
              <a:gd name="f623" fmla="val 3870408"/>
              <a:gd name="f624" fmla="val 3852785"/>
              <a:gd name="f625" fmla="val 1175986"/>
              <a:gd name="f626" fmla="val 3833257"/>
              <a:gd name="f627" fmla="val 1164079"/>
              <a:gd name="f628" fmla="val 3820873"/>
              <a:gd name="f629" fmla="val 1139311"/>
              <a:gd name="f630" fmla="val 3795153"/>
              <a:gd name="f631" fmla="val 1136453"/>
              <a:gd name="f632" fmla="val 3768956"/>
              <a:gd name="f633" fmla="val 1153600"/>
              <a:gd name="f634" fmla="val 3739902"/>
              <a:gd name="f635" fmla="val 1170747"/>
              <a:gd name="f636" fmla="val 3710371"/>
              <a:gd name="f637" fmla="val 3683699"/>
              <a:gd name="f638" fmla="val 1146456"/>
              <a:gd name="f639" fmla="val 3657502"/>
              <a:gd name="f640" fmla="val 1136930"/>
              <a:gd name="f641" fmla="val 3650834"/>
              <a:gd name="f642" fmla="val 1131690"/>
              <a:gd name="f643" fmla="val 3631305"/>
              <a:gd name="f644" fmla="val 1132643"/>
              <a:gd name="f645" fmla="val 3618922"/>
              <a:gd name="f646" fmla="val 1134072"/>
              <a:gd name="f647" fmla="val 3604156"/>
              <a:gd name="f648" fmla="val 1144074"/>
              <a:gd name="f649" fmla="val 3589867"/>
              <a:gd name="f650" fmla="val 1150742"/>
              <a:gd name="f651" fmla="val 3575578"/>
              <a:gd name="f652" fmla="val 1159316"/>
              <a:gd name="f653" fmla="val 3584628"/>
              <a:gd name="f654" fmla="val 1167413"/>
              <a:gd name="f655" fmla="val 3593678"/>
              <a:gd name="f656" fmla="val 3602727"/>
              <a:gd name="f657" fmla="val 1178368"/>
              <a:gd name="f658" fmla="val 3605109"/>
              <a:gd name="f659" fmla="val 1181225"/>
              <a:gd name="f660" fmla="val 3606538"/>
              <a:gd name="f661" fmla="val 1191704"/>
              <a:gd name="f662" fmla="val 3613206"/>
              <a:gd name="f663" fmla="val 1201230"/>
              <a:gd name="f664" fmla="val 3584152"/>
              <a:gd name="f665" fmla="val 1210280"/>
              <a:gd name="f666" fmla="val 3557479"/>
              <a:gd name="f667" fmla="val 1217901"/>
              <a:gd name="f668" fmla="val 3530330"/>
              <a:gd name="f669" fmla="val 1222187"/>
              <a:gd name="f670" fmla="val 3514612"/>
              <a:gd name="f671" fmla="val 3497465"/>
              <a:gd name="f672" fmla="val 1228379"/>
              <a:gd name="f673" fmla="val 3482223"/>
              <a:gd name="f674" fmla="val 3422209"/>
              <a:gd name="f675" fmla="val 1279343"/>
              <a:gd name="f676" fmla="val 3362672"/>
              <a:gd name="f677" fmla="val 1304111"/>
              <a:gd name="f678" fmla="val 3302658"/>
              <a:gd name="f679" fmla="val 1324116"/>
              <a:gd name="f680" fmla="val 3254075"/>
              <a:gd name="f681" fmla="val 1342691"/>
              <a:gd name="f682" fmla="val 3205017"/>
              <a:gd name="f683" fmla="val 1361267"/>
              <a:gd name="f684" fmla="val 3155481"/>
              <a:gd name="f685" fmla="val 1364125"/>
              <a:gd name="f686" fmla="val 3148813"/>
              <a:gd name="f687" fmla="val 3140716"/>
              <a:gd name="f688" fmla="val 1366030"/>
              <a:gd name="f689" fmla="val 3132143"/>
              <a:gd name="f690" fmla="val 1348407"/>
              <a:gd name="f691" fmla="val 3130714"/>
              <a:gd name="f692" fmla="val 1332213"/>
              <a:gd name="f693" fmla="val 3129761"/>
              <a:gd name="f694" fmla="val 1316019"/>
              <a:gd name="f695" fmla="val 3128809"/>
              <a:gd name="f696" fmla="val 1314590"/>
              <a:gd name="f697" fmla="val 3125474"/>
              <a:gd name="f698" fmla="val 1313161"/>
              <a:gd name="f699" fmla="val 3122616"/>
              <a:gd name="f700" fmla="val 1311256"/>
              <a:gd name="f701" fmla="val 3119282"/>
              <a:gd name="f702" fmla="val 1327450"/>
              <a:gd name="f703" fmla="val 3099754"/>
              <a:gd name="f704" fmla="val 1344120"/>
              <a:gd name="f705" fmla="val 3080226"/>
              <a:gd name="f706" fmla="val 3059269"/>
              <a:gd name="f707" fmla="val 1373651"/>
              <a:gd name="f708" fmla="val 3066889"/>
              <a:gd name="f709" fmla="val 1382224"/>
              <a:gd name="f710" fmla="val 3072605"/>
              <a:gd name="f711" fmla="val 1394132"/>
              <a:gd name="f712" fmla="val 1400800"/>
              <a:gd name="f713" fmla="val 3069271"/>
              <a:gd name="f714" fmla="val 1406992"/>
              <a:gd name="f715" fmla="val 1412708"/>
              <a:gd name="f716" fmla="val 3049266"/>
              <a:gd name="f717" fmla="val 1421757"/>
              <a:gd name="f718" fmla="val 3033548"/>
              <a:gd name="f719" fmla="val 1430807"/>
              <a:gd name="f720" fmla="val 3022117"/>
              <a:gd name="f721" fmla="val 1452241"/>
              <a:gd name="f722" fmla="val 3030691"/>
              <a:gd name="f723" fmla="val 1458432"/>
              <a:gd name="f724" fmla="val 3033072"/>
              <a:gd name="f725" fmla="val 1470816"/>
              <a:gd name="f726" fmla="val 3026880"/>
              <a:gd name="f727" fmla="val 1476056"/>
              <a:gd name="f728" fmla="val 3021164"/>
              <a:gd name="f729" fmla="val 1498442"/>
              <a:gd name="f730" fmla="val 2996873"/>
              <a:gd name="f731" fmla="val 1519875"/>
              <a:gd name="f732" fmla="val 2971629"/>
              <a:gd name="f733" fmla="val 1540356"/>
              <a:gd name="f734" fmla="val 2945909"/>
              <a:gd name="f735" fmla="val 1545119"/>
              <a:gd name="f736" fmla="val 2940193"/>
              <a:gd name="f737" fmla="val 1548930"/>
              <a:gd name="f738" fmla="val 2925904"/>
              <a:gd name="f739" fmla="val 1546072"/>
              <a:gd name="f740" fmla="val 2923523"/>
              <a:gd name="f741" fmla="val 1539404"/>
              <a:gd name="f742" fmla="val 2917807"/>
              <a:gd name="f743" fmla="val 1527496"/>
              <a:gd name="f744" fmla="val 2912092"/>
              <a:gd name="f745" fmla="val 2914473"/>
              <a:gd name="f746" fmla="val 1501776"/>
              <a:gd name="f747" fmla="val 2920665"/>
              <a:gd name="f748" fmla="val 1485105"/>
              <a:gd name="f749" fmla="val 2931144"/>
              <a:gd name="f750" fmla="val 1467958"/>
              <a:gd name="f751" fmla="val 2939717"/>
              <a:gd name="f752" fmla="val 1444620"/>
              <a:gd name="f753" fmla="val 2906376"/>
              <a:gd name="f754" fmla="val 1512254"/>
              <a:gd name="f755" fmla="val 2730145"/>
              <a:gd name="f756" fmla="val 1561790"/>
              <a:gd name="f757" fmla="val 2704425"/>
              <a:gd name="f758" fmla="val 1563219"/>
              <a:gd name="f759" fmla="val 2717285"/>
              <a:gd name="f760" fmla="val 2729192"/>
              <a:gd name="f761" fmla="val 1566553"/>
              <a:gd name="f762" fmla="val 2738718"/>
              <a:gd name="f763" fmla="val 1572268"/>
              <a:gd name="f764" fmla="val 2751102"/>
              <a:gd name="f765" fmla="val 1580365"/>
              <a:gd name="f766" fmla="val 2766820"/>
              <a:gd name="f767" fmla="val 1591320"/>
              <a:gd name="f768" fmla="val 2770631"/>
              <a:gd name="f769" fmla="val 1599894"/>
              <a:gd name="f770" fmla="val 2773488"/>
              <a:gd name="f771" fmla="val 1620851"/>
              <a:gd name="f772" fmla="val 2763010"/>
              <a:gd name="f773" fmla="val 1624185"/>
              <a:gd name="f774" fmla="val 2753484"/>
              <a:gd name="f775" fmla="val 1642284"/>
              <a:gd name="f776" fmla="val 2706330"/>
              <a:gd name="f777" fmla="val 1681341"/>
              <a:gd name="f778" fmla="val 2662986"/>
              <a:gd name="f779" fmla="val 1656097"/>
              <a:gd name="f780" fmla="val 2605354"/>
              <a:gd name="f781" fmla="val 1652287"/>
              <a:gd name="f782" fmla="val 2597257"/>
              <a:gd name="f783" fmla="val 2582492"/>
              <a:gd name="f784" fmla="val 1661337"/>
              <a:gd name="f785" fmla="val 2573918"/>
              <a:gd name="f786" fmla="val 1693725"/>
              <a:gd name="f787" fmla="val 2517715"/>
              <a:gd name="f788" fmla="val 1726590"/>
              <a:gd name="f789" fmla="val 2461511"/>
              <a:gd name="f790" fmla="val 1760883"/>
              <a:gd name="f791" fmla="val 2406261"/>
              <a:gd name="f792" fmla="val 1788509"/>
              <a:gd name="f793" fmla="val 2361488"/>
              <a:gd name="f794" fmla="val 1817563"/>
              <a:gd name="f795" fmla="val 2318145"/>
              <a:gd name="f796" fmla="val 1845665"/>
              <a:gd name="f797" fmla="val 2273849"/>
              <a:gd name="f798" fmla="val 1846141"/>
              <a:gd name="f799" fmla="val 2272896"/>
              <a:gd name="f800" fmla="val 1846617"/>
              <a:gd name="f801" fmla="val 2271468"/>
              <a:gd name="f802" fmla="val 1847570"/>
              <a:gd name="f803" fmla="val 2270991"/>
              <a:gd name="f804" fmla="val 1906155"/>
              <a:gd name="f805" fmla="val 2244318"/>
              <a:gd name="f806" fmla="val 1919015"/>
              <a:gd name="f807" fmla="val 2181447"/>
              <a:gd name="f808" fmla="val 1952356"/>
              <a:gd name="f809" fmla="val 2135722"/>
              <a:gd name="f810" fmla="val 1978076"/>
              <a:gd name="f811" fmla="val 2100476"/>
              <a:gd name="f812" fmla="val 1992365"/>
              <a:gd name="f813" fmla="val 2056180"/>
              <a:gd name="f814" fmla="val 2011894"/>
              <a:gd name="f815" fmla="val 2016170"/>
              <a:gd name="f816" fmla="val 2016180"/>
              <a:gd name="f817" fmla="val 2007597"/>
              <a:gd name="f818" fmla="val 2022372"/>
              <a:gd name="f819" fmla="val 1999500"/>
              <a:gd name="f820" fmla="val 1989974"/>
              <a:gd name="f821" fmla="val 2029040"/>
              <a:gd name="f822" fmla="val 1971398"/>
              <a:gd name="f823" fmla="val 2038090"/>
              <a:gd name="f824" fmla="val 1949965"/>
              <a:gd name="f825" fmla="val 2033327"/>
              <a:gd name="f826" fmla="val 1933770"/>
              <a:gd name="f827" fmla="val 2025230"/>
              <a:gd name="f828" fmla="val 1907574"/>
              <a:gd name="f829" fmla="val 2032851"/>
              <a:gd name="f830" fmla="val 1889951"/>
              <a:gd name="f831" fmla="val 1869470"/>
              <a:gd name="f832" fmla="val 2064763"/>
              <a:gd name="f833" fmla="val 1837558"/>
              <a:gd name="f834" fmla="val 2081910"/>
              <a:gd name="f835" fmla="val 1804217"/>
              <a:gd name="f836" fmla="val 2096675"/>
              <a:gd name="f837" fmla="val 1770399"/>
              <a:gd name="f838" fmla="val 2100486"/>
              <a:gd name="f839" fmla="val 1761826"/>
              <a:gd name="f840" fmla="val 1745155"/>
              <a:gd name="f841" fmla="val 2087626"/>
              <a:gd name="f842" fmla="val 1737534"/>
              <a:gd name="f843" fmla="val 2075718"/>
              <a:gd name="f844" fmla="val 1724674"/>
              <a:gd name="f845" fmla="val 2060000"/>
              <a:gd name="f846" fmla="val 1713243"/>
              <a:gd name="f847" fmla="val 2073813"/>
              <a:gd name="f848" fmla="val 1696096"/>
              <a:gd name="f849" fmla="val 2086673"/>
              <a:gd name="f850" fmla="val 1680379"/>
              <a:gd name="f851" fmla="val 2104772"/>
              <a:gd name="f852" fmla="val 1669424"/>
              <a:gd name="f853" fmla="val 2121919"/>
              <a:gd name="f854" fmla="val 1657992"/>
              <a:gd name="f855" fmla="val 1653229"/>
              <a:gd name="f856" fmla="val 2138113"/>
              <a:gd name="f857" fmla="val 1651324"/>
              <a:gd name="f858" fmla="val 2141924"/>
              <a:gd name="f859" fmla="val 1649895"/>
              <a:gd name="f860" fmla="val 2133350"/>
              <a:gd name="f861" fmla="val 1635130"/>
              <a:gd name="f862" fmla="val 2120014"/>
              <a:gd name="f863" fmla="val 1619412"/>
              <a:gd name="f864" fmla="val 2122396"/>
              <a:gd name="f865" fmla="val 1616554"/>
              <a:gd name="f866" fmla="val 1587024"/>
              <a:gd name="f867" fmla="val 2153355"/>
              <a:gd name="f868" fmla="val 1536059"/>
              <a:gd name="f869" fmla="val 2201461"/>
              <a:gd name="f870" fmla="val 1532725"/>
              <a:gd name="f871" fmla="val 2249092"/>
              <a:gd name="f872" fmla="val 1529391"/>
              <a:gd name="f873" fmla="val 3054516"/>
              <a:gd name="f874" fmla="val 961165"/>
              <a:gd name="f875" fmla="val 3085475"/>
              <a:gd name="f876" fmla="val 935444"/>
              <a:gd name="f877" fmla="val 3097859"/>
              <a:gd name="f878" fmla="val 925442"/>
              <a:gd name="f879" fmla="val 3107385"/>
              <a:gd name="f880" fmla="val 905914"/>
              <a:gd name="f881" fmla="val 3108814"/>
              <a:gd name="f882" fmla="val 890196"/>
              <a:gd name="f883" fmla="val 3110719"/>
              <a:gd name="f884" fmla="val 869715"/>
              <a:gd name="f885" fmla="val 3119769"/>
              <a:gd name="f886" fmla="val 857807"/>
              <a:gd name="f887" fmla="val 3131676"/>
              <a:gd name="f888" fmla="val 842566"/>
              <a:gd name="f889" fmla="val 3164065"/>
              <a:gd name="f890" fmla="val 801128"/>
              <a:gd name="f891" fmla="val 3191690"/>
              <a:gd name="f892" fmla="val 756355"/>
              <a:gd name="f893" fmla="val 3221221"/>
              <a:gd name="f894" fmla="val 712536"/>
              <a:gd name="f895" fmla="val 3215029"/>
              <a:gd name="f896" fmla="val 706344"/>
              <a:gd name="f897" fmla="val 3196453"/>
              <a:gd name="f898" fmla="val 721586"/>
              <a:gd name="f899" fmla="val 3177878"/>
              <a:gd name="f900" fmla="val 737303"/>
              <a:gd name="f901" fmla="val 3159778"/>
              <a:gd name="f902" fmla="val 752545"/>
              <a:gd name="f903" fmla="val 3118340"/>
              <a:gd name="f904" fmla="val 787315"/>
              <a:gd name="f905" fmla="val 3075473"/>
              <a:gd name="f906" fmla="val 820656"/>
              <a:gd name="f907" fmla="val 3036893"/>
              <a:gd name="f908" fmla="val 858284"/>
              <a:gd name="f909" fmla="val 3024985"/>
              <a:gd name="f910" fmla="val 3022127"/>
              <a:gd name="f911" fmla="val 893054"/>
              <a:gd name="f912" fmla="val 3019269"/>
              <a:gd name="f913" fmla="val 911629"/>
              <a:gd name="f914" fmla="val 3014507"/>
              <a:gd name="f915" fmla="val 944018"/>
              <a:gd name="f916" fmla="val 2229563"/>
              <a:gd name="f917" fmla="val 1479856"/>
              <a:gd name="f918" fmla="val 1463662"/>
              <a:gd name="f919" fmla="val 2191935"/>
              <a:gd name="f920" fmla="val 1458422"/>
              <a:gd name="f921" fmla="val 2180981"/>
              <a:gd name="f922" fmla="val 2170026"/>
              <a:gd name="f923" fmla="val 1462233"/>
              <a:gd name="f924" fmla="val 2383884"/>
              <a:gd name="f925" fmla="val 1303148"/>
              <a:gd name="f926" fmla="val 2933535"/>
              <a:gd name="f927" fmla="val 910201"/>
              <a:gd name="f928" fmla="val 2956874"/>
              <a:gd name="f929" fmla="val 876860"/>
              <a:gd name="f930" fmla="val 2985452"/>
              <a:gd name="f931" fmla="val 836374"/>
              <a:gd name="f932" fmla="val 2978308"/>
              <a:gd name="f933" fmla="val 828277"/>
              <a:gd name="f934" fmla="val 2940204"/>
              <a:gd name="f935" fmla="val 811606"/>
              <a:gd name="f936" fmla="val 2912578"/>
              <a:gd name="f937" fmla="val 799699"/>
              <a:gd name="f938" fmla="val 2913531"/>
              <a:gd name="f939" fmla="val 772550"/>
              <a:gd name="f940" fmla="val 2938775"/>
              <a:gd name="f941" fmla="val 753974"/>
              <a:gd name="f942" fmla="val 2955445"/>
              <a:gd name="f943" fmla="val 741590"/>
              <a:gd name="f944" fmla="val 2975450"/>
              <a:gd name="f945" fmla="val 733017"/>
              <a:gd name="f946" fmla="val 2992597"/>
              <a:gd name="f947" fmla="val 721109"/>
              <a:gd name="f948" fmla="val 3015459"/>
              <a:gd name="f949" fmla="val 704915"/>
              <a:gd name="f950" fmla="val 3015935"/>
              <a:gd name="f951" fmla="val 684434"/>
              <a:gd name="f952" fmla="val 2995454"/>
              <a:gd name="f953" fmla="val 665382"/>
              <a:gd name="f954" fmla="val 2954493"/>
              <a:gd name="f955" fmla="val 627754"/>
              <a:gd name="f956" fmla="val 2904957"/>
              <a:gd name="f957" fmla="val 597271"/>
              <a:gd name="f958" fmla="val 2894002"/>
              <a:gd name="f959" fmla="val 535828"/>
              <a:gd name="f960" fmla="val 2881619"/>
              <a:gd name="f961" fmla="val 465812"/>
              <a:gd name="f962" fmla="val 2883047"/>
              <a:gd name="f963" fmla="val 399606"/>
              <a:gd name="f964" fmla="val 2926867"/>
              <a:gd name="f965" fmla="val 337211"/>
              <a:gd name="f966" fmla="val 2957350"/>
              <a:gd name="f967" fmla="val 293868"/>
              <a:gd name="f968" fmla="val 2992120"/>
              <a:gd name="f969" fmla="val 266242"/>
              <a:gd name="f970" fmla="val 3044513"/>
              <a:gd name="f971" fmla="val 250048"/>
              <a:gd name="f972" fmla="val 3081189"/>
              <a:gd name="f973" fmla="val 238617"/>
              <a:gd name="f974" fmla="val 3114530"/>
              <a:gd name="f975" fmla="val 216231"/>
              <a:gd name="f976" fmla="val 3155015"/>
              <a:gd name="f977" fmla="val 213373"/>
              <a:gd name="f978" fmla="val 3165017"/>
              <a:gd name="f979" fmla="val 212897"/>
              <a:gd name="f980" fmla="val 3175020"/>
              <a:gd name="f981" fmla="val 3184546"/>
              <a:gd name="f982" fmla="val 3187404"/>
              <a:gd name="f983" fmla="val 217660"/>
              <a:gd name="f984" fmla="val 3189785"/>
              <a:gd name="f985" fmla="val 221946"/>
              <a:gd name="f986" fmla="val 3192643"/>
              <a:gd name="f987" fmla="val 225757"/>
              <a:gd name="f988" fmla="val 233854"/>
              <a:gd name="f989" fmla="val 3162636"/>
              <a:gd name="f990" fmla="val 242427"/>
              <a:gd name="f991" fmla="val 3142632"/>
              <a:gd name="f992" fmla="val 253382"/>
              <a:gd name="f993" fmla="val 3174544"/>
              <a:gd name="f994" fmla="val 264337"/>
              <a:gd name="f995" fmla="val 3195977"/>
              <a:gd name="f996" fmla="val 271958"/>
              <a:gd name="f997" fmla="val 3215505"/>
              <a:gd name="f998" fmla="val 278626"/>
              <a:gd name="f999" fmla="val 3216458"/>
              <a:gd name="f1000" fmla="val 266719"/>
              <a:gd name="f1001" fmla="val 3212647"/>
              <a:gd name="f1002" fmla="val 248619"/>
              <a:gd name="f1003" fmla="val 3220268"/>
              <a:gd name="f1004" fmla="val 237664"/>
              <a:gd name="f1005" fmla="val 3228842"/>
              <a:gd name="f1006" fmla="val 3246941"/>
              <a:gd name="f1007" fmla="val 218612"/>
              <a:gd name="f1008" fmla="val 3262183"/>
              <a:gd name="f1009" fmla="val 3268851"/>
              <a:gd name="f1010" fmla="val 210991"/>
              <a:gd name="f1011" fmla="val 3279330"/>
              <a:gd name="f1012" fmla="val 3287903"/>
              <a:gd name="f1013" fmla="val 221470"/>
              <a:gd name="f1014" fmla="val 3285045"/>
              <a:gd name="f1015" fmla="val 229091"/>
              <a:gd name="f1016" fmla="val 3283140"/>
              <a:gd name="f1017" fmla="val 3278853"/>
              <a:gd name="f1018" fmla="val 244332"/>
              <a:gd name="f1019" fmla="val 3275519"/>
              <a:gd name="f1020" fmla="val 249572"/>
              <a:gd name="f1021" fmla="val 252430"/>
              <a:gd name="f1022" fmla="val 3263135"/>
              <a:gd name="f1023" fmla="val 256240"/>
              <a:gd name="f1024" fmla="val 3242655"/>
              <a:gd name="f1025" fmla="val 269576"/>
              <a:gd name="f1026" fmla="val 3229318"/>
              <a:gd name="f1027" fmla="val 279102"/>
              <a:gd name="f1028" fmla="val 3251704"/>
              <a:gd name="f1029" fmla="val 307204"/>
              <a:gd name="f1030" fmla="val 3266470"/>
              <a:gd name="f1031" fmla="val 326256"/>
              <a:gd name="f1032" fmla="val 3271709"/>
              <a:gd name="f1033" fmla="val 352453"/>
              <a:gd name="f1034" fmla="val 3298382"/>
              <a:gd name="f1035" fmla="val 362455"/>
              <a:gd name="f1036" fmla="val 3300287"/>
              <a:gd name="f1037" fmla="val 362931"/>
              <a:gd name="f1038" fmla="val 3302668"/>
              <a:gd name="f1039" fmla="val 365313"/>
              <a:gd name="f1040" fmla="val 367218"/>
              <a:gd name="f1041" fmla="val 3303621"/>
              <a:gd name="f1042" fmla="val 419135"/>
              <a:gd name="f1043" fmla="val 3365540"/>
              <a:gd name="f1044" fmla="val 447236"/>
              <a:gd name="f1045" fmla="val 3354585"/>
              <a:gd name="f1046" fmla="val 504869"/>
              <a:gd name="f1047" fmla="val 3350298"/>
              <a:gd name="f1048" fmla="val 526779"/>
              <a:gd name="f1049" fmla="val 3371256"/>
              <a:gd name="f1050" fmla="val 537257"/>
              <a:gd name="f1051" fmla="val 3392689"/>
              <a:gd name="f1052" fmla="val 527731"/>
              <a:gd name="f1053" fmla="val 3414123"/>
              <a:gd name="f1054" fmla="val 518682"/>
              <a:gd name="f1055" fmla="val 3434127"/>
              <a:gd name="f1056" fmla="val 502964"/>
              <a:gd name="f1057" fmla="val 3456037"/>
              <a:gd name="f1058" fmla="val 500106"/>
              <a:gd name="f1059" fmla="val 3517480"/>
              <a:gd name="f1060" fmla="val 492961"/>
              <a:gd name="f1061" fmla="val 3559395"/>
              <a:gd name="f1062" fmla="val 3612740"/>
              <a:gd name="f1063" fmla="val 425327"/>
              <a:gd name="f1064" fmla="val 3665609"/>
              <a:gd name="f1065" fmla="val 403893"/>
              <a:gd name="f1066" fmla="val 3718955"/>
              <a:gd name="f1067" fmla="val 382460"/>
              <a:gd name="f1068" fmla="val 3772301"/>
              <a:gd name="f1069" fmla="val 3842793"/>
              <a:gd name="f1070" fmla="val 3913762"/>
              <a:gd name="f1071" fmla="val 313872"/>
              <a:gd name="f1072" fmla="val 3984731"/>
              <a:gd name="f1073" fmla="val 289581"/>
              <a:gd name="f1074" fmla="val 3996162"/>
              <a:gd name="f1075" fmla="val 285771"/>
              <a:gd name="f1076" fmla="val 4007593"/>
              <a:gd name="f1077" fmla="val 280055"/>
              <a:gd name="f1078" fmla="val 4019024"/>
              <a:gd name="f1079" fmla="val 278150"/>
              <a:gd name="f1080" fmla="val 4065702"/>
              <a:gd name="f1081" fmla="val 270053"/>
              <a:gd name="f1082" fmla="val 4082849"/>
              <a:gd name="f1083" fmla="val 251477"/>
              <a:gd name="f1084" fmla="val 4089041"/>
              <a:gd name="f1085" fmla="val 197179"/>
              <a:gd name="f1086" fmla="val 4052842"/>
              <a:gd name="f1087" fmla="val 200513"/>
              <a:gd name="f1088" fmla="val 4012832"/>
              <a:gd name="f1089" fmla="val 176698"/>
              <a:gd name="f1090" fmla="val 3983302"/>
              <a:gd name="f1091" fmla="val 217183"/>
              <a:gd name="f1092" fmla="val 3979968"/>
              <a:gd name="f1093" fmla="val 3971871"/>
              <a:gd name="f1094" fmla="val 224328"/>
              <a:gd name="f1095" fmla="val 3965202"/>
              <a:gd name="f1096" fmla="val 224804"/>
              <a:gd name="f1097" fmla="val 3926622"/>
              <a:gd name="f1098" fmla="val 229567"/>
              <a:gd name="f1099" fmla="val 3889947"/>
              <a:gd name="f1100" fmla="val 3860892"/>
              <a:gd name="f1101" fmla="val 267671"/>
              <a:gd name="f1102" fmla="val 3855177"/>
              <a:gd name="f1103" fmla="val 273387"/>
              <a:gd name="f1104" fmla="val 3835649"/>
              <a:gd name="f1105" fmla="val 3822312"/>
              <a:gd name="f1106" fmla="val 264813"/>
              <a:gd name="f1107" fmla="val 3825170"/>
              <a:gd name="f1108" fmla="val 254811"/>
              <a:gd name="f1109" fmla="val 3826123"/>
              <a:gd name="f1110" fmla="val 243380"/>
              <a:gd name="f1111" fmla="val 3830886"/>
              <a:gd name="f1112" fmla="val 234330"/>
              <a:gd name="f1113" fmla="val 3851843"/>
              <a:gd name="f1114" fmla="val 197655"/>
              <a:gd name="f1115" fmla="val 3878516"/>
              <a:gd name="f1116" fmla="val 165743"/>
              <a:gd name="f1117" fmla="val 3915191"/>
              <a:gd name="f1118" fmla="val 143357"/>
              <a:gd name="f1119" fmla="val 3918049"/>
              <a:gd name="f1120" fmla="val 141451"/>
              <a:gd name="f1121" fmla="val 3919001"/>
              <a:gd name="f1122" fmla="val 136212"/>
              <a:gd name="f1123" fmla="val 3922812"/>
              <a:gd name="f1124" fmla="val 128115"/>
              <a:gd name="f1125" fmla="val 3870895"/>
              <a:gd name="f1126" fmla="val 134783"/>
              <a:gd name="f1127" fmla="val 3823741"/>
              <a:gd name="f1128" fmla="val 139070"/>
              <a:gd name="f1129" fmla="val 3781827"/>
              <a:gd name="f1130" fmla="val 166219"/>
              <a:gd name="f1131" fmla="val 3774682"/>
              <a:gd name="f1132" fmla="val 170982"/>
              <a:gd name="f1133" fmla="val 3767061"/>
              <a:gd name="f1134" fmla="val 177650"/>
              <a:gd name="f1135" fmla="val 3758964"/>
              <a:gd name="f1136" fmla="val 179556"/>
              <a:gd name="f1137" fmla="val 3749915"/>
              <a:gd name="f1138" fmla="val 181461"/>
              <a:gd name="f1139" fmla="val 3738960"/>
              <a:gd name="f1140" fmla="val 180032"/>
              <a:gd name="f1141" fmla="val 3731339"/>
              <a:gd name="f1142" fmla="val 175745"/>
              <a:gd name="f1143" fmla="val 3728005"/>
              <a:gd name="f1144" fmla="val 173840"/>
              <a:gd name="f1145" fmla="val 3729434"/>
              <a:gd name="f1146" fmla="val 160027"/>
              <a:gd name="f1147" fmla="val 152883"/>
              <a:gd name="f1148" fmla="val 3738007"/>
              <a:gd name="f1149" fmla="val 132402"/>
              <a:gd name="f1150" fmla="val 3746581"/>
              <a:gd name="f1151" fmla="val 112397"/>
              <a:gd name="f1152" fmla="val 3754678"/>
              <a:gd name="f1153" fmla="val 91440"/>
              <a:gd name="f1154" fmla="val 3704190"/>
              <a:gd name="f1155" fmla="val 98108"/>
              <a:gd name="f1156" fmla="val 3650368"/>
              <a:gd name="f1157" fmla="val 104776"/>
              <a:gd name="f1158" fmla="val 3597022"/>
              <a:gd name="f1159" fmla="val 112873"/>
              <a:gd name="f1160" fmla="val 3577970"/>
              <a:gd name="f1161" fmla="val 115731"/>
              <a:gd name="f1162" fmla="val 3575112"/>
              <a:gd name="f1163" fmla="val 126686"/>
              <a:gd name="f1164" fmla="val 3583686"/>
              <a:gd name="f1165" fmla="val 144309"/>
              <a:gd name="f1166" fmla="val 3592259"/>
              <a:gd name="f1167" fmla="val 161932"/>
              <a:gd name="f1168" fmla="val 3607025"/>
              <a:gd name="f1169" fmla="val 190034"/>
              <a:gd name="f1170" fmla="val 3599880"/>
              <a:gd name="f1171" fmla="val 199084"/>
              <a:gd name="f1172" fmla="val 3579875"/>
              <a:gd name="f1173" fmla="val 226233"/>
              <a:gd name="f1174" fmla="val 3551774"/>
              <a:gd name="f1175" fmla="val 3523196"/>
              <a:gd name="f1176" fmla="val 268624"/>
              <a:gd name="f1177" fmla="val 3506049"/>
              <a:gd name="f1178" fmla="val 280531"/>
              <a:gd name="f1179" fmla="val 3495570"/>
              <a:gd name="f1180" fmla="val 3498428"/>
              <a:gd name="f1181" fmla="val 246238"/>
              <a:gd name="f1182" fmla="val 3500809"/>
              <a:gd name="f1183" fmla="val 227186"/>
              <a:gd name="f1184" fmla="val 207657"/>
              <a:gd name="f1185" fmla="val 188129"/>
              <a:gd name="f1186" fmla="val 181937"/>
              <a:gd name="f1187" fmla="val 3499857"/>
              <a:gd name="f1188" fmla="val 174793"/>
              <a:gd name="f1189" fmla="val 3503191"/>
              <a:gd name="f1190" fmla="val 170506"/>
              <a:gd name="f1191" fmla="val 3515575"/>
              <a:gd name="f1192" fmla="val 153835"/>
              <a:gd name="f1193" fmla="val 3529864"/>
              <a:gd name="f1194" fmla="val 3541771"/>
              <a:gd name="f1195" fmla="val 122399"/>
              <a:gd name="f1196" fmla="val 3559871"/>
              <a:gd name="f1197" fmla="val 96679"/>
              <a:gd name="f1198" fmla="val 3580828"/>
              <a:gd name="f1199" fmla="val 82867"/>
              <a:gd name="f1200" fmla="val 3615122"/>
              <a:gd name="f1201" fmla="val 81914"/>
              <a:gd name="f1202" fmla="val 3663228"/>
              <a:gd name="f1203" fmla="val 80485"/>
              <a:gd name="f1204" fmla="val 3711811"/>
              <a:gd name="f1205" fmla="val 72864"/>
              <a:gd name="f1206" fmla="val 3752772"/>
              <a:gd name="f1207" fmla="val 41905"/>
              <a:gd name="f1208" fmla="val 3759441"/>
              <a:gd name="f1209" fmla="val 37142"/>
              <a:gd name="f1210" fmla="val 3779445"/>
              <a:gd name="f1211" fmla="val 39523"/>
              <a:gd name="f1212" fmla="val 3785161"/>
              <a:gd name="f1213" fmla="val 46191"/>
              <a:gd name="f1214" fmla="val 3807071"/>
              <a:gd name="f1215" fmla="val 70006"/>
              <a:gd name="f1216" fmla="val 3819931"/>
              <a:gd name="f1217" fmla="val 65720"/>
              <a:gd name="f1218" fmla="val 3840412"/>
              <a:gd name="f1219" fmla="val 42381"/>
              <a:gd name="f1220" fmla="val 3854224"/>
              <a:gd name="f1221" fmla="val 27139"/>
              <a:gd name="f1222" fmla="val 3879468"/>
              <a:gd name="f1223" fmla="val 18566"/>
              <a:gd name="f1224" fmla="val 3900902"/>
              <a:gd name="f1225" fmla="val 14756"/>
              <a:gd name="f1226" fmla="val 3921383"/>
              <a:gd name="f1227" fmla="val 11421"/>
              <a:gd name="f1228" fmla="val 3943293"/>
              <a:gd name="f1229" fmla="val 17613"/>
              <a:gd name="f1230" fmla="val 3966155"/>
              <a:gd name="f1231" fmla="val 19995"/>
              <a:gd name="f1232" fmla="val 3961392"/>
              <a:gd name="f1233" fmla="val 29521"/>
              <a:gd name="f1234" fmla="val 3956629"/>
              <a:gd name="f1235" fmla="val 39999"/>
              <a:gd name="f1236" fmla="val 3948056"/>
              <a:gd name="f1237" fmla="val 57146"/>
              <a:gd name="f1238" fmla="val 3972347"/>
              <a:gd name="f1239" fmla="val 51907"/>
              <a:gd name="f1240" fmla="val 3993780"/>
              <a:gd name="f1241" fmla="val 52383"/>
              <a:gd name="f1242" fmla="val 4009498"/>
              <a:gd name="f1243" fmla="val 43334"/>
              <a:gd name="f1244" fmla="val 4059510"/>
              <a:gd name="f1245" fmla="val 13327"/>
              <a:gd name="f1246" fmla="val 4113332"/>
              <a:gd name="f1247" fmla="val 16184"/>
              <a:gd name="f1248" fmla="val 4167154"/>
              <a:gd name="f1249" fmla="val 18090"/>
              <a:gd name="f1250" fmla="val 4217642"/>
              <a:gd name="f1251" fmla="val 4268130"/>
              <a:gd name="f1252" fmla="val 22853"/>
              <a:gd name="f1253" fmla="val 4319094"/>
              <a:gd name="f1254" fmla="val 24282"/>
              <a:gd name="f1255" fmla="val 4386729"/>
              <a:gd name="f1256" fmla="val 25710"/>
              <a:gd name="f1257" fmla="val 4390063"/>
              <a:gd name="f1258" fmla="val 29997"/>
              <a:gd name="f1259" fmla="val 4362437"/>
              <a:gd name="f1260" fmla="val 90964"/>
              <a:gd name="f1261" fmla="val 4368629"/>
              <a:gd name="f1262" fmla="val 92869"/>
              <a:gd name="f1263" fmla="val 4374821"/>
              <a:gd name="f1264" fmla="val 97632"/>
              <a:gd name="f1265" fmla="val 4380060"/>
              <a:gd name="f1266" fmla="val 4436740"/>
              <a:gd name="f1267" fmla="val 88106"/>
              <a:gd name="f1268" fmla="val 4490086"/>
              <a:gd name="f1269" fmla="val 80961"/>
              <a:gd name="f1270" fmla="val 4542479"/>
              <a:gd name="f1271" fmla="val 45239"/>
              <a:gd name="f1272" fmla="val 4584870"/>
              <a:gd name="f1273" fmla="val 4642502"/>
              <a:gd name="f1274" fmla="val -4773"/>
              <a:gd name="f1275" fmla="val 4701087"/>
              <a:gd name="f1276" fmla="val 943"/>
              <a:gd name="f1277" fmla="val 4732046"/>
              <a:gd name="f1278" fmla="val 4277"/>
              <a:gd name="f1279" fmla="val 4763006"/>
              <a:gd name="f1280" fmla="val 6658"/>
              <a:gd name="f1281" fmla="val 4795394"/>
              <a:gd name="f1282" fmla="val 9040"/>
              <a:gd name="f1283" fmla="val 4813018"/>
              <a:gd name="f1284" fmla="val 19042"/>
              <a:gd name="f1285" fmla="val 4833022"/>
              <a:gd name="f1286" fmla="val 31426"/>
              <a:gd name="f1287" fmla="val 4853980"/>
              <a:gd name="f1288" fmla="val 4859219"/>
              <a:gd name="f1289" fmla="val 44762"/>
              <a:gd name="f1290" fmla="val 4869697"/>
              <a:gd name="f1291" fmla="val 45715"/>
              <a:gd name="f1292" fmla="val 4873031"/>
              <a:gd name="f1293" fmla="val 42857"/>
              <a:gd name="f1294" fmla="val 4903991"/>
              <a:gd name="f1295" fmla="val 15232"/>
              <a:gd name="f1296" fmla="val 4929235"/>
              <a:gd name="f1297" fmla="val 4957337"/>
              <a:gd name="f1298" fmla="val 48573"/>
              <a:gd name="f1299" fmla="val 5006872"/>
              <a:gd name="f1300" fmla="val 58099"/>
              <a:gd name="f1301" fmla="val 5056883"/>
              <a:gd name="f1302" fmla="val 65243"/>
              <a:gd name="f1303" fmla="val 5106895"/>
              <a:gd name="f1304" fmla="val 5111658"/>
              <a:gd name="f1305" fmla="val 73340"/>
              <a:gd name="f1306" fmla="val 5118803"/>
              <a:gd name="f1307" fmla="val 71435"/>
              <a:gd name="f1308" fmla="val 5121660"/>
              <a:gd name="f1309" fmla="val 68101"/>
              <a:gd name="f1310" fmla="val 5143570"/>
              <a:gd name="f1311" fmla="val 5167862"/>
              <a:gd name="f1312" fmla="val 52860"/>
              <a:gd name="f1313" fmla="val 5193105"/>
              <a:gd name="f1314" fmla="val 61433"/>
              <a:gd name="f1315" fmla="val 5217397"/>
              <a:gd name="f1316" fmla="val 69530"/>
              <a:gd name="f1317" fmla="val 5243117"/>
              <a:gd name="f1318" fmla="val 5267885"/>
              <a:gd name="f1319" fmla="val 79056"/>
              <a:gd name="f1320" fmla="val 5274077"/>
              <a:gd name="f1321" fmla="val 5280268"/>
              <a:gd name="f1322" fmla="val 5286460"/>
              <a:gd name="f1323" fmla="val 85248"/>
              <a:gd name="f1324" fmla="val 5320754"/>
              <a:gd name="f1325" fmla="val 98584"/>
              <a:gd name="f1326" fmla="val 5354571"/>
              <a:gd name="f1327" fmla="val 113826"/>
              <a:gd name="f1328" fmla="val 5389818"/>
              <a:gd name="f1329" fmla="val 124781"/>
              <a:gd name="f1330" fmla="val 5407441"/>
              <a:gd name="f1331" fmla="val 130497"/>
              <a:gd name="f1332" fmla="val 5429827"/>
              <a:gd name="f1333" fmla="val 142880"/>
              <a:gd name="f1334" fmla="val 5440782"/>
              <a:gd name="f1335" fmla="val 110016"/>
              <a:gd name="f1336" fmla="val 5442211"/>
              <a:gd name="f1337" fmla="val 106205"/>
              <a:gd name="f1338" fmla="val 5476028"/>
              <a:gd name="f1339" fmla="val 111445"/>
              <a:gd name="f1340" fmla="val 5494127"/>
              <a:gd name="f1341" fmla="val 116208"/>
              <a:gd name="f1342" fmla="val 5497938"/>
              <a:gd name="f1343" fmla="val 117160"/>
              <a:gd name="f1344" fmla="val 5496985"/>
              <a:gd name="f1345" fmla="val 5498890"/>
              <a:gd name="f1346" fmla="val 147167"/>
              <a:gd name="f1347" fmla="val 5499843"/>
              <a:gd name="f1348" fmla="val 5507940"/>
              <a:gd name="f1349" fmla="val 148120"/>
              <a:gd name="f1350" fmla="val 5511751"/>
              <a:gd name="f1351" fmla="val 144786"/>
              <a:gd name="f1352" fmla="val 5527945"/>
              <a:gd name="f1353" fmla="val 130020"/>
              <a:gd name="f1354" fmla="val 5540329"/>
              <a:gd name="f1355" fmla="val 137641"/>
              <a:gd name="f1356" fmla="val 5551760"/>
              <a:gd name="f1357" fmla="val 150025"/>
              <a:gd name="f1358" fmla="val 5555570"/>
              <a:gd name="f1359" fmla="val 154788"/>
              <a:gd name="f1360" fmla="val 5559857"/>
              <a:gd name="f1361" fmla="val 158122"/>
              <a:gd name="f1362" fmla="val 5564144"/>
              <a:gd name="f1363" fmla="val 160980"/>
              <a:gd name="f1364" fmla="val 5700842"/>
              <a:gd name="f1365" fmla="val 129544"/>
              <a:gd name="f1366" fmla="val 5706557"/>
              <a:gd name="f1367" fmla="val 201465"/>
              <a:gd name="f1368" fmla="val 5712750"/>
              <a:gd name="f1369" fmla="val 203847"/>
              <a:gd name="f1370" fmla="val 206228"/>
              <a:gd name="f1371" fmla="val 5739899"/>
              <a:gd name="f1372" fmla="val 214802"/>
              <a:gd name="f1373" fmla="val 5751806"/>
              <a:gd name="f1374" fmla="val 5752759"/>
              <a:gd name="f1375" fmla="val 188605"/>
              <a:gd name="f1376" fmla="val 183366"/>
              <a:gd name="f1377" fmla="val 5765619"/>
              <a:gd name="f1378" fmla="val 173364"/>
              <a:gd name="f1379" fmla="val 1481295"/>
              <a:gd name="f1380" fmla="val 3156910"/>
              <a:gd name="f1381" fmla="val 1483676"/>
              <a:gd name="f1382" fmla="val 3158815"/>
              <a:gd name="f1383" fmla="val 1486058"/>
              <a:gd name="f1384" fmla="val 3160244"/>
              <a:gd name="f1385" fmla="val 1488439"/>
              <a:gd name="f1386" fmla="val 3162149"/>
              <a:gd name="f1387" fmla="val 3147384"/>
              <a:gd name="f1388" fmla="val 1508444"/>
              <a:gd name="f1389" fmla="val 3132619"/>
              <a:gd name="f1390" fmla="val 1518446"/>
              <a:gd name="f1391" fmla="val 3118330"/>
              <a:gd name="f1392" fmla="val 1515588"/>
              <a:gd name="f1393" fmla="val 3115948"/>
              <a:gd name="f1394" fmla="val 3114043"/>
              <a:gd name="f1395" fmla="val 1509397"/>
              <a:gd name="f1396" fmla="val 3111662"/>
              <a:gd name="f1397" fmla="val 1487963"/>
              <a:gd name="f1398" fmla="val 3117853"/>
              <a:gd name="f1399" fmla="val 1487010"/>
              <a:gd name="f1400" fmla="val 3139287"/>
              <a:gd name="f1401" fmla="val 1081679"/>
              <a:gd name="f1402" fmla="val 5945173"/>
              <a:gd name="f1403" fmla="val 1075487"/>
              <a:gd name="f1404" fmla="val 5972799"/>
              <a:gd name="f1405" fmla="val 1069295"/>
              <a:gd name="f1406" fmla="val 6001853"/>
              <a:gd name="f1407" fmla="val 1061198"/>
              <a:gd name="f1408" fmla="val 1093110"/>
              <a:gd name="f1409" fmla="val 6011856"/>
              <a:gd name="f1410" fmla="val 1097873"/>
              <a:gd name="f1411" fmla="val 5973751"/>
              <a:gd name="f1412" fmla="val 556795"/>
              <a:gd name="f1413" fmla="val 2412929"/>
              <a:gd name="f1414" fmla="val 542030"/>
              <a:gd name="f1415" fmla="val 2475800"/>
              <a:gd name="f1416" fmla="val 568227"/>
              <a:gd name="f1417" fmla="val 2525812"/>
              <a:gd name="f1418" fmla="val 605854"/>
              <a:gd name="f1419" fmla="val 2571537"/>
              <a:gd name="f1420" fmla="val 2589160"/>
              <a:gd name="f1421" fmla="val 636814"/>
              <a:gd name="f1422" fmla="val 2605830"/>
              <a:gd name="f1423" fmla="val 2623454"/>
              <a:gd name="f1424" fmla="val 678728"/>
              <a:gd name="f1425" fmla="val 2655842"/>
              <a:gd name="f1426" fmla="val 2678704"/>
              <a:gd name="f1427" fmla="val 2666321"/>
              <a:gd name="f1428" fmla="val 2652032"/>
              <a:gd name="f1429" fmla="val 892587"/>
              <a:gd name="f1430" fmla="val 2640124"/>
              <a:gd name="f1431" fmla="val 2602973"/>
              <a:gd name="f1432" fmla="val 957841"/>
              <a:gd name="f1433" fmla="val 2578681"/>
              <a:gd name="f1434" fmla="val 982608"/>
              <a:gd name="f1435" fmla="val 2556771"/>
              <a:gd name="f1436" fmla="val 990705"/>
              <a:gd name="f1437" fmla="val 2522478"/>
              <a:gd name="f1438" fmla="val 998326"/>
              <a:gd name="f1439" fmla="val 2490566"/>
              <a:gd name="f1440" fmla="val 1005947"/>
              <a:gd name="f1441" fmla="val 2457701"/>
              <a:gd name="f1442" fmla="val 1006423"/>
              <a:gd name="f1443" fmla="val 2424836"/>
              <a:gd name="f1444" fmla="val 1006899"/>
              <a:gd name="f1445" fmla="val 2345770"/>
              <a:gd name="f1446" fmla="val 973082"/>
              <a:gd name="f1447" fmla="val 2281946"/>
              <a:gd name="f1448" fmla="val 913545"/>
              <a:gd name="f1449" fmla="val 2230029"/>
              <a:gd name="f1450" fmla="val 869249"/>
              <a:gd name="f1451" fmla="val 2190973"/>
              <a:gd name="f1452" fmla="val 2185257"/>
              <a:gd name="f1453" fmla="val 760652"/>
              <a:gd name="f1454" fmla="val 2179542"/>
              <a:gd name="f1455" fmla="val 739219"/>
              <a:gd name="f1456" fmla="val 2186686"/>
              <a:gd name="f1457" fmla="val 716356"/>
              <a:gd name="f1458" fmla="val 2191449"/>
              <a:gd name="f1459" fmla="val 2201451"/>
              <a:gd name="f1460" fmla="val 663487"/>
              <a:gd name="f1461" fmla="val 2218598"/>
              <a:gd name="f1462" fmla="val 631575"/>
              <a:gd name="f1463" fmla="val 2239079"/>
              <a:gd name="f1464" fmla="val 600615"/>
              <a:gd name="f1465" fmla="val 2259560"/>
              <a:gd name="f1466" fmla="val 561082"/>
              <a:gd name="f1467" fmla="val 2285280"/>
              <a:gd name="f1468" fmla="val 541554"/>
              <a:gd name="f1469" fmla="val 2343865"/>
              <a:gd name="f1470" fmla="val 554890"/>
              <a:gd name="f1471" fmla="val 2389590"/>
              <a:gd name="f1472" fmla="val 2396734"/>
              <a:gd name="f1473" fmla="val 2405308"/>
              <a:gd name="f1474" fmla="val 557272"/>
              <a:gd name="f1475" fmla="val 2411976"/>
              <a:gd name="f1476" fmla="val 1116925"/>
              <a:gd name="f1477" fmla="val 3255981"/>
              <a:gd name="f1478" fmla="val 1109304"/>
              <a:gd name="f1479" fmla="val 3252170"/>
              <a:gd name="f1480" fmla="val 1096920"/>
              <a:gd name="f1481" fmla="val 3256933"/>
              <a:gd name="f1482" fmla="val 1086442"/>
              <a:gd name="f1483" fmla="val 3259315"/>
              <a:gd name="f1484" fmla="val 1082631"/>
              <a:gd name="f1485" fmla="val 3260268"/>
              <a:gd name="f1486" fmla="val 1079297"/>
              <a:gd name="f1487" fmla="val 3264554"/>
              <a:gd name="f1488" fmla="val 3267888"/>
              <a:gd name="f1489" fmla="val 1014997"/>
              <a:gd name="f1490" fmla="val 3334570"/>
              <a:gd name="f1491" fmla="val 971177"/>
              <a:gd name="f1492" fmla="val 3411255"/>
              <a:gd name="f1493" fmla="val 942123"/>
              <a:gd name="f1494" fmla="val 3496989"/>
              <a:gd name="f1495" fmla="val 3502228"/>
              <a:gd name="f1496" fmla="val 935931"/>
              <a:gd name="f1497" fmla="val 3506515"/>
              <a:gd name="f1498" fmla="val 932597"/>
              <a:gd name="f1499" fmla="val 3510801"/>
              <a:gd name="f1500" fmla="val 930691"/>
              <a:gd name="f1501" fmla="val 3509849"/>
              <a:gd name="f1502" fmla="val 928310"/>
              <a:gd name="f1503" fmla="val 3509373"/>
              <a:gd name="f1504" fmla="val 926405"/>
              <a:gd name="f1505" fmla="val 3508420"/>
              <a:gd name="f1506" fmla="val 949743"/>
              <a:gd name="f1507" fmla="val 3404587"/>
              <a:gd name="f1508" fmla="val 943075"/>
              <a:gd name="f1509" fmla="val 3402205"/>
              <a:gd name="f1510" fmla="val 3400300"/>
              <a:gd name="f1511" fmla="val 929739"/>
              <a:gd name="f1512" fmla="val 3397918"/>
              <a:gd name="f1513" fmla="val 919260"/>
              <a:gd name="f1514" fmla="val 3420781"/>
              <a:gd name="f1515" fmla="val 908305"/>
              <a:gd name="f1516" fmla="val 3443167"/>
              <a:gd name="f1517" fmla="val 898779"/>
              <a:gd name="f1518" fmla="val 3466505"/>
              <a:gd name="f1519" fmla="val 894016"/>
              <a:gd name="f1520" fmla="val 3478413"/>
              <a:gd name="f1521" fmla="val 3492226"/>
              <a:gd name="f1522" fmla="val 888301"/>
              <a:gd name="f1523" fmla="val 3504610"/>
              <a:gd name="f1524" fmla="val 863057"/>
              <a:gd name="f1525" fmla="val 3574626"/>
              <a:gd name="f1526" fmla="val 837813"/>
              <a:gd name="f1527" fmla="val 3644642"/>
              <a:gd name="f1528" fmla="val 812569"/>
              <a:gd name="f1529" fmla="val 3714658"/>
              <a:gd name="f1530" fmla="val 809235"/>
              <a:gd name="f1531" fmla="val 3724184"/>
              <a:gd name="f1532" fmla="val 807806"/>
              <a:gd name="f1533" fmla="val 3733710"/>
              <a:gd name="f1534" fmla="val 805424"/>
              <a:gd name="f1535" fmla="val 3743712"/>
              <a:gd name="f1536" fmla="val 3790390"/>
              <a:gd name="f1537" fmla="val 779704"/>
              <a:gd name="f1538" fmla="val 3836591"/>
              <a:gd name="f1539" fmla="val 3883268"/>
              <a:gd name="f1540" fmla="val 3900892"/>
              <a:gd name="f1541" fmla="val 757794"/>
              <a:gd name="f1542" fmla="val 3920420"/>
              <a:gd name="f1543" fmla="val 3937567"/>
              <a:gd name="f1544" fmla="val 3949474"/>
              <a:gd name="f1545" fmla="val 3967574"/>
              <a:gd name="f1546" fmla="val 790183"/>
              <a:gd name="f1547" fmla="val 836860"/>
              <a:gd name="f1548" fmla="val 3969003"/>
              <a:gd name="f1549" fmla="val 859723"/>
              <a:gd name="f1550" fmla="val 3940901"/>
              <a:gd name="f1551" fmla="val 854483"/>
              <a:gd name="f1552" fmla="val 3894223"/>
              <a:gd name="f1553" fmla="val 852102"/>
              <a:gd name="f1554" fmla="val 3874219"/>
              <a:gd name="f1555" fmla="val 857341"/>
              <a:gd name="f1556" fmla="val 3867551"/>
              <a:gd name="f1557" fmla="val 905447"/>
              <a:gd name="f1558" fmla="val 3873742"/>
              <a:gd name="f1559" fmla="val 3865169"/>
              <a:gd name="f1560" fmla="val 968795"/>
              <a:gd name="f1561" fmla="val 3862787"/>
              <a:gd name="f1562" fmla="val 985942"/>
              <a:gd name="f1563" fmla="val 3844688"/>
              <a:gd name="f1564" fmla="val 984513"/>
              <a:gd name="f1565" fmla="val 3838020"/>
              <a:gd name="f1566" fmla="val 977845"/>
              <a:gd name="f1567" fmla="val 3814681"/>
              <a:gd name="f1568" fmla="val 963080"/>
              <a:gd name="f1569" fmla="val 950696"/>
              <a:gd name="f1570" fmla="val 3835162"/>
              <a:gd name="f1571" fmla="val 3837067"/>
              <a:gd name="f1572" fmla="val 925928"/>
              <a:gd name="f1573" fmla="val 3837544"/>
              <a:gd name="f1574" fmla="val 917831"/>
              <a:gd name="f1575" fmla="val 3832304"/>
              <a:gd name="f1576" fmla="val 912592"/>
              <a:gd name="f1577" fmla="val 3828494"/>
              <a:gd name="f1578" fmla="val 912116"/>
              <a:gd name="f1579" fmla="val 3809442"/>
              <a:gd name="f1580" fmla="val 916879"/>
              <a:gd name="f1581" fmla="val 3803250"/>
              <a:gd name="f1582" fmla="val 3794676"/>
              <a:gd name="f1583" fmla="val 938312"/>
              <a:gd name="f1584" fmla="val 3786103"/>
              <a:gd name="f1585" fmla="val 948791"/>
              <a:gd name="f1586" fmla="val 3787056"/>
              <a:gd name="f1587" fmla="val 1009281"/>
              <a:gd name="f1588" fmla="val 1050243"/>
              <a:gd name="f1589" fmla="val 3760383"/>
              <a:gd name="f1590" fmla="val 1051672"/>
              <a:gd name="f1591" fmla="val 3699893"/>
              <a:gd name="f1592" fmla="val 1052624"/>
              <a:gd name="f1593" fmla="val 3654644"/>
              <a:gd name="f1594" fmla="val 1053101"/>
              <a:gd name="f1595" fmla="val 3609396"/>
              <a:gd name="f1596" fmla="val 1057864"/>
              <a:gd name="f1597" fmla="val 3564624"/>
              <a:gd name="f1598" fmla="val 1062150"/>
              <a:gd name="f1599" fmla="val 3521280"/>
              <a:gd name="f1600" fmla="val 1069771"/>
              <a:gd name="f1601" fmla="val 3477937"/>
              <a:gd name="f1602" fmla="val 1078821"/>
              <a:gd name="f1603" fmla="val 3435546"/>
              <a:gd name="f1604" fmla="val 1089300"/>
              <a:gd name="f1605" fmla="val 3384106"/>
              <a:gd name="f1606" fmla="val 1089776"/>
              <a:gd name="f1607" fmla="val 3329807"/>
              <a:gd name="f1608" fmla="val 1120735"/>
              <a:gd name="f1609" fmla="val 3283606"/>
              <a:gd name="f1610" fmla="val 1125022"/>
              <a:gd name="f1611" fmla="val 3277414"/>
              <a:gd name="f1612" fmla="val 1121688"/>
              <a:gd name="f1613" fmla="val 3258838"/>
              <a:gd name="f1614" fmla="val 1116449"/>
              <a:gd name="f1615" fmla="val 90973"/>
              <a:gd name="f1616" fmla="val 2831597"/>
              <a:gd name="f1617" fmla="val 93355"/>
              <a:gd name="f1618" fmla="val 2861127"/>
              <a:gd name="f1619" fmla="val 110978"/>
              <a:gd name="f1620" fmla="val 2877322"/>
              <a:gd name="f1621" fmla="val 136222"/>
              <a:gd name="f1622" fmla="val 2886372"/>
              <a:gd name="f1623" fmla="val 155750"/>
              <a:gd name="f1624" fmla="val 2893516"/>
              <a:gd name="f1625" fmla="val 176231"/>
              <a:gd name="f1626" fmla="val 2897803"/>
              <a:gd name="f1627" fmla="val 196236"/>
              <a:gd name="f1628" fmla="val 2903042"/>
              <a:gd name="f1629" fmla="val 251963"/>
              <a:gd name="f1630" fmla="val 2900661"/>
              <a:gd name="f1631" fmla="val 291496"/>
              <a:gd name="f1632" fmla="val 308643"/>
              <a:gd name="f1633" fmla="val 2828263"/>
              <a:gd name="f1634" fmla="val 325790"/>
              <a:gd name="f1635" fmla="val 2780157"/>
              <a:gd name="f1636" fmla="val 305785"/>
              <a:gd name="f1637" fmla="val 2735384"/>
              <a:gd name="f1638" fmla="val 283399"/>
              <a:gd name="f1639" fmla="val 2694422"/>
              <a:gd name="f1640" fmla="val 275778"/>
              <a:gd name="f1641" fmla="val 2681086"/>
              <a:gd name="f1642" fmla="val 250534"/>
              <a:gd name="f1643" fmla="val 2677275"/>
              <a:gd name="f1644" fmla="val 232911"/>
              <a:gd name="f1645" fmla="val 2669655"/>
              <a:gd name="f1646" fmla="val 181947"/>
              <a:gd name="f1647" fmla="val 2646316"/>
              <a:gd name="f1648" fmla="val 140509"/>
              <a:gd name="f1649" fmla="val 101928"/>
              <a:gd name="f1650" fmla="val 2699185"/>
              <a:gd name="f1651" fmla="val 68587"/>
              <a:gd name="f1652" fmla="val 2724906"/>
              <a:gd name="f1653" fmla="val 71921"/>
              <a:gd name="f1654" fmla="val 2760152"/>
              <a:gd name="f1655" fmla="val 82400"/>
              <a:gd name="f1656" fmla="val 2795874"/>
              <a:gd name="f1657" fmla="val 85734"/>
              <a:gd name="f1658" fmla="val 2807306"/>
              <a:gd name="f1659" fmla="val 90021"/>
              <a:gd name="f1660" fmla="val 2819213"/>
              <a:gd name="f1661" fmla="val 2831121"/>
              <a:gd name="f1662" fmla="val 1411279"/>
              <a:gd name="f1663" fmla="val 2487708"/>
              <a:gd name="f1664" fmla="val 1418423"/>
              <a:gd name="f1665" fmla="val 2471990"/>
              <a:gd name="f1666" fmla="val 1422710"/>
              <a:gd name="f1667" fmla="val 2461988"/>
              <a:gd name="f1668" fmla="val 1427473"/>
              <a:gd name="f1669" fmla="val 2451985"/>
              <a:gd name="f1670" fmla="val 1456527"/>
              <a:gd name="f1671" fmla="val 2387209"/>
              <a:gd name="f1672" fmla="val 2321003"/>
              <a:gd name="f1673" fmla="val 1516065"/>
              <a:gd name="f1674" fmla="val 2257655"/>
              <a:gd name="f1675" fmla="val 1528925"/>
              <a:gd name="f1676" fmla="val 2232887"/>
              <a:gd name="f1677" fmla="val 1554169"/>
              <a:gd name="f1678" fmla="val 2214788"/>
              <a:gd name="f1679" fmla="val 1575126"/>
              <a:gd name="f1680" fmla="val 2194783"/>
              <a:gd name="f1681" fmla="val 1576079"/>
              <a:gd name="f1682" fmla="val 2193831"/>
              <a:gd name="f1683" fmla="val 1590368"/>
              <a:gd name="f1684" fmla="val 2202404"/>
              <a:gd name="f1685" fmla="val 1592273"/>
              <a:gd name="f1686" fmla="val 2208120"/>
              <a:gd name="f1687" fmla="val 1595131"/>
              <a:gd name="f1688" fmla="val 2218122"/>
              <a:gd name="f1689" fmla="val 1593226"/>
              <a:gd name="f1690" fmla="val 2229077"/>
              <a:gd name="f1691" fmla="val 2236697"/>
              <a:gd name="f1692" fmla="val 1619422"/>
              <a:gd name="f1693" fmla="val 2212882"/>
              <a:gd name="f1694" fmla="val 1646571"/>
              <a:gd name="f1695" fmla="val 2188115"/>
              <a:gd name="f1696" fmla="val 1673720"/>
              <a:gd name="f1697" fmla="val 2163347"/>
              <a:gd name="f1698" fmla="val 1686580"/>
              <a:gd name="f1699" fmla="val 2129054"/>
              <a:gd name="f1700" fmla="val 1697059"/>
              <a:gd name="f1701" fmla="val 2093807"/>
              <a:gd name="f1702" fmla="val 1713730"/>
              <a:gd name="f1703" fmla="val 2060943"/>
              <a:gd name="f1704" fmla="val 1746594"/>
              <a:gd name="f1705" fmla="val 1995213"/>
              <a:gd name="f1706" fmla="val 1783269"/>
              <a:gd name="f1707" fmla="val 1930913"/>
              <a:gd name="f1708" fmla="val 1865659"/>
              <a:gd name="f1709" fmla="val 1825184"/>
              <a:gd name="f1710" fmla="val 1851370"/>
              <a:gd name="f1711" fmla="val 1823279"/>
              <a:gd name="f1712" fmla="val 1826603"/>
              <a:gd name="f1713" fmla="val 1851857"/>
              <a:gd name="f1714" fmla="val 1842321"/>
              <a:gd name="f1715" fmla="val 1855191"/>
              <a:gd name="f1716" fmla="val 1844226"/>
              <a:gd name="f1717" fmla="val 1866622"/>
              <a:gd name="f1718" fmla="val 1834700"/>
              <a:gd name="f1719" fmla="val 1872338"/>
              <a:gd name="f1720" fmla="val 1828508"/>
              <a:gd name="f1721" fmla="val 1904250"/>
              <a:gd name="f1722" fmla="val 1795167"/>
              <a:gd name="f1723" fmla="val 1935686"/>
              <a:gd name="f1724" fmla="val 1760873"/>
              <a:gd name="f1725" fmla="val 1967598"/>
              <a:gd name="f1726" fmla="val 1727056"/>
              <a:gd name="f1727" fmla="val 1719435"/>
              <a:gd name="f1728" fmla="val 1983316"/>
              <a:gd name="f1729" fmla="val 1712767"/>
              <a:gd name="f1730" fmla="val 1991413"/>
              <a:gd name="f1731" fmla="val 1705146"/>
              <a:gd name="f1732" fmla="val 1993794"/>
              <a:gd name="f1733" fmla="val 1706575"/>
              <a:gd name="f1734" fmla="val 1996176"/>
              <a:gd name="f1735" fmla="val 1708004"/>
              <a:gd name="f1736" fmla="val 1998557"/>
              <a:gd name="f1737" fmla="val 1709909"/>
              <a:gd name="f1738" fmla="val 1975695"/>
              <a:gd name="f1739" fmla="val 1755158"/>
              <a:gd name="f1740" fmla="val 1952832"/>
              <a:gd name="f1741" fmla="val 1799930"/>
              <a:gd name="f1742" fmla="val 1930446"/>
              <a:gd name="f1743" fmla="val 1845179"/>
              <a:gd name="f1744" fmla="val 1908536"/>
              <a:gd name="f1745" fmla="val 1889474"/>
              <a:gd name="f1746" fmla="val 1886627"/>
              <a:gd name="f1747" fmla="val 1933294"/>
              <a:gd name="f1748" fmla="val 1978066"/>
              <a:gd name="f1749" fmla="val 1857096"/>
              <a:gd name="f1750" fmla="val 1999024"/>
              <a:gd name="f1751" fmla="val 1848046"/>
              <a:gd name="f1752" fmla="val 2012836"/>
              <a:gd name="f1753" fmla="val 1822326"/>
              <a:gd name="f1754" fmla="val 2000452"/>
              <a:gd name="f1755" fmla="val 1814705"/>
              <a:gd name="f1756" fmla="val 2018076"/>
              <a:gd name="f1757" fmla="val 1808990"/>
              <a:gd name="f1758" fmla="val 2036651"/>
              <a:gd name="f1759" fmla="val 1798987"/>
              <a:gd name="f1760" fmla="val 2051893"/>
              <a:gd name="f1761" fmla="val 1790414"/>
              <a:gd name="f1762" fmla="val 2064277"/>
              <a:gd name="f1763" fmla="val 1777554"/>
              <a:gd name="f1764" fmla="val 2074279"/>
              <a:gd name="f1765" fmla="val 1765170"/>
              <a:gd name="f1766" fmla="val 2083805"/>
              <a:gd name="f1767" fmla="val 1745165"/>
              <a:gd name="f1768" fmla="val 2099047"/>
              <a:gd name="f1769" fmla="val 1720398"/>
              <a:gd name="f1770" fmla="val 2110002"/>
              <a:gd name="f1771" fmla="val 1704203"/>
              <a:gd name="f1772" fmla="val 2128577"/>
              <a:gd name="f1773" fmla="val 1695154"/>
              <a:gd name="f1774" fmla="val 2139056"/>
              <a:gd name="f1775" fmla="val 1698964"/>
              <a:gd name="f1776" fmla="val 2160966"/>
              <a:gd name="f1777" fmla="val 1696583"/>
              <a:gd name="f1778" fmla="val 2180970"/>
              <a:gd name="f1779" fmla="val 1687533"/>
              <a:gd name="f1780" fmla="val 2173350"/>
              <a:gd name="f1781" fmla="val 2168110"/>
              <a:gd name="f1782" fmla="val 1675149"/>
              <a:gd name="f1783" fmla="val 2162871"/>
              <a:gd name="f1784" fmla="val 1658955"/>
              <a:gd name="f1785" fmla="val 2200975"/>
              <a:gd name="f1786" fmla="val 1646095"/>
              <a:gd name="f1787" fmla="val 2241461"/>
              <a:gd name="f1788" fmla="val 1625138"/>
              <a:gd name="f1789" fmla="val 2277183"/>
              <a:gd name="f1790" fmla="val 1610372"/>
              <a:gd name="f1791" fmla="val 2302427"/>
              <a:gd name="f1792" fmla="val 1583699"/>
              <a:gd name="f1793" fmla="val 2320526"/>
              <a:gd name="f1794" fmla="val 1562742"/>
              <a:gd name="f1795" fmla="val 2341960"/>
              <a:gd name="f1796" fmla="val 1548453"/>
              <a:gd name="f1797" fmla="val 2385780"/>
              <a:gd name="f1798" fmla="val 1534641"/>
              <a:gd name="f1799" fmla="val 2429599"/>
              <a:gd name="f1800" fmla="val 1519399"/>
              <a:gd name="f1801" fmla="val 2472943"/>
              <a:gd name="f1802" fmla="val 1517017"/>
              <a:gd name="f1803" fmla="val 2479134"/>
              <a:gd name="f1804" fmla="val 1506063"/>
              <a:gd name="f1805" fmla="val 2485803"/>
              <a:gd name="f1806" fmla="val 1498918"/>
              <a:gd name="f1807" fmla="val 2486279"/>
              <a:gd name="f1808" fmla="val 1472721"/>
              <a:gd name="f1809" fmla="val 1446525"/>
              <a:gd name="f1810" fmla="val 2486755"/>
              <a:gd name="f1811" fmla="val 1413184"/>
              <a:gd name="f1812" fmla="val 1531783"/>
              <a:gd name="f1813" fmla="val 2360536"/>
              <a:gd name="f1814" fmla="val 1544643"/>
              <a:gd name="f1815" fmla="val 2352439"/>
              <a:gd name="f1816" fmla="val 1552740"/>
              <a:gd name="f1817" fmla="val 2347676"/>
              <a:gd name="f1818" fmla="val 1560837"/>
              <a:gd name="f1819" fmla="val 2342913"/>
              <a:gd name="f1820" fmla="val 1564171"/>
              <a:gd name="f1821" fmla="val 2321955"/>
              <a:gd name="f1822" fmla="val 1567505"/>
              <a:gd name="f1823" fmla="val 2300522"/>
              <a:gd name="f1824" fmla="val 2271944"/>
              <a:gd name="f1825" fmla="val 1545595"/>
              <a:gd name="f1826" fmla="val 2299569"/>
              <a:gd name="f1827" fmla="val 2322432"/>
              <a:gd name="f1828" fmla="val 1532259"/>
              <a:gd name="f1829" fmla="val 2361012"/>
              <a:gd name="f1830" fmla="val 1268388"/>
              <a:gd name="f1831" fmla="val 1300777"/>
              <a:gd name="f1832" fmla="val 2866367"/>
              <a:gd name="f1833" fmla="val 1310303"/>
              <a:gd name="f1834" fmla="val 2802543"/>
              <a:gd name="f1835" fmla="val 1355551"/>
              <a:gd name="f1836" fmla="val 2757294"/>
              <a:gd name="f1837" fmla="val 1359838"/>
              <a:gd name="f1838" fmla="val 2753007"/>
              <a:gd name="f1839" fmla="val 1363172"/>
              <a:gd name="f1840" fmla="val 2746339"/>
              <a:gd name="f1841" fmla="val 1364601"/>
              <a:gd name="f1842" fmla="val 2740147"/>
              <a:gd name="f1843" fmla="val 1374127"/>
              <a:gd name="f1844" fmla="val 2692993"/>
              <a:gd name="f1845" fmla="val 1383653"/>
              <a:gd name="f1846" fmla="val 1391750"/>
              <a:gd name="f1847" fmla="val 2598686"/>
              <a:gd name="f1848" fmla="val 2583921"/>
              <a:gd name="f1849" fmla="val 2568203"/>
              <a:gd name="f1850" fmla="val 2552961"/>
              <a:gd name="f1851" fmla="val 1379366"/>
              <a:gd name="f1852" fmla="val 2549151"/>
              <a:gd name="f1853" fmla="val 1366983"/>
              <a:gd name="f1854" fmla="val 2572489"/>
              <a:gd name="f1855" fmla="val 1354123"/>
              <a:gd name="f1856" fmla="val 2595352"/>
              <a:gd name="f1857" fmla="val 1341739"/>
              <a:gd name="f1858" fmla="val 2618691"/>
              <a:gd name="f1859" fmla="val 1332689"/>
              <a:gd name="f1860" fmla="val 2635361"/>
              <a:gd name="f1861" fmla="val 1326974"/>
              <a:gd name="f1862" fmla="val 2654413"/>
              <a:gd name="f1863" fmla="val 1290298"/>
              <a:gd name="f1864" fmla="val 2704901"/>
              <a:gd name="f1865" fmla="val 1271723"/>
              <a:gd name="f1866" fmla="val 2744434"/>
              <a:gd name="f1867" fmla="val 1280772"/>
              <a:gd name="f1868" fmla="val 2785872"/>
              <a:gd name="f1869" fmla="val 1288393"/>
              <a:gd name="f1870" fmla="val 2821595"/>
              <a:gd name="f1871" fmla="val 1279820"/>
              <a:gd name="f1872" fmla="val 2847315"/>
              <a:gd name="f1873" fmla="val 1263626"/>
              <a:gd name="f1874" fmla="val 2875893"/>
              <a:gd name="f1875" fmla="val 1254099"/>
              <a:gd name="f1876" fmla="val 2892563"/>
              <a:gd name="f1877" fmla="val 1249813"/>
              <a:gd name="f1878" fmla="val 1243621"/>
              <a:gd name="f1879" fmla="val 2930668"/>
              <a:gd name="f1880" fmla="val 1256481"/>
              <a:gd name="f1881" fmla="val 2935907"/>
              <a:gd name="f1882" fmla="val 1260768"/>
              <a:gd name="f1883" fmla="val 2930191"/>
              <a:gd name="f1884" fmla="val 1265054"/>
              <a:gd name="f1885" fmla="val 2923999"/>
              <a:gd name="f1886" fmla="val 1268865"/>
              <a:gd name="f1887" fmla="val 2918284"/>
              <a:gd name="f1888" fmla="val 423908"/>
              <a:gd name="f1889" fmla="val 5365039"/>
              <a:gd name="f1890" fmla="val 442960"/>
              <a:gd name="f1891" fmla="val 5379329"/>
              <a:gd name="f1892" fmla="val 462012"/>
              <a:gd name="f1893" fmla="val 5396951"/>
              <a:gd name="f1894" fmla="val 483921"/>
              <a:gd name="f1895" fmla="val 5404096"/>
              <a:gd name="f1896" fmla="val 513452"/>
              <a:gd name="f1897" fmla="val 5413622"/>
              <a:gd name="f1898" fmla="val 551080"/>
              <a:gd name="f1899" fmla="val 5387902"/>
              <a:gd name="f1900" fmla="val 552032"/>
              <a:gd name="f1901" fmla="val 5362658"/>
              <a:gd name="f1902" fmla="val 552985"/>
              <a:gd name="f1903" fmla="val 5335033"/>
              <a:gd name="f1904" fmla="val 5306931"/>
              <a:gd name="f1905" fmla="val 5277400"/>
              <a:gd name="f1906" fmla="val 546793"/>
              <a:gd name="f1907" fmla="val 5285974"/>
              <a:gd name="f1908" fmla="val 540601"/>
              <a:gd name="f1909" fmla="val 5295976"/>
              <a:gd name="f1910" fmla="val 534409"/>
              <a:gd name="f1911" fmla="val 5305978"/>
              <a:gd name="f1912" fmla="val 531075"/>
              <a:gd name="f1913" fmla="val 5304073"/>
              <a:gd name="f1914" fmla="val 527741"/>
              <a:gd name="f1915" fmla="val 5302168"/>
              <a:gd name="f1916" fmla="val 524407"/>
              <a:gd name="f1917" fmla="val 522978"/>
              <a:gd name="f1918" fmla="val 5290737"/>
              <a:gd name="f1919" fmla="val 520120"/>
              <a:gd name="f1920" fmla="val 516310"/>
              <a:gd name="f1921" fmla="val 5276448"/>
              <a:gd name="f1922" fmla="val 512499"/>
              <a:gd name="f1923" fmla="val 508689"/>
              <a:gd name="f1924" fmla="val 5262159"/>
              <a:gd name="f1925" fmla="val 486779"/>
              <a:gd name="f1926" fmla="val 5264064"/>
              <a:gd name="f1927" fmla="val 480587"/>
              <a:gd name="f1928" fmla="val 5271208"/>
              <a:gd name="f1929" fmla="val 460583"/>
              <a:gd name="f1930" fmla="val 5294547"/>
              <a:gd name="f1931" fmla="val 424860"/>
              <a:gd name="f1932" fmla="val 5345035"/>
              <a:gd name="f1933" fmla="val 421526"/>
              <a:gd name="f1934" fmla="val 5365516"/>
              <a:gd name="f1935" fmla="val 319121"/>
              <a:gd name="f1936" fmla="val 4543897"/>
              <a:gd name="f1937" fmla="val 327219"/>
              <a:gd name="f1938" fmla="val 4572475"/>
              <a:gd name="f1939" fmla="val 326266"/>
              <a:gd name="f1940" fmla="val 4598672"/>
              <a:gd name="f1941" fmla="val 314358"/>
              <a:gd name="f1942" fmla="val 4627250"/>
              <a:gd name="f1943" fmla="val 4647731"/>
              <a:gd name="f1944" fmla="val 307690"/>
              <a:gd name="f1945" fmla="val 4672975"/>
              <a:gd name="f1946" fmla="val 304832"/>
              <a:gd name="f1947" fmla="val 4696313"/>
              <a:gd name="f1948" fmla="val 309119"/>
              <a:gd name="f1949" fmla="val 4697266"/>
              <a:gd name="f1950" fmla="val 312930"/>
              <a:gd name="f1951" fmla="val 4698695"/>
              <a:gd name="f1952" fmla="val 317216"/>
              <a:gd name="f1953" fmla="val 4699648"/>
              <a:gd name="f1954" fmla="val 328171"/>
              <a:gd name="f1955" fmla="val 4662020"/>
              <a:gd name="f1956" fmla="val 343413"/>
              <a:gd name="f1957" fmla="val 4627726"/>
              <a:gd name="f1958" fmla="val 379135"/>
              <a:gd name="f1959" fmla="val 4607245"/>
              <a:gd name="f1960" fmla="val 384851"/>
              <a:gd name="f1961" fmla="val 4603911"/>
              <a:gd name="f1962" fmla="val 4579144"/>
              <a:gd name="f1963" fmla="val 366751"/>
              <a:gd name="f1964" fmla="val 4559139"/>
              <a:gd name="f1965" fmla="val 360083"/>
              <a:gd name="f1966" fmla="val 4537229"/>
              <a:gd name="f1967" fmla="val 376754"/>
              <a:gd name="f1968" fmla="val 4516748"/>
              <a:gd name="f1969" fmla="val 4501030"/>
              <a:gd name="f1970" fmla="val 409619"/>
              <a:gd name="f1971" fmla="val 4491980"/>
              <a:gd name="f1972" fmla="val 426765"/>
              <a:gd name="f1973" fmla="val 4480073"/>
              <a:gd name="f1974" fmla="val 407713"/>
              <a:gd name="f1975" fmla="val 4457211"/>
              <a:gd name="f1976" fmla="val 394377"/>
              <a:gd name="f1977" fmla="val 4455306"/>
              <a:gd name="f1978" fmla="val 353891"/>
              <a:gd name="f1979" fmla="val 4476263"/>
              <a:gd name="f1980" fmla="val 309595"/>
              <a:gd name="f1981" fmla="val 4499125"/>
              <a:gd name="f1982" fmla="val 307214"/>
              <a:gd name="f1983" fmla="val 4501983"/>
              <a:gd name="f1984" fmla="val 319598"/>
              <a:gd name="f1985" fmla="val 4543421"/>
              <a:gd name="f1986" fmla="val 315787"/>
              <a:gd name="f1987" fmla="val 6108545"/>
              <a:gd name="f1988" fmla="val 322932"/>
              <a:gd name="f1989" fmla="val 6100447"/>
              <a:gd name="f1990" fmla="val 317693"/>
              <a:gd name="f1991" fmla="val 6081395"/>
              <a:gd name="f1992" fmla="val 6067106"/>
              <a:gd name="f1993" fmla="val 303880"/>
              <a:gd name="f1994" fmla="val 287209"/>
              <a:gd name="f1995" fmla="val 6061867"/>
              <a:gd name="f1996" fmla="val 276731"/>
              <a:gd name="f1997" fmla="val 261013"/>
              <a:gd name="f1998" fmla="val 6075680"/>
              <a:gd name="f1999" fmla="val 248629"/>
              <a:gd name="f2000" fmla="val 6091398"/>
              <a:gd name="f2001" fmla="val 235769"/>
              <a:gd name="f2002" fmla="val 6104734"/>
              <a:gd name="f2003" fmla="val 229101"/>
              <a:gd name="f2004" fmla="val 223385"/>
              <a:gd name="f2005" fmla="val 6119976"/>
              <a:gd name="f2006" fmla="val 217193"/>
              <a:gd name="f2007" fmla="val 6127597"/>
              <a:gd name="f2008" fmla="val 228148"/>
              <a:gd name="f2009" fmla="val 6135218"/>
              <a:gd name="f2010" fmla="val 239579"/>
              <a:gd name="f2011" fmla="val 6142838"/>
              <a:gd name="f2012" fmla="val 255773"/>
              <a:gd name="f2013" fmla="val 6153793"/>
              <a:gd name="f2014" fmla="val 277207"/>
              <a:gd name="f2015" fmla="val 6138075"/>
              <a:gd name="f2016" fmla="val 299593"/>
              <a:gd name="f2017" fmla="val 6125692"/>
              <a:gd name="f2018" fmla="val 316264"/>
              <a:gd name="f2019" fmla="val 192902"/>
              <a:gd name="f2020" fmla="val 4514843"/>
              <a:gd name="f2021" fmla="val 185757"/>
              <a:gd name="f2022" fmla="val 4503888"/>
              <a:gd name="f2023" fmla="val 182899"/>
              <a:gd name="f2024" fmla="val 4494362"/>
              <a:gd name="f2025" fmla="val 176708"/>
              <a:gd name="f2026" fmla="val 4491028"/>
              <a:gd name="f2027" fmla="val 172897"/>
              <a:gd name="f2028" fmla="val 4489123"/>
              <a:gd name="f2029" fmla="val 160990"/>
              <a:gd name="f2030" fmla="val 157655"/>
              <a:gd name="f2031" fmla="val 4499601"/>
              <a:gd name="f2032" fmla="val 142890"/>
              <a:gd name="f2033" fmla="val 4523893"/>
              <a:gd name="f2034" fmla="val 128601"/>
              <a:gd name="f2035" fmla="val 4548660"/>
              <a:gd name="f2036" fmla="val 116694"/>
              <a:gd name="f2037" fmla="val 4574381"/>
              <a:gd name="f2038" fmla="val 113360"/>
              <a:gd name="f2039" fmla="val 4581049"/>
              <a:gd name="f2040" fmla="val 119075"/>
              <a:gd name="f2041" fmla="val 4592004"/>
              <a:gd name="f2042" fmla="val 120504"/>
              <a:gd name="f2043" fmla="val 4601053"/>
              <a:gd name="f2044" fmla="val 131459"/>
              <a:gd name="f2045" fmla="val 148606"/>
              <a:gd name="f2046" fmla="val 4600101"/>
              <a:gd name="f2047" fmla="val 152416"/>
              <a:gd name="f2048" fmla="val 4593433"/>
              <a:gd name="f2049" fmla="val 168134"/>
              <a:gd name="f2050" fmla="val 4568665"/>
              <a:gd name="f2051" fmla="val 179565"/>
              <a:gd name="f2052" fmla="val 4541516"/>
              <a:gd name="f2053" fmla="val 241008"/>
              <a:gd name="f2054" fmla="val 4908267"/>
              <a:gd name="f2055" fmla="val 238150"/>
              <a:gd name="f2056" fmla="val 4905409"/>
              <a:gd name="f2057" fmla="val 231006"/>
              <a:gd name="f2058" fmla="val 4893978"/>
              <a:gd name="f2059" fmla="val 222909"/>
              <a:gd name="f2060" fmla="val 4893026"/>
              <a:gd name="f2061" fmla="val 201951"/>
              <a:gd name="f2062" fmla="val 4891121"/>
              <a:gd name="f2063" fmla="val 161942"/>
              <a:gd name="f2064" fmla="val 4933988"/>
              <a:gd name="f2065" fmla="val 164324"/>
              <a:gd name="f2066" fmla="val 4956373"/>
              <a:gd name="f2067" fmla="val 165276"/>
              <a:gd name="f2068" fmla="val 4965423"/>
              <a:gd name="f2069" fmla="val 178136"/>
              <a:gd name="f2070" fmla="val 4979236"/>
              <a:gd name="f2071" fmla="val 186710"/>
              <a:gd name="f2072" fmla="val 4980189"/>
              <a:gd name="f2073" fmla="val 214812"/>
              <a:gd name="f2074" fmla="val 4983047"/>
              <a:gd name="f2075" fmla="val 240055"/>
              <a:gd name="f2076" fmla="val 4952087"/>
              <a:gd name="f2077" fmla="val 1075010"/>
              <a:gd name="f2078" fmla="val 2803495"/>
              <a:gd name="f2079" fmla="val 2807782"/>
              <a:gd name="f2080" fmla="val 1120259"/>
              <a:gd name="f2081" fmla="val 2810640"/>
              <a:gd name="f2082" fmla="val 1142169"/>
              <a:gd name="f2083" fmla="val 1152647"/>
              <a:gd name="f2084" fmla="val 2805877"/>
              <a:gd name="f2085" fmla="val 1161221"/>
              <a:gd name="f2086" fmla="val 2789206"/>
              <a:gd name="f2087" fmla="val 2779680"/>
              <a:gd name="f2088" fmla="val 1163126"/>
              <a:gd name="f2089" fmla="val 2774441"/>
              <a:gd name="f2090" fmla="val 1155982"/>
              <a:gd name="f2091" fmla="val 2765391"/>
              <a:gd name="f2092" fmla="val 1147884"/>
              <a:gd name="f2093" fmla="val 2764915"/>
              <a:gd name="f2094" fmla="val 1125498"/>
              <a:gd name="f2095" fmla="val 1102636"/>
              <a:gd name="f2096" fmla="val 2764439"/>
              <a:gd name="f2097" fmla="val 1080250"/>
              <a:gd name="f2098" fmla="val 2762057"/>
              <a:gd name="f2099" fmla="val 1076916"/>
              <a:gd name="f2100" fmla="val 2759676"/>
              <a:gd name="f2101" fmla="val 2757770"/>
              <a:gd name="f2102" fmla="val 1067390"/>
              <a:gd name="f2103" fmla="val 2765867"/>
              <a:gd name="f2104" fmla="val 1059293"/>
              <a:gd name="f2105" fmla="val 2773965"/>
              <a:gd name="f2106" fmla="val 1051195"/>
              <a:gd name="f2107" fmla="val 2782538"/>
              <a:gd name="f2108" fmla="val 2790159"/>
              <a:gd name="f2109" fmla="val 1065961"/>
              <a:gd name="f2110" fmla="val 2804448"/>
              <a:gd name="f2111" fmla="val 538696"/>
              <a:gd name="f2112" fmla="val 4998765"/>
              <a:gd name="f2113" fmla="val 545840"/>
              <a:gd name="f2114" fmla="val 4987810"/>
              <a:gd name="f2115" fmla="val 552509"/>
              <a:gd name="f2116" fmla="val 4977331"/>
              <a:gd name="f2117" fmla="val 559653"/>
              <a:gd name="f2118" fmla="val 4966376"/>
              <a:gd name="f2119" fmla="val 566798"/>
              <a:gd name="f2120" fmla="val 4955421"/>
              <a:gd name="f2121" fmla="val 572990"/>
              <a:gd name="f2122" fmla="val 4944466"/>
              <a:gd name="f2123" fmla="val 4934464"/>
              <a:gd name="f2124" fmla="val 585373"/>
              <a:gd name="f2125" fmla="val 4928748"/>
              <a:gd name="f2126" fmla="val 591565"/>
              <a:gd name="f2127" fmla="val 4924461"/>
              <a:gd name="f2128" fmla="val 597281"/>
              <a:gd name="f2129" fmla="val 4919222"/>
              <a:gd name="f2130" fmla="val 589660"/>
              <a:gd name="f2131" fmla="val 4913983"/>
              <a:gd name="f2132" fmla="val 582516"/>
              <a:gd name="f2133" fmla="val 574895"/>
              <a:gd name="f2134" fmla="val 4904933"/>
              <a:gd name="f2135" fmla="val 4903504"/>
              <a:gd name="f2136" fmla="val 519168"/>
              <a:gd name="f2137" fmla="val 4933511"/>
              <a:gd name="f2138" fmla="val 519644"/>
              <a:gd name="f2139" fmla="val 4972568"/>
              <a:gd name="f2140" fmla="val 4976854"/>
              <a:gd name="f2141" fmla="val 539172"/>
              <a:gd name="f2142" fmla="val 4999241"/>
              <a:gd name="f2143" fmla="val 366275"/>
              <a:gd name="f2144" fmla="val 362465"/>
              <a:gd name="f2145" fmla="val 6191898"/>
              <a:gd name="f2146" fmla="val 364846"/>
              <a:gd name="f2147" fmla="val 364370"/>
              <a:gd name="f2148" fmla="val 6209044"/>
              <a:gd name="f2149" fmla="val 367228"/>
              <a:gd name="f2150" fmla="val 6209996"/>
              <a:gd name="f2151" fmla="val 370086"/>
              <a:gd name="f2152" fmla="val 6210473"/>
              <a:gd name="f2153" fmla="val 372943"/>
              <a:gd name="f2154" fmla="val 6211425"/>
              <a:gd name="f2155" fmla="val 391995"/>
              <a:gd name="f2156" fmla="val 6195231"/>
              <a:gd name="f2157" fmla="val 411524"/>
              <a:gd name="f2158" fmla="val 6179990"/>
              <a:gd name="f2159" fmla="val 429623"/>
              <a:gd name="f2160" fmla="val 6162843"/>
              <a:gd name="f2161" fmla="val 436291"/>
              <a:gd name="f2162" fmla="val 6156175"/>
              <a:gd name="f2163" fmla="val 442007"/>
              <a:gd name="f2164" fmla="val 6146648"/>
              <a:gd name="f2165" fmla="val 443912"/>
              <a:gd name="f2166" fmla="val 6137599"/>
              <a:gd name="f2167" fmla="val 445341"/>
              <a:gd name="f2168" fmla="val 6130454"/>
              <a:gd name="f2169" fmla="val 6121881"/>
              <a:gd name="f2170" fmla="val 438673"/>
              <a:gd name="f2171" fmla="val 6113784"/>
              <a:gd name="f2172" fmla="val 430576"/>
              <a:gd name="f2173" fmla="val 6115689"/>
              <a:gd name="f2174" fmla="val 419621"/>
              <a:gd name="f2175" fmla="val 6115213"/>
              <a:gd name="f2176" fmla="val 415334"/>
              <a:gd name="f2177" fmla="val 397711"/>
              <a:gd name="f2178" fmla="val 6140933"/>
              <a:gd name="f2179" fmla="val 381517"/>
              <a:gd name="f2180" fmla="val 6163319"/>
              <a:gd name="f2181" fmla="val 401045"/>
              <a:gd name="f2182" fmla="val 4853016"/>
              <a:gd name="f2183" fmla="val 388661"/>
              <a:gd name="f2184" fmla="val 4860637"/>
              <a:gd name="f2185" fmla="val 373896"/>
              <a:gd name="f2186" fmla="val 4869687"/>
              <a:gd name="f2187" fmla="val 369133"/>
              <a:gd name="f2188" fmla="val 4882071"/>
              <a:gd name="f2189" fmla="val 4894931"/>
              <a:gd name="f2190" fmla="val 4912078"/>
              <a:gd name="f2191" fmla="val 371514"/>
              <a:gd name="f2192" fmla="val 4926843"/>
              <a:gd name="f2193" fmla="val 372467"/>
              <a:gd name="f2194" fmla="val 4933035"/>
              <a:gd name="f2195" fmla="val 377230"/>
              <a:gd name="f2196" fmla="val 4942561"/>
              <a:gd name="f2197" fmla="val 381993"/>
              <a:gd name="f2198" fmla="val 4943514"/>
              <a:gd name="f2199" fmla="val 387232"/>
              <a:gd name="f2200" fmla="val 4939227"/>
              <a:gd name="f2201" fmla="val 399616"/>
              <a:gd name="f2202" fmla="val 407237"/>
              <a:gd name="f2203" fmla="val 4915888"/>
              <a:gd name="f2204" fmla="val 412000"/>
              <a:gd name="f2205" fmla="val 4896836"/>
              <a:gd name="f2206" fmla="val 420097"/>
              <a:gd name="f2207" fmla="val 4871592"/>
              <a:gd name="f2208" fmla="val 413905"/>
              <a:gd name="f2209" fmla="val 4865400"/>
              <a:gd name="f2210" fmla="val 402474"/>
              <a:gd name="f2211" fmla="val 4851111"/>
              <a:gd name="f2212" fmla="val 400569"/>
              <a:gd name="f2213" fmla="val 4852540"/>
              <a:gd name="f2214" fmla="val 3800392"/>
              <a:gd name="f2215" fmla="val 622049"/>
              <a:gd name="f2216" fmla="val 3825160"/>
              <a:gd name="f2217" fmla="val 606807"/>
              <a:gd name="f2218" fmla="val 3849927"/>
              <a:gd name="f2219" fmla="val 595376"/>
              <a:gd name="f2220" fmla="val 3876124"/>
              <a:gd name="f2221" fmla="val 3884221"/>
              <a:gd name="f2222" fmla="val 599662"/>
              <a:gd name="f2223" fmla="val 3897081"/>
              <a:gd name="f2224" fmla="val 603473"/>
              <a:gd name="f2225" fmla="val 3913752"/>
              <a:gd name="f2226" fmla="val 615857"/>
              <a:gd name="f2227" fmla="val 3902797"/>
              <a:gd name="f2228" fmla="val 3899939"/>
              <a:gd name="f2229" fmla="val 624906"/>
              <a:gd name="f2230" fmla="val 3894700"/>
              <a:gd name="f2231" fmla="val 3869932"/>
              <a:gd name="f2232" fmla="val 650627"/>
              <a:gd name="f2233" fmla="val 3845165"/>
              <a:gd name="f2234" fmla="val 661582"/>
              <a:gd name="f2235" fmla="val 3819444"/>
              <a:gd name="f2236" fmla="val 663963"/>
              <a:gd name="f2237" fmla="val 3814205"/>
              <a:gd name="f2238" fmla="val 657295"/>
              <a:gd name="f2239" fmla="val 3803726"/>
              <a:gd name="f2240" fmla="val 652532"/>
              <a:gd name="f2241" fmla="val 3797534"/>
              <a:gd name="f2242" fmla="val 651103"/>
              <a:gd name="f2243" fmla="val 3795629"/>
              <a:gd name="f2244" fmla="val 638719"/>
              <a:gd name="f2245" fmla="val 636338"/>
              <a:gd name="f2246" fmla="val 3800869"/>
              <a:gd name="f2247" fmla="val 1806132"/>
              <a:gd name="f2248" fmla="val 1569877"/>
              <a:gd name="f2249" fmla="val 1556540"/>
              <a:gd name="f2250" fmla="val 1828042"/>
              <a:gd name="f2251" fmla="val 1543680"/>
              <a:gd name="f2252" fmla="val 1829947"/>
              <a:gd name="f2253" fmla="val 1831376"/>
              <a:gd name="f2254" fmla="val 1521294"/>
              <a:gd name="f2255" fmla="val 1814229"/>
              <a:gd name="f2256" fmla="val 1510339"/>
              <a:gd name="f2257" fmla="val 1805656"/>
              <a:gd name="f2258" fmla="val 1500813"/>
              <a:gd name="f2259" fmla="val 1795653"/>
              <a:gd name="f2260" fmla="val 1513673"/>
              <a:gd name="f2261" fmla="val 1782317"/>
              <a:gd name="f2262" fmla="val 1525105"/>
              <a:gd name="f2263" fmla="val 1776601"/>
              <a:gd name="f2264" fmla="val 1539870"/>
              <a:gd name="f2265" fmla="val 1774220"/>
              <a:gd name="f2266" fmla="val 1546538"/>
              <a:gd name="f2267" fmla="val 1787080"/>
              <a:gd name="f2268" fmla="val 1559398"/>
              <a:gd name="f2269" fmla="val 1793272"/>
              <a:gd name="f2270" fmla="val 1568924"/>
              <a:gd name="f2271" fmla="val 3411265"/>
              <a:gd name="f2272" fmla="val 158598"/>
              <a:gd name="f2273" fmla="val 3419362"/>
              <a:gd name="f2274" fmla="val 157169"/>
              <a:gd name="f2275" fmla="val 3425554"/>
              <a:gd name="f2276" fmla="val 145262"/>
              <a:gd name="f2277" fmla="val 3432698"/>
              <a:gd name="f2278" fmla="val 138117"/>
              <a:gd name="f2279" fmla="val 3424125"/>
              <a:gd name="f2280" fmla="val 120018"/>
              <a:gd name="f2281" fmla="val 3406978"/>
              <a:gd name="f2282" fmla="val 121923"/>
              <a:gd name="f2283" fmla="val 3386497"/>
              <a:gd name="f2284" fmla="val 3366969"/>
              <a:gd name="f2285" fmla="val 136688"/>
              <a:gd name="f2286" fmla="val 3346964"/>
              <a:gd name="f2287" fmla="val 3350775"/>
              <a:gd name="f2288" fmla="val 162409"/>
              <a:gd name="f2289" fmla="val 3370779"/>
              <a:gd name="f2290" fmla="val 161456"/>
              <a:gd name="f2291" fmla="val 3391260"/>
              <a:gd name="f2292" fmla="val 3410789"/>
              <a:gd name="f2293" fmla="val 3504620"/>
              <a:gd name="f2294" fmla="val 373886"/>
              <a:gd name="f2295" fmla="val 3518433"/>
              <a:gd name="f2296" fmla="val 369599"/>
              <a:gd name="f2297" fmla="val 3528911"/>
              <a:gd name="f2298" fmla="val 354358"/>
              <a:gd name="f2299" fmla="val 3541295"/>
              <a:gd name="f2300" fmla="val 343879"/>
              <a:gd name="f2301" fmla="val 3535103"/>
              <a:gd name="f2302" fmla="val 338164"/>
              <a:gd name="f2303" fmla="val 3527006"/>
              <a:gd name="f2304" fmla="val 326732"/>
              <a:gd name="f2305" fmla="val 3522719"/>
              <a:gd name="f2306" fmla="val 328161"/>
              <a:gd name="f2307" fmla="val 3502715"/>
              <a:gd name="f2308" fmla="val 333877"/>
              <a:gd name="f2309" fmla="val 3484139"/>
              <a:gd name="f2310" fmla="val 342927"/>
              <a:gd name="f2311" fmla="val 3465087"/>
              <a:gd name="f2312" fmla="val 350547"/>
              <a:gd name="f2313" fmla="val 354834"/>
              <a:gd name="f2314" fmla="val 359597"/>
              <a:gd name="f2315" fmla="val 363884"/>
              <a:gd name="f2316" fmla="val 3478423"/>
              <a:gd name="f2317" fmla="val 367694"/>
              <a:gd name="f2318" fmla="val 3493665"/>
              <a:gd name="f2319" fmla="val 377697"/>
              <a:gd name="f2320" fmla="val 374362"/>
              <a:gd name="f2321" fmla="val 3918515"/>
              <a:gd name="f2322" fmla="val 326742"/>
              <a:gd name="f2323" fmla="val 338173"/>
              <a:gd name="f2324" fmla="val 3902320"/>
              <a:gd name="f2325" fmla="val 351034"/>
              <a:gd name="f2326" fmla="val 3893747"/>
              <a:gd name="f2327" fmla="val 342460"/>
              <a:gd name="f2328" fmla="val 3886126"/>
              <a:gd name="f2329" fmla="val 333887"/>
              <a:gd name="f2330" fmla="val 3878505"/>
              <a:gd name="f2331" fmla="val 3865645"/>
              <a:gd name="f2332" fmla="val 306738"/>
              <a:gd name="f2333" fmla="val 3879934"/>
              <a:gd name="f2334" fmla="val 297688"/>
              <a:gd name="f2335" fmla="val 3889937"/>
              <a:gd name="f2336" fmla="val 289114"/>
              <a:gd name="f2337" fmla="val 3899463"/>
              <a:gd name="f2338" fmla="val 297212"/>
              <a:gd name="f2339" fmla="val 6170940"/>
              <a:gd name="f2340" fmla="val 147653"/>
              <a:gd name="f2341" fmla="val 6167130"/>
              <a:gd name="f2342" fmla="val 163371"/>
              <a:gd name="f2343" fmla="val 6156651"/>
              <a:gd name="f2344" fmla="val 164800"/>
              <a:gd name="f2345" fmla="val 6147125"/>
              <a:gd name="f2346" fmla="val 166229"/>
              <a:gd name="f2347" fmla="val 6138551"/>
              <a:gd name="f2348" fmla="val 150035"/>
              <a:gd name="f2349" fmla="val 141938"/>
              <a:gd name="f2350" fmla="val 6117594"/>
              <a:gd name="f2351" fmla="val 131935"/>
              <a:gd name="f2352" fmla="val 122409"/>
              <a:gd name="f2353" fmla="val 6134741"/>
              <a:gd name="f2354" fmla="val 106691"/>
              <a:gd name="f2355" fmla="val 120028"/>
              <a:gd name="f2356" fmla="val 6159509"/>
              <a:gd name="f2357" fmla="val 130506"/>
              <a:gd name="f2358" fmla="val 135746"/>
              <a:gd name="f2359" fmla="val 6171416"/>
              <a:gd name="f2360" fmla="val 515357"/>
              <a:gd name="f2361" fmla="val 5927074"/>
              <a:gd name="f2362" fmla="val 489637"/>
              <a:gd name="f2363" fmla="val 5916119"/>
              <a:gd name="f2364" fmla="val 470109"/>
              <a:gd name="f2365" fmla="val 5907546"/>
              <a:gd name="f2366" fmla="val 450104"/>
              <a:gd name="f2367" fmla="val 5900401"/>
              <a:gd name="f2368" fmla="val 5898972"/>
              <a:gd name="f2369" fmla="val 5901830"/>
              <a:gd name="f2370" fmla="val 433434"/>
              <a:gd name="f2371" fmla="val 5905640"/>
              <a:gd name="f2372" fmla="val 5909451"/>
              <a:gd name="f2373" fmla="val 431528"/>
              <a:gd name="f2374" fmla="val 5918501"/>
              <a:gd name="f2375" fmla="val 5922787"/>
              <a:gd name="f2376" fmla="val 444865"/>
              <a:gd name="f2377" fmla="val 5938505"/>
              <a:gd name="f2378" fmla="val 489161"/>
              <a:gd name="f2379" fmla="val 5943268"/>
              <a:gd name="f2380" fmla="val 871154"/>
              <a:gd name="f2381" fmla="val 4633442"/>
              <a:gd name="f2382" fmla="val 4638681"/>
              <a:gd name="f2383" fmla="val 874964"/>
              <a:gd name="f2384" fmla="val 4646302"/>
              <a:gd name="f2385" fmla="val 877346"/>
              <a:gd name="f2386" fmla="val 4652970"/>
              <a:gd name="f2387" fmla="val 884014"/>
              <a:gd name="f2388" fmla="val 4650589"/>
              <a:gd name="f2389" fmla="val 893064"/>
              <a:gd name="f2390" fmla="val 4650112"/>
              <a:gd name="f2391" fmla="val 896874"/>
              <a:gd name="f2392" fmla="val 4645349"/>
              <a:gd name="f2393" fmla="val 4626297"/>
              <a:gd name="f2394" fmla="val 915926"/>
              <a:gd name="f2395" fmla="val 4604864"/>
              <a:gd name="f2396" fmla="val 904971"/>
              <a:gd name="f2397" fmla="val 4582954"/>
              <a:gd name="f2398" fmla="val 901161"/>
              <a:gd name="f2399" fmla="val 4581525"/>
              <a:gd name="f2400" fmla="val 897350"/>
              <a:gd name="f2401" fmla="val 4580572"/>
              <a:gd name="f2402" fmla="val 886395"/>
              <a:gd name="f2403" fmla="val 4597243"/>
              <a:gd name="f2404" fmla="val 4614866"/>
              <a:gd name="f2405" fmla="val 4633918"/>
              <a:gd name="f2406" fmla="val 712546"/>
              <a:gd name="f2407" fmla="val 3812776"/>
              <a:gd name="f2408" fmla="val 3801345"/>
              <a:gd name="f2409" fmla="val 733503"/>
              <a:gd name="f2410" fmla="val 3790866"/>
              <a:gd name="f2411" fmla="val 740171"/>
              <a:gd name="f2412" fmla="val 3778006"/>
              <a:gd name="f2413" fmla="val 742553"/>
              <a:gd name="f2414" fmla="val 3773719"/>
              <a:gd name="f2415" fmla="val 734456"/>
              <a:gd name="f2416" fmla="val 3763241"/>
              <a:gd name="f2417" fmla="val 726358"/>
              <a:gd name="f2418" fmla="val 3745141"/>
              <a:gd name="f2419" fmla="val 711593"/>
              <a:gd name="f2420" fmla="val 3767051"/>
              <a:gd name="f2421" fmla="val 701591"/>
              <a:gd name="f2422" fmla="val 3780388"/>
              <a:gd name="f2423" fmla="val 694923"/>
              <a:gd name="f2424" fmla="val 693494"/>
              <a:gd name="f2425" fmla="val 706354"/>
              <a:gd name="f2426" fmla="val 3806584"/>
              <a:gd name="f2427" fmla="val 3812300"/>
              <a:gd name="f2428" fmla="val 1467006"/>
              <a:gd name="f2429" fmla="val 2728716"/>
              <a:gd name="f2430" fmla="val 1465101"/>
              <a:gd name="f2431" fmla="val 2733003"/>
              <a:gd name="f2432" fmla="val 2743958"/>
              <a:gd name="f2433" fmla="val 2747292"/>
              <a:gd name="f2434" fmla="val 1478913"/>
              <a:gd name="f2435" fmla="val 2749197"/>
              <a:gd name="f2436" fmla="val 1491297"/>
              <a:gd name="f2437" fmla="val 1493202"/>
              <a:gd name="f2438" fmla="val 2739195"/>
              <a:gd name="f2439" fmla="val 1500823"/>
              <a:gd name="f2440" fmla="val 2721095"/>
              <a:gd name="f2441" fmla="val 2701567"/>
              <a:gd name="f2442" fmla="val 2682991"/>
              <a:gd name="f2443" fmla="val 1507015"/>
              <a:gd name="f2444" fmla="val 2680610"/>
              <a:gd name="f2445" fmla="val 1501300"/>
              <a:gd name="f2446" fmla="val 2677752"/>
              <a:gd name="f2447" fmla="val 1496060"/>
              <a:gd name="f2448" fmla="val 2675370"/>
              <a:gd name="f2449" fmla="val 1475103"/>
              <a:gd name="f2450" fmla="val 2710617"/>
              <a:gd name="f2451" fmla="val 5794663"/>
              <a:gd name="f2452" fmla="val 723501"/>
              <a:gd name="f2453" fmla="val 5791329"/>
              <a:gd name="f2454" fmla="val 5780374"/>
              <a:gd name="f2455" fmla="val 707306"/>
              <a:gd name="f2456" fmla="val 5773229"/>
              <a:gd name="f2457" fmla="val 5782755"/>
              <a:gd name="f2458" fmla="val 5792281"/>
              <a:gd name="f2459" fmla="val 673013"/>
              <a:gd name="f2460" fmla="val 5803712"/>
              <a:gd name="f2461" fmla="val 681110"/>
              <a:gd name="f2462" fmla="val 5817049"/>
              <a:gd name="f2463" fmla="val 690160"/>
              <a:gd name="f2464" fmla="val 5832290"/>
              <a:gd name="f2465" fmla="val 713022"/>
              <a:gd name="f2466" fmla="val 5808951"/>
              <a:gd name="f2467" fmla="val 5795139"/>
              <a:gd name="f2468" fmla="val 602997"/>
              <a:gd name="f2469" fmla="val 5840388"/>
              <a:gd name="f2470" fmla="val 5844674"/>
              <a:gd name="f2471" fmla="val 5857058"/>
              <a:gd name="f2472" fmla="val 5857534"/>
              <a:gd name="f2473" fmla="val 612523"/>
              <a:gd name="f2474" fmla="val 5858963"/>
              <a:gd name="f2475" fmla="val 621572"/>
              <a:gd name="f2476" fmla="val 5858487"/>
              <a:gd name="f2477" fmla="val 5854200"/>
              <a:gd name="f2478" fmla="val 5838959"/>
              <a:gd name="f2479" fmla="val 623001"/>
              <a:gd name="f2480" fmla="val 612046"/>
              <a:gd name="f2481" fmla="val 5824193"/>
              <a:gd name="f2482" fmla="val 634909"/>
              <a:gd name="f2483" fmla="val 5966607"/>
              <a:gd name="f2484" fmla="val 5953270"/>
              <a:gd name="f2485" fmla="val 648721"/>
              <a:gd name="f2486" fmla="val 5937553"/>
              <a:gd name="f2487" fmla="val 648245"/>
              <a:gd name="f2488" fmla="val 5919453"/>
              <a:gd name="f2489" fmla="val 641577"/>
              <a:gd name="f2490" fmla="val 5915643"/>
              <a:gd name="f2491" fmla="val 5912309"/>
              <a:gd name="f2492" fmla="val 625383"/>
              <a:gd name="f2493" fmla="val 616333"/>
              <a:gd name="f2494" fmla="val 5944221"/>
              <a:gd name="f2495" fmla="val 5960415"/>
              <a:gd name="f2496" fmla="val 5962797"/>
              <a:gd name="f2497" fmla="val 633003"/>
              <a:gd name="f2498" fmla="val 5969941"/>
              <a:gd name="f2499" fmla="val 5967083"/>
              <a:gd name="f2500" fmla="val 350081"/>
              <a:gd name="f2501" fmla="val 6127121"/>
              <a:gd name="f2502" fmla="val 341031"/>
              <a:gd name="f2503" fmla="val 329600"/>
              <a:gd name="f2504" fmla="val 324837"/>
              <a:gd name="f2505" fmla="val 6158556"/>
              <a:gd name="f2506" fmla="val 334363"/>
              <a:gd name="f2507" fmla="val 6174274"/>
              <a:gd name="f2508" fmla="val 340079"/>
              <a:gd name="f2509" fmla="val 6182371"/>
              <a:gd name="f2510" fmla="val 343889"/>
              <a:gd name="f2511" fmla="val 347223"/>
              <a:gd name="f2512" fmla="val 356273"/>
              <a:gd name="f2513" fmla="val 6169511"/>
              <a:gd name="f2514" fmla="val 362941"/>
              <a:gd name="f2515" fmla="val 365323"/>
              <a:gd name="f2516" fmla="val 6143315"/>
              <a:gd name="f2517" fmla="val 355797"/>
              <a:gd name="f2518" fmla="val 6132836"/>
              <a:gd name="f2519" fmla="val 350557"/>
              <a:gd name="f2520" fmla="val 246247"/>
              <a:gd name="f2521" fmla="val 5972323"/>
              <a:gd name="f2522" fmla="val 5985183"/>
              <a:gd name="f2523" fmla="val 5995185"/>
              <a:gd name="f2524" fmla="val 224814"/>
              <a:gd name="f2525" fmla="val 5999948"/>
              <a:gd name="f2526" fmla="val 227672"/>
              <a:gd name="f2527" fmla="val 6009474"/>
              <a:gd name="f2528" fmla="val 6021858"/>
              <a:gd name="f2529" fmla="val 247676"/>
              <a:gd name="f2530" fmla="val 255297"/>
              <a:gd name="f2531" fmla="val 268634"/>
              <a:gd name="f2532" fmla="val 6008522"/>
              <a:gd name="f2533" fmla="val 269586"/>
              <a:gd name="f2534" fmla="val 270539"/>
              <a:gd name="f2535" fmla="val 5992804"/>
              <a:gd name="f2536" fmla="val 256726"/>
              <a:gd name="f2537" fmla="val 5984230"/>
              <a:gd name="f2538" fmla="val 1036906"/>
              <a:gd name="f2539" fmla="val 2852554"/>
              <a:gd name="f2540" fmla="val 1024999"/>
              <a:gd name="f2541" fmla="val 2849696"/>
              <a:gd name="f2542" fmla="val 1018807"/>
              <a:gd name="f2543" fmla="val 2847791"/>
              <a:gd name="f2544" fmla="val 2865891"/>
              <a:gd name="f2545" fmla="val 1012139"/>
              <a:gd name="f2546" fmla="val 2884466"/>
              <a:gd name="f2547" fmla="val 2902566"/>
              <a:gd name="f2548" fmla="val 2903518"/>
              <a:gd name="f2549" fmla="val 1021665"/>
              <a:gd name="f2550" fmla="val 2904947"/>
              <a:gd name="f2551" fmla="val 2905900"/>
              <a:gd name="f2552" fmla="val 1031191"/>
              <a:gd name="f2553" fmla="val 2888277"/>
              <a:gd name="f2554" fmla="val 1035001"/>
              <a:gd name="f2555" fmla="val 2870177"/>
              <a:gd name="f2556" fmla="val 2852078"/>
              <a:gd name="f2557" fmla="val 18576"/>
              <a:gd name="f2558" fmla="val 25244"/>
              <a:gd name="f2559" fmla="val 37628"/>
              <a:gd name="f2560" fmla="val 39533"/>
              <a:gd name="f2561" fmla="val 40962"/>
              <a:gd name="f2562" fmla="val 6113307"/>
              <a:gd name="f2563" fmla="val 30960"/>
              <a:gd name="f2564" fmla="val 6103782"/>
              <a:gd name="f2565" fmla="val 22862"/>
              <a:gd name="f2566" fmla="val 6089969"/>
              <a:gd name="f2567" fmla="val 11908"/>
              <a:gd name="f2568" fmla="val 6102353"/>
              <a:gd name="f2569" fmla="val 6109974"/>
              <a:gd name="f2570" fmla="val 6117118"/>
              <a:gd name="f2571" fmla="val 10955"/>
              <a:gd name="f2572" fmla="val 6137123"/>
              <a:gd name="f2573" fmla="val 2031898"/>
              <a:gd name="f2574" fmla="val 2027135"/>
              <a:gd name="f2575" fmla="val 1862325"/>
              <a:gd name="f2576" fmla="val 1858991"/>
              <a:gd name="f2577" fmla="val 2017133"/>
              <a:gd name="f2578" fmla="val 1855657"/>
              <a:gd name="f2579" fmla="val 2005225"/>
              <a:gd name="f2580" fmla="val 1873756"/>
              <a:gd name="f2581" fmla="val 1892332"/>
              <a:gd name="f2582" fmla="val 1981887"/>
              <a:gd name="f2583" fmla="val 1910432"/>
              <a:gd name="f2584" fmla="val 1985697"/>
              <a:gd name="f2585" fmla="val 1913290"/>
              <a:gd name="f2586" fmla="val 1989984"/>
              <a:gd name="f2587" fmla="val 1916147"/>
              <a:gd name="f2588" fmla="val 1919005"/>
              <a:gd name="f2589" fmla="val 2031422"/>
              <a:gd name="f2590" fmla="val 3806108"/>
              <a:gd name="f2591" fmla="val 392948"/>
              <a:gd name="f2592" fmla="val 3802774"/>
              <a:gd name="f2593" fmla="val 383898"/>
              <a:gd name="f2594" fmla="val 3796582"/>
              <a:gd name="f2595" fmla="val 379612"/>
              <a:gd name="f2596" fmla="val 3791342"/>
              <a:gd name="f2597" fmla="val 371991"/>
              <a:gd name="f2598" fmla="val 3799916"/>
              <a:gd name="f2599" fmla="val 363417"/>
              <a:gd name="f2600" fmla="val 3807537"/>
              <a:gd name="f2601" fmla="val 357702"/>
              <a:gd name="f2602" fmla="val 3817063"/>
              <a:gd name="f2603" fmla="val 3827541"/>
              <a:gd name="f2604" fmla="val 3839449"/>
              <a:gd name="f2605" fmla="val 3824684"/>
              <a:gd name="f2606" fmla="val 3815634"/>
              <a:gd name="f2607" fmla="val 3805632"/>
              <a:gd name="f2608" fmla="val 1111686"/>
              <a:gd name="f2609" fmla="val 3761336"/>
              <a:gd name="f2610" fmla="val 1113591"/>
              <a:gd name="f2611" fmla="val 3747999"/>
              <a:gd name="f2612" fmla="val 1115972"/>
              <a:gd name="f2613" fmla="val 3734663"/>
              <a:gd name="f2614" fmla="val 1117877"/>
              <a:gd name="f2615" fmla="val 3721326"/>
              <a:gd name="f2616" fmla="val 1111209"/>
              <a:gd name="f2617" fmla="val 1104065"/>
              <a:gd name="f2618" fmla="val 1097397"/>
              <a:gd name="f2619" fmla="val 3759907"/>
              <a:gd name="f2620" fmla="val 1102160"/>
              <a:gd name="f2621" fmla="val 1106923"/>
              <a:gd name="f2622" fmla="val 3760859"/>
              <a:gd name="f2623" fmla="val 917355"/>
              <a:gd name="f2624" fmla="val 2989729"/>
              <a:gd name="f2625" fmla="val 2982584"/>
              <a:gd name="f2626" fmla="val 904495"/>
              <a:gd name="f2627" fmla="val 2976869"/>
              <a:gd name="f2628" fmla="val 896398"/>
              <a:gd name="f2629" fmla="val 2974487"/>
              <a:gd name="f2630" fmla="val 893540"/>
              <a:gd name="f2631" fmla="val 2973534"/>
              <a:gd name="f2632" fmla="val 882585"/>
              <a:gd name="f2633" fmla="val 2984966"/>
              <a:gd name="f2634" fmla="val 883538"/>
              <a:gd name="f2635" fmla="val 2987347"/>
              <a:gd name="f2636" fmla="val 886872"/>
              <a:gd name="f2637" fmla="val 2995444"/>
              <a:gd name="f2638" fmla="val 3001636"/>
              <a:gd name="f2639" fmla="val 903542"/>
              <a:gd name="f2640" fmla="val 3013544"/>
              <a:gd name="f2641" fmla="val 910687"/>
              <a:gd name="f2642" fmla="val 3002113"/>
              <a:gd name="f2643" fmla="val 2992587"/>
              <a:gd name="f2644" fmla="val 4562950"/>
              <a:gd name="f2645" fmla="val 4566760"/>
              <a:gd name="f2646" fmla="val 4570570"/>
              <a:gd name="f2647" fmla="val 264347"/>
              <a:gd name="f2648" fmla="val 4574857"/>
              <a:gd name="f2649" fmla="val 266252"/>
              <a:gd name="f2650" fmla="val 4569618"/>
              <a:gd name="f2651" fmla="val 267681"/>
              <a:gd name="f2652" fmla="val 4564855"/>
              <a:gd name="f2653" fmla="val 4559615"/>
              <a:gd name="f2654" fmla="val 257679"/>
              <a:gd name="f2655" fmla="val 4555329"/>
              <a:gd name="f2656" fmla="val 245771"/>
              <a:gd name="f2657" fmla="val 4551042"/>
              <a:gd name="f2658" fmla="val 233387"/>
              <a:gd name="f2659" fmla="val 4547708"/>
              <a:gd name="f2660" fmla="val 229577"/>
              <a:gd name="f2661" fmla="val 4557710"/>
              <a:gd name="f2662" fmla="val 156703"/>
              <a:gd name="f2663" fmla="val 6018524"/>
              <a:gd name="f2664" fmla="val 6016619"/>
              <a:gd name="f2665" fmla="val 144795"/>
              <a:gd name="f2666" fmla="val 6023287"/>
              <a:gd name="f2667" fmla="val 6029479"/>
              <a:gd name="f2668" fmla="val 145272"/>
              <a:gd name="f2669" fmla="val 6038052"/>
              <a:gd name="f2670" fmla="val 6044720"/>
              <a:gd name="f2671" fmla="val 160513"/>
              <a:gd name="f2672" fmla="val 6046149"/>
              <a:gd name="f2673" fmla="val 6047102"/>
              <a:gd name="f2674" fmla="val 171468"/>
              <a:gd name="f2675" fmla="val 6039005"/>
              <a:gd name="f2676" fmla="val 6035194"/>
              <a:gd name="f2677" fmla="val 170039"/>
              <a:gd name="f2678" fmla="val 6021381"/>
              <a:gd name="f2679" fmla="val 6018047"/>
              <a:gd name="f2680" fmla="val 4085696"/>
              <a:gd name="f2681" fmla="val 529170"/>
              <a:gd name="f2682" fmla="val 4078551"/>
              <a:gd name="f2683" fmla="val 521549"/>
              <a:gd name="f2684" fmla="val 4072836"/>
              <a:gd name="f2685" fmla="val 516786"/>
              <a:gd name="f2686" fmla="val 4066644"/>
              <a:gd name="f2687" fmla="val 511071"/>
              <a:gd name="f2688" fmla="val 4071883"/>
              <a:gd name="f2689" fmla="val 504879"/>
              <a:gd name="f2690" fmla="val 4077123"/>
              <a:gd name="f2691" fmla="val 495353"/>
              <a:gd name="f2692" fmla="val 4086172"/>
              <a:gd name="f2693" fmla="val 506308"/>
              <a:gd name="f2694" fmla="val 4093317"/>
              <a:gd name="f2695" fmla="val 4099985"/>
              <a:gd name="f2696" fmla="val 4100938"/>
              <a:gd name="f2697" fmla="val 523454"/>
              <a:gd name="f2698" fmla="val 532028"/>
              <a:gd name="f2699" fmla="val 4089983"/>
              <a:gd name="f2700" fmla="val 572513"/>
              <a:gd name="f2701" fmla="val 5960891"/>
              <a:gd name="f2702" fmla="val 580134"/>
              <a:gd name="f2703" fmla="val 5956129"/>
              <a:gd name="f2704" fmla="val 5949460"/>
              <a:gd name="f2705" fmla="val 577276"/>
              <a:gd name="f2706" fmla="val 5938029"/>
              <a:gd name="f2707" fmla="val 574419"/>
              <a:gd name="f2708" fmla="val 570132"/>
              <a:gd name="f2709" fmla="val 5929932"/>
              <a:gd name="f2710" fmla="val 561558"/>
              <a:gd name="f2711" fmla="val 5924693"/>
              <a:gd name="f2712" fmla="val 558224"/>
              <a:gd name="f2713" fmla="val 5941363"/>
              <a:gd name="f2714" fmla="val 5948984"/>
              <a:gd name="f2715" fmla="val 5955176"/>
              <a:gd name="f2716" fmla="val 562035"/>
              <a:gd name="f2717" fmla="+- 0 0 -90"/>
              <a:gd name="f2718" fmla="*/ f3 1 5771334"/>
              <a:gd name="f2719" fmla="*/ f4 1 6435286"/>
              <a:gd name="f2720" fmla="val f5"/>
              <a:gd name="f2721" fmla="val f6"/>
              <a:gd name="f2722" fmla="val f7"/>
              <a:gd name="f2723" fmla="*/ f2717 f0 1"/>
              <a:gd name="f2724" fmla="+- f2722 0 f2720"/>
              <a:gd name="f2725" fmla="+- f2721 0 f2720"/>
              <a:gd name="f2726" fmla="*/ f2723 1 f2"/>
              <a:gd name="f2727" fmla="*/ f2725 1 5771334"/>
              <a:gd name="f2728" fmla="*/ f2724 1 6435286"/>
              <a:gd name="f2729" fmla="*/ 2086197 f2725 1"/>
              <a:gd name="f2730" fmla="*/ 1527010 f2724 1"/>
              <a:gd name="f2731" fmla="*/ 2137637 f2725 1"/>
              <a:gd name="f2732" fmla="*/ 1486524 f2724 1"/>
              <a:gd name="f2733" fmla="*/ 2127635 f2725 1"/>
              <a:gd name="f2734" fmla="*/ 1507958 f2724 1"/>
              <a:gd name="f2735" fmla="*/ 2097151 f2725 1"/>
              <a:gd name="f2736" fmla="*/ 1574640 f2724 1"/>
              <a:gd name="f2737" fmla="*/ 2073336 f2725 1"/>
              <a:gd name="f2738" fmla="*/ 1577021 f2724 1"/>
              <a:gd name="f2739" fmla="*/ 2045235 f2725 1"/>
              <a:gd name="f2740" fmla="*/ 1573687 f2724 1"/>
              <a:gd name="f2741" fmla="*/ 2028564 f2725 1"/>
              <a:gd name="f2742" fmla="*/ 1647038 f2724 1"/>
              <a:gd name="f2743" fmla="*/ 2049045 f2725 1"/>
              <a:gd name="f2744" fmla="*/ 1643227 f2724 1"/>
              <a:gd name="f2745" fmla="*/ 2054285 f2725 1"/>
              <a:gd name="f2746" fmla="*/ 1652753 f2724 1"/>
              <a:gd name="f2747" fmla="*/ 1942830 f2725 1"/>
              <a:gd name="f2748" fmla="*/ 1729437 f2724 1"/>
              <a:gd name="f2749" fmla="*/ 1934733 f2725 1"/>
              <a:gd name="f2750" fmla="*/ 1723246 f2724 1"/>
              <a:gd name="f2751" fmla="*/ 2014751 f2725 1"/>
              <a:gd name="f2752" fmla="*/ 1577498 f2724 1"/>
              <a:gd name="f2753" fmla="*/ 2044758 f2725 1"/>
              <a:gd name="f2754" fmla="*/ 1527486 f2724 1"/>
              <a:gd name="f2755" fmla="*/ 2169549 f2725 1"/>
              <a:gd name="f2756" fmla="*/ 1462709 f2724 1"/>
              <a:gd name="f2757" fmla="*/ 5749901 f2725 1"/>
              <a:gd name="f2758" fmla="*/ 3127380 f2724 1"/>
              <a:gd name="f2759" fmla="*/ 5703223 f2725 1"/>
              <a:gd name="f2760" fmla="*/ 3120711 f2724 1"/>
              <a:gd name="f2761" fmla="*/ 6426237 f2724 1"/>
              <a:gd name="f2762" fmla="*/ 1076439 f2725 1"/>
              <a:gd name="f2763" fmla="*/ 1091205 f2725 1"/>
              <a:gd name="f2764" fmla="*/ 6394801 f2724 1"/>
              <a:gd name="f2765" fmla="*/ 1027857 f2725 1"/>
              <a:gd name="f2766" fmla="*/ 6412901 f2724 1"/>
              <a:gd name="f2767" fmla="*/ 827810 f2725 1"/>
              <a:gd name="f2768" fmla="*/ 6408138 f2724 1"/>
              <a:gd name="f2769" fmla="*/ 836384 f2725 1"/>
              <a:gd name="f2770" fmla="*/ 6380512 f2724 1"/>
              <a:gd name="f2771" fmla="*/ 1004042 f2725 1"/>
              <a:gd name="f2772" fmla="*/ 6201423 f2724 1"/>
              <a:gd name="f2773" fmla="*/ 1007852 f2725 1"/>
              <a:gd name="f2774" fmla="*/ 6152841 f2724 1"/>
              <a:gd name="f2775" fmla="*/ 946886 f2725 1"/>
              <a:gd name="f2776" fmla="*/ 6164748 f2724 1"/>
              <a:gd name="f2777" fmla="*/ 931644 f2725 1"/>
              <a:gd name="f2778" fmla="*/ 6217617 f2724 1"/>
              <a:gd name="f2779" fmla="*/ 867343 f2725 1"/>
              <a:gd name="f2780" fmla="*/ 6300017 f2724 1"/>
              <a:gd name="f2781" fmla="*/ 816856 f2725 1"/>
              <a:gd name="f2782" fmla="*/ 6320975 f2724 1"/>
              <a:gd name="f2783" fmla="*/ 782562 f2725 1"/>
              <a:gd name="f2784" fmla="*/ 6329548 f2724 1"/>
              <a:gd name="f2785" fmla="*/ 737790 f2725 1"/>
              <a:gd name="f2786" fmla="*/ 6337169 f2724 1"/>
              <a:gd name="f2787" fmla="*/ 686825 f2725 1"/>
              <a:gd name="f2788" fmla="*/ 6336693 f2724 1"/>
              <a:gd name="f2789" fmla="*/ 691112 f2725 1"/>
              <a:gd name="f2790" fmla="*/ 6360032 f2724 1"/>
              <a:gd name="f2791" fmla="*/ 696351 f2725 1"/>
              <a:gd name="f2792" fmla="*/ 6388609 f2724 1"/>
              <a:gd name="f2793" fmla="*/ 659676 f2725 1"/>
              <a:gd name="f2794" fmla="*/ 6435287 f2724 1"/>
              <a:gd name="f2795" fmla="*/ 646340 f2725 1"/>
              <a:gd name="f2796" fmla="*/ 6390038 f2724 1"/>
              <a:gd name="f2797" fmla="*/ 6349553 f2724 1"/>
              <a:gd name="f2798" fmla="*/ 633480 f2725 1"/>
              <a:gd name="f2799" fmla="*/ 6345742 f2724 1"/>
              <a:gd name="f2800" fmla="*/ 616809 f2725 1"/>
              <a:gd name="f2801" fmla="*/ 6385751 f2724 1"/>
              <a:gd name="f2802" fmla="*/ 348176 f2725 1"/>
              <a:gd name="f2803" fmla="*/ 6402898 f2724 1"/>
              <a:gd name="f2804" fmla="*/ 411047 f2725 1"/>
              <a:gd name="f2805" fmla="*/ 6350029 f2724 1"/>
              <a:gd name="f2806" fmla="*/ 440578 f2725 1"/>
              <a:gd name="f2807" fmla="*/ 6347647 f2724 1"/>
              <a:gd name="f2808" fmla="*/ 482969 f2725 1"/>
              <a:gd name="f2809" fmla="*/ 6340027 f2724 1"/>
              <a:gd name="f2810" fmla="*/ 558701 f2725 1"/>
              <a:gd name="f2811" fmla="*/ 6248577 f2724 1"/>
              <a:gd name="f2812" fmla="*/ 551556 f2725 1"/>
              <a:gd name="f2813" fmla="*/ 6240956 f2724 1"/>
              <a:gd name="f2814" fmla="*/ 484874 f2725 1"/>
              <a:gd name="f2815" fmla="*/ 502497 f2725 1"/>
              <a:gd name="f2816" fmla="*/ 6173322 f2724 1"/>
              <a:gd name="f2817" fmla="*/ 498210 f2725 1"/>
              <a:gd name="f2818" fmla="*/ 6135694 f2724 1"/>
              <a:gd name="f2819" fmla="*/ 505355 f2725 1"/>
              <a:gd name="f2820" fmla="*/ 6107592 f2724 1"/>
              <a:gd name="f2821" fmla="*/ 565369 f2725 1"/>
              <a:gd name="f2822" fmla="*/ 6076633 f2724 1"/>
              <a:gd name="f2823" fmla="*/ 571561 f2725 1"/>
              <a:gd name="f2824" fmla="*/ 6185705 f2724 1"/>
              <a:gd name="f2825" fmla="*/ 585850 f2725 1"/>
              <a:gd name="f2826" fmla="*/ 6187610 f2724 1"/>
              <a:gd name="f2827" fmla="*/ 603949 f2725 1"/>
              <a:gd name="f2828" fmla="*/ 6124739 f2724 1"/>
              <a:gd name="f2829" fmla="*/ 670631 f2725 1"/>
              <a:gd name="f2830" fmla="*/ 6057580 f2724 1"/>
              <a:gd name="f2831" fmla="*/ 721119 f2725 1"/>
              <a:gd name="f2832" fmla="*/ 6025668 f2724 1"/>
              <a:gd name="f2833" fmla="*/ 780657 f2725 1"/>
              <a:gd name="f2834" fmla="*/ 5950889 f2724 1"/>
              <a:gd name="f2835" fmla="*/ 806853 f2725 1"/>
              <a:gd name="f2836" fmla="*/ 5932314 f2724 1"/>
              <a:gd name="f2837" fmla="*/ 864962 f2725 1"/>
              <a:gd name="f2838" fmla="*/ 5877062 f2724 1"/>
              <a:gd name="f2839" fmla="*/ 936407 f2725 1"/>
              <a:gd name="f2840" fmla="*/ 5706547 f2724 1"/>
              <a:gd name="f2841" fmla="*/ 937836 f2725 1"/>
              <a:gd name="f2842" fmla="*/ 5679874 f2724 1"/>
              <a:gd name="f2843" fmla="*/ 845434 f2725 1"/>
              <a:gd name="f2844" fmla="*/ 5782279 f2724 1"/>
              <a:gd name="f2845" fmla="*/ 833050 f2725 1"/>
              <a:gd name="f2846" fmla="*/ 5797520 f2724 1"/>
              <a:gd name="f2847" fmla="*/ 741600 f2725 1"/>
              <a:gd name="f2848" fmla="*/ 5928027 f2724 1"/>
              <a:gd name="f2849" fmla="*/ 701114 f2725 1"/>
              <a:gd name="f2850" fmla="*/ 5992327 f2724 1"/>
              <a:gd name="f2851" fmla="*/ 675394 f2725 1"/>
              <a:gd name="f2852" fmla="*/ 6000901 f2724 1"/>
              <a:gd name="f2853" fmla="*/ 674918 f2725 1"/>
              <a:gd name="f2854" fmla="*/ 5974228 f2724 1"/>
              <a:gd name="f2855" fmla="*/ 745410 f2725 1"/>
              <a:gd name="f2856" fmla="*/ 5851342 f2724 1"/>
              <a:gd name="f2857" fmla="*/ 758271 f2725 1"/>
              <a:gd name="f2858" fmla="*/ 5824669 f2724 1"/>
              <a:gd name="f2859" fmla="*/ 793040 f2725 1"/>
              <a:gd name="f2860" fmla="*/ 5785613 f2724 1"/>
              <a:gd name="f2861" fmla="*/ 5704166 f2724 1"/>
              <a:gd name="f2862" fmla="*/ 847815 f2725 1"/>
              <a:gd name="f2863" fmla="*/ 5514122 f2724 1"/>
              <a:gd name="f2864" fmla="*/ 839242 f2725 1"/>
              <a:gd name="f2865" fmla="*/ 5509358 f2724 1"/>
              <a:gd name="f2866" fmla="*/ 5546986 f2724 1"/>
              <a:gd name="f2867" fmla="*/ 777323 f2725 1"/>
              <a:gd name="f2868" fmla="*/ 5561275 f2724 1"/>
              <a:gd name="f2869" fmla="*/ 771607 f2725 1"/>
              <a:gd name="f2870" fmla="*/ 5528887 f2724 1"/>
              <a:gd name="f2871" fmla="*/ 837336 f2725 1"/>
              <a:gd name="f2872" fmla="*/ 5422196 f2724 1"/>
              <a:gd name="f2873" fmla="*/ 860199 f2725 1"/>
              <a:gd name="f2874" fmla="*/ 5389807 f2724 1"/>
              <a:gd name="f2875" fmla="*/ 845910 f2725 1"/>
              <a:gd name="f2876" fmla="*/ 5335985 f2724 1"/>
              <a:gd name="f2877" fmla="*/ 838765 f2725 1"/>
              <a:gd name="f2878" fmla="*/ 5280258 f2724 1"/>
              <a:gd name="f2879" fmla="*/ 854007 f2725 1"/>
              <a:gd name="f2880" fmla="*/ 5222149 f2724 1"/>
              <a:gd name="f2881" fmla="*/ 846862 f2725 1"/>
              <a:gd name="f2882" fmla="*/ 5217863 f2724 1"/>
              <a:gd name="f2883" fmla="*/ 761128 f2725 1"/>
              <a:gd name="f2884" fmla="*/ 5321696 f2724 1"/>
              <a:gd name="f2885" fmla="*/ 748745 f2725 1"/>
              <a:gd name="f2886" fmla="*/ 5316457 f2724 1"/>
              <a:gd name="f2887" fmla="*/ 747792 f2725 1"/>
              <a:gd name="f2888" fmla="*/ 5269779 f2724 1"/>
              <a:gd name="f2889" fmla="*/ 732550 f2725 1"/>
              <a:gd name="f2890" fmla="*/ 5251204 f2724 1"/>
              <a:gd name="f2891" fmla="*/ 717785 f2725 1"/>
              <a:gd name="f2892" fmla="*/ 5266922 f2724 1"/>
              <a:gd name="f2893" fmla="*/ 687302 f2725 1"/>
              <a:gd name="f2894" fmla="*/ 5460776 f2724 1"/>
              <a:gd name="f2895" fmla="*/ 677776 f2725 1"/>
              <a:gd name="f2896" fmla="*/ 5495546 f2724 1"/>
              <a:gd name="f2897" fmla="*/ 642053 f2725 1"/>
              <a:gd name="f2898" fmla="*/ 5493641 f2724 1"/>
              <a:gd name="f2899" fmla="*/ 584897 f2725 1"/>
              <a:gd name="f2900" fmla="*/ 5498880 f2724 1"/>
              <a:gd name="f2901" fmla="*/ 579182 f2725 1"/>
              <a:gd name="f2902" fmla="*/ 5502214 f2724 1"/>
              <a:gd name="f2903" fmla="*/ 523931 f2725 1"/>
              <a:gd name="f2904" fmla="*/ 5549844 f2724 1"/>
              <a:gd name="f2905" fmla="*/ 494876 f2725 1"/>
              <a:gd name="f2906" fmla="*/ 5573183 f2724 1"/>
              <a:gd name="f2907" fmla="*/ 451533 f2725 1"/>
              <a:gd name="f2908" fmla="*/ 5596522 f2724 1"/>
              <a:gd name="f2909" fmla="*/ 421050 f2725 1"/>
              <a:gd name="f2910" fmla="*/ 5599856 f2724 1"/>
              <a:gd name="f2911" fmla="*/ 420573 f2725 1"/>
              <a:gd name="f2912" fmla="*/ 5563181 f2724 1"/>
              <a:gd name="f2913" fmla="*/ 447723 f2725 1"/>
              <a:gd name="f2914" fmla="*/ 5545557 f2724 1"/>
              <a:gd name="f2915" fmla="*/ 465346 f2725 1"/>
              <a:gd name="f2916" fmla="*/ 565845 f2725 1"/>
              <a:gd name="f2917" fmla="*/ 5426482 f2724 1"/>
              <a:gd name="f2918" fmla="*/ 576324 f2725 1"/>
              <a:gd name="f2919" fmla="*/ 5400762 f2724 1"/>
              <a:gd name="f2920" fmla="*/ 599186 f2725 1"/>
              <a:gd name="f2921" fmla="*/ 5339796 f2724 1"/>
              <a:gd name="f2922" fmla="*/ 626335 f2725 1"/>
              <a:gd name="f2923" fmla="*/ 5273590 f2724 1"/>
              <a:gd name="f2924" fmla="*/ 5209765 f2724 1"/>
              <a:gd name="f2925" fmla="*/ 672060 f2725 1"/>
              <a:gd name="f2926" fmla="*/ 5139749 f2724 1"/>
              <a:gd name="f2927" fmla="*/ 718738 f2725 1"/>
              <a:gd name="f2928" fmla="*/ 5057349 f2724 1"/>
              <a:gd name="f2929" fmla="*/ 776846 f2725 1"/>
              <a:gd name="f2930" fmla="*/ 4946848 f2724 1"/>
              <a:gd name="f2931" fmla="*/ 4900646 f2724 1"/>
              <a:gd name="f2932" fmla="*/ 850673 f2725 1"/>
              <a:gd name="f2933" fmla="*/ 4825391 f2724 1"/>
              <a:gd name="f2934" fmla="*/ 909734 f2725 1"/>
              <a:gd name="f2935" fmla="*/ 4719176 f2724 1"/>
              <a:gd name="f2936" fmla="*/ 984037 f2725 1"/>
              <a:gd name="f2937" fmla="*/ 4605340 f2724 1"/>
              <a:gd name="f2938" fmla="*/ 1015473 f2725 1"/>
              <a:gd name="f2939" fmla="*/ 4536276 f2724 1"/>
              <a:gd name="f2940" fmla="*/ 1125975 f2725 1"/>
              <a:gd name="f2941" fmla="*/ 4325752 f2724 1"/>
              <a:gd name="f2942" fmla="*/ 1163602 f2725 1"/>
              <a:gd name="f2943" fmla="*/ 4217632 f2724 1"/>
              <a:gd name="f2944" fmla="*/ 1187417 f2725 1"/>
              <a:gd name="f2945" fmla="*/ 4142376 f2724 1"/>
              <a:gd name="f2946" fmla="*/ 1247908 f2725 1"/>
              <a:gd name="f2947" fmla="*/ 3992341 f2724 1"/>
              <a:gd name="f2948" fmla="*/ 1248860 f2725 1"/>
              <a:gd name="f2949" fmla="*/ 3946140 f2724 1"/>
              <a:gd name="f2950" fmla="*/ 1206469 f2725 1"/>
              <a:gd name="f2951" fmla="*/ 3975671 f2724 1"/>
              <a:gd name="f2952" fmla="*/ 1183607 f2725 1"/>
              <a:gd name="f2953" fmla="*/ 3922801 f2724 1"/>
              <a:gd name="f2954" fmla="*/ 1186941 f2725 1"/>
              <a:gd name="f2955" fmla="*/ 3870408 f2724 1"/>
              <a:gd name="f2956" fmla="*/ 1164079 f2725 1"/>
              <a:gd name="f2957" fmla="*/ 3820873 f2724 1"/>
              <a:gd name="f2958" fmla="*/ 1153600 f2725 1"/>
              <a:gd name="f2959" fmla="*/ 3739902 f2724 1"/>
              <a:gd name="f2960" fmla="*/ 1146456 f2725 1"/>
              <a:gd name="f2961" fmla="*/ 3657502 f2724 1"/>
              <a:gd name="f2962" fmla="*/ 1132643 f2725 1"/>
              <a:gd name="f2963" fmla="*/ 3618922 f2724 1"/>
              <a:gd name="f2964" fmla="*/ 1150742 f2725 1"/>
              <a:gd name="f2965" fmla="*/ 3575578 f2724 1"/>
              <a:gd name="f2966" fmla="*/ 1175986 f2725 1"/>
              <a:gd name="f2967" fmla="*/ 3602727 f2724 1"/>
              <a:gd name="f2968" fmla="*/ 1191704 f2725 1"/>
              <a:gd name="f2969" fmla="*/ 3613206 f2724 1"/>
              <a:gd name="f2970" fmla="*/ 1217901 f2725 1"/>
              <a:gd name="f2971" fmla="*/ 3530330 f2724 1"/>
              <a:gd name="f2972" fmla="*/ 1228379 f2725 1"/>
              <a:gd name="f2973" fmla="*/ 3482223 f2724 1"/>
              <a:gd name="f2974" fmla="*/ 1304111 f2725 1"/>
              <a:gd name="f2975" fmla="*/ 3302658 f2724 1"/>
              <a:gd name="f2976" fmla="*/ 1361267 f2725 1"/>
              <a:gd name="f2977" fmla="*/ 3155481 f2724 1"/>
              <a:gd name="f2978" fmla="*/ 1366030 f2725 1"/>
              <a:gd name="f2979" fmla="*/ 3132143 f2724 1"/>
              <a:gd name="f2980" fmla="*/ 1316019 f2725 1"/>
              <a:gd name="f2981" fmla="*/ 3128809 f2724 1"/>
              <a:gd name="f2982" fmla="*/ 1311256 f2725 1"/>
              <a:gd name="f2983" fmla="*/ 3119282 f2724 1"/>
              <a:gd name="f2984" fmla="*/ 3059269 f2724 1"/>
              <a:gd name="f2985" fmla="*/ 1394132 f2725 1"/>
              <a:gd name="f2986" fmla="*/ 3080226 f2724 1"/>
              <a:gd name="f2987" fmla="*/ 1412708 f2725 1"/>
              <a:gd name="f2988" fmla="*/ 3049266 f2724 1"/>
              <a:gd name="f2989" fmla="*/ 1452241 f2725 1"/>
              <a:gd name="f2990" fmla="*/ 3030691 f2724 1"/>
              <a:gd name="f2991" fmla="*/ 1476056 f2725 1"/>
              <a:gd name="f2992" fmla="*/ 3021164 f2724 1"/>
              <a:gd name="f2993" fmla="*/ 1540356 f2725 1"/>
              <a:gd name="f2994" fmla="*/ 2945909 f2724 1"/>
              <a:gd name="f2995" fmla="*/ 1546072 f2725 1"/>
              <a:gd name="f2996" fmla="*/ 2923523 f2724 1"/>
              <a:gd name="f2997" fmla="*/ 1519875 f2725 1"/>
              <a:gd name="f2998" fmla="*/ 2914473 f2724 1"/>
              <a:gd name="f2999" fmla="*/ 1467958 f2725 1"/>
              <a:gd name="f3000" fmla="*/ 2939717 f2724 1"/>
              <a:gd name="f3001" fmla="*/ 1561790 f2725 1"/>
              <a:gd name="f3002" fmla="*/ 2704425 f2724 1"/>
              <a:gd name="f3003" fmla="*/ 1566553 f2725 1"/>
              <a:gd name="f3004" fmla="*/ 2738718 f2724 1"/>
              <a:gd name="f3005" fmla="*/ 1591320 f2725 1"/>
              <a:gd name="f3006" fmla="*/ 2770631 f2724 1"/>
              <a:gd name="f3007" fmla="*/ 1624185 f2725 1"/>
              <a:gd name="f3008" fmla="*/ 2753484 f2724 1"/>
              <a:gd name="f3009" fmla="*/ 1656097 f2725 1"/>
              <a:gd name="f3010" fmla="*/ 2605354 f2724 1"/>
              <a:gd name="f3011" fmla="*/ 1661337 f2725 1"/>
              <a:gd name="f3012" fmla="*/ 2573918 f2724 1"/>
              <a:gd name="f3013" fmla="*/ 1760883 f2725 1"/>
              <a:gd name="f3014" fmla="*/ 2406261 f2724 1"/>
              <a:gd name="f3015" fmla="*/ 1845665 f2725 1"/>
              <a:gd name="f3016" fmla="*/ 2273849 f2724 1"/>
              <a:gd name="f3017" fmla="*/ 1847570 f2725 1"/>
              <a:gd name="f3018" fmla="*/ 2270991 f2724 1"/>
              <a:gd name="f3019" fmla="*/ 1952356 f2725 1"/>
              <a:gd name="f3020" fmla="*/ 2135722 f2724 1"/>
              <a:gd name="f3021" fmla="*/ 2011894 f2725 1"/>
              <a:gd name="f3022" fmla="*/ 2016170 f2724 1"/>
              <a:gd name="f3023" fmla="*/ 2024754 f2725 1"/>
              <a:gd name="f3024" fmla="*/ 1989974 f2724 1"/>
              <a:gd name="f3025" fmla="*/ 2033327 f2725 1"/>
              <a:gd name="f3026" fmla="*/ 1933770 f2724 1"/>
              <a:gd name="f3027" fmla="*/ 1869470 f2724 1"/>
              <a:gd name="f3028" fmla="*/ 2096675 f2725 1"/>
              <a:gd name="f3029" fmla="*/ 1770399 f2724 1"/>
              <a:gd name="f3030" fmla="*/ 2087626 f2725 1"/>
              <a:gd name="f3031" fmla="*/ 1737534 f2724 1"/>
              <a:gd name="f3032" fmla="*/ 2073813 f2725 1"/>
              <a:gd name="f3033" fmla="*/ 1696096 f2724 1"/>
              <a:gd name="f3034" fmla="*/ 2121919 f2725 1"/>
              <a:gd name="f3035" fmla="*/ 1657992 f2724 1"/>
              <a:gd name="f3036" fmla="*/ 2141924 f2725 1"/>
              <a:gd name="f3037" fmla="*/ 1649895 f2724 1"/>
              <a:gd name="f3038" fmla="*/ 2122396 f2725 1"/>
              <a:gd name="f3039" fmla="*/ 1616554 f2724 1"/>
              <a:gd name="f3040" fmla="*/ 2201461 f2725 1"/>
              <a:gd name="f3041" fmla="*/ 1532725 f2724 1"/>
              <a:gd name="f3042" fmla="*/ 3085475 f2725 1"/>
              <a:gd name="f3043" fmla="*/ 935444 f2724 1"/>
              <a:gd name="f3044" fmla="*/ 3108814 f2725 1"/>
              <a:gd name="f3045" fmla="*/ 890196 f2724 1"/>
              <a:gd name="f3046" fmla="*/ 3131676 f2725 1"/>
              <a:gd name="f3047" fmla="*/ 842566 f2724 1"/>
              <a:gd name="f3048" fmla="*/ 3221221 f2725 1"/>
              <a:gd name="f3049" fmla="*/ 712536 f2724 1"/>
              <a:gd name="f3050" fmla="*/ 3215029 f2725 1"/>
              <a:gd name="f3051" fmla="*/ 706344 f2724 1"/>
              <a:gd name="f3052" fmla="*/ 3159778 f2725 1"/>
              <a:gd name="f3053" fmla="*/ 752545 f2724 1"/>
              <a:gd name="f3054" fmla="*/ 3036893 f2725 1"/>
              <a:gd name="f3055" fmla="*/ 858284 f2724 1"/>
              <a:gd name="f3056" fmla="*/ 3019269 f2725 1"/>
              <a:gd name="f3057" fmla="*/ 911629 f2724 1"/>
              <a:gd name="f3058" fmla="*/ 1463662 f2724 1"/>
              <a:gd name="f3059" fmla="*/ 2170026 f2725 1"/>
              <a:gd name="f3060" fmla="*/ 1462233 f2724 1"/>
              <a:gd name="f3061" fmla="*/ 2956874 f2725 1"/>
              <a:gd name="f3062" fmla="*/ 876860 f2724 1"/>
              <a:gd name="f3063" fmla="*/ 2940204 f2725 1"/>
              <a:gd name="f3064" fmla="*/ 811606 f2724 1"/>
              <a:gd name="f3065" fmla="*/ 2938775 f2725 1"/>
              <a:gd name="f3066" fmla="*/ 753974 f2724 1"/>
              <a:gd name="f3067" fmla="*/ 2992597 f2725 1"/>
              <a:gd name="f3068" fmla="*/ 721109 f2724 1"/>
              <a:gd name="f3069" fmla="*/ 2995454 f2725 1"/>
              <a:gd name="f3070" fmla="*/ 665382 f2724 1"/>
              <a:gd name="f3071" fmla="*/ 2894002 f2725 1"/>
              <a:gd name="f3072" fmla="*/ 535828 f2724 1"/>
              <a:gd name="f3073" fmla="*/ 2926867 f2725 1"/>
              <a:gd name="f3074" fmla="*/ 337211 f2724 1"/>
              <a:gd name="f3075" fmla="*/ 3044513 f2725 1"/>
              <a:gd name="f3076" fmla="*/ 250048 f2724 1"/>
              <a:gd name="f3077" fmla="*/ 3155015 f2725 1"/>
              <a:gd name="f3078" fmla="*/ 213373 f2724 1"/>
              <a:gd name="f3079" fmla="*/ 3184546 f2725 1"/>
              <a:gd name="f3080" fmla="*/ 3192643 f2725 1"/>
              <a:gd name="f3081" fmla="*/ 225757 f2724 1"/>
              <a:gd name="f3082" fmla="*/ 3142632 f2725 1"/>
              <a:gd name="f3083" fmla="*/ 253382 f2724 1"/>
              <a:gd name="f3084" fmla="*/ 3215505 f2725 1"/>
              <a:gd name="f3085" fmla="*/ 278626 f2724 1"/>
              <a:gd name="f3086" fmla="*/ 3220268 f2725 1"/>
              <a:gd name="f3087" fmla="*/ 237664 f2724 1"/>
              <a:gd name="f3088" fmla="*/ 3262183 f2725 1"/>
              <a:gd name="f3089" fmla="*/ 3287903 f2725 1"/>
              <a:gd name="f3090" fmla="*/ 221470 f2724 1"/>
              <a:gd name="f3091" fmla="*/ 3278853 f2725 1"/>
              <a:gd name="f3092" fmla="*/ 244332 f2724 1"/>
              <a:gd name="f3093" fmla="*/ 3263135 f2725 1"/>
              <a:gd name="f3094" fmla="*/ 256240 f2724 1"/>
              <a:gd name="f3095" fmla="*/ 3251704 f2725 1"/>
              <a:gd name="f3096" fmla="*/ 307204 f2724 1"/>
              <a:gd name="f3097" fmla="*/ 3298382 f2725 1"/>
              <a:gd name="f3098" fmla="*/ 362455 f2724 1"/>
              <a:gd name="f3099" fmla="*/ 3302668 f2725 1"/>
              <a:gd name="f3100" fmla="*/ 367218 f2724 1"/>
              <a:gd name="f3101" fmla="*/ 3354585 f2725 1"/>
              <a:gd name="f3102" fmla="*/ 504869 f2724 1"/>
              <a:gd name="f3103" fmla="*/ 3392689 f2725 1"/>
              <a:gd name="f3104" fmla="*/ 527731 f2724 1"/>
              <a:gd name="f3105" fmla="*/ 3456037 f2725 1"/>
              <a:gd name="f3106" fmla="*/ 500106 f2724 1"/>
              <a:gd name="f3107" fmla="*/ 3612740 f2725 1"/>
              <a:gd name="f3108" fmla="*/ 425327 f2724 1"/>
              <a:gd name="f3109" fmla="*/ 3772301 f2725 1"/>
              <a:gd name="f3110" fmla="*/ 362931 f2724 1"/>
              <a:gd name="f3111" fmla="*/ 3984731 f2725 1"/>
              <a:gd name="f3112" fmla="*/ 289581 f2724 1"/>
              <a:gd name="f3113" fmla="*/ 4019024 f2725 1"/>
              <a:gd name="f3114" fmla="*/ 278150 f2724 1"/>
              <a:gd name="f3115" fmla="*/ 4089041 f2725 1"/>
              <a:gd name="f3116" fmla="*/ 197179 f2724 1"/>
              <a:gd name="f3117" fmla="*/ 3983302 f2725 1"/>
              <a:gd name="f3118" fmla="*/ 217183 f2724 1"/>
              <a:gd name="f3119" fmla="*/ 3965202 f2725 1"/>
              <a:gd name="f3120" fmla="*/ 224804 f2724 1"/>
              <a:gd name="f3121" fmla="*/ 3860892 f2725 1"/>
              <a:gd name="f3122" fmla="*/ 267671 f2724 1"/>
              <a:gd name="f3123" fmla="*/ 3822312 f2725 1"/>
              <a:gd name="f3124" fmla="*/ 264813 f2724 1"/>
              <a:gd name="f3125" fmla="*/ 3830886 f2725 1"/>
              <a:gd name="f3126" fmla="*/ 234330 f2724 1"/>
              <a:gd name="f3127" fmla="*/ 3915191 f2725 1"/>
              <a:gd name="f3128" fmla="*/ 143357 f2724 1"/>
              <a:gd name="f3129" fmla="*/ 3922812 f2725 1"/>
              <a:gd name="f3130" fmla="*/ 128115 f2724 1"/>
              <a:gd name="f3131" fmla="*/ 3781827 f2725 1"/>
              <a:gd name="f3132" fmla="*/ 166219 f2724 1"/>
              <a:gd name="f3133" fmla="*/ 3758964 f2725 1"/>
              <a:gd name="f3134" fmla="*/ 179556 f2724 1"/>
              <a:gd name="f3135" fmla="*/ 3731339 f2725 1"/>
              <a:gd name="f3136" fmla="*/ 175745 f2724 1"/>
              <a:gd name="f3137" fmla="*/ 152883 f2724 1"/>
              <a:gd name="f3138" fmla="*/ 3754678 f2725 1"/>
              <a:gd name="f3139" fmla="*/ 91440 f2724 1"/>
              <a:gd name="f3140" fmla="*/ 3597022 f2725 1"/>
              <a:gd name="f3141" fmla="*/ 112873 f2724 1"/>
              <a:gd name="f3142" fmla="*/ 3583686 f2725 1"/>
              <a:gd name="f3143" fmla="*/ 144309 f2724 1"/>
              <a:gd name="f3144" fmla="*/ 3599880 f2725 1"/>
              <a:gd name="f3145" fmla="*/ 199084 f2724 1"/>
              <a:gd name="f3146" fmla="*/ 3523196 f2725 1"/>
              <a:gd name="f3147" fmla="*/ 268624 f2724 1"/>
              <a:gd name="f3148" fmla="*/ 3498428 f2725 1"/>
              <a:gd name="f3149" fmla="*/ 246238 f2724 1"/>
              <a:gd name="f3150" fmla="*/ 188129 f2724 1"/>
              <a:gd name="f3151" fmla="*/ 3503191 f2725 1"/>
              <a:gd name="f3152" fmla="*/ 170506 f2724 1"/>
              <a:gd name="f3153" fmla="*/ 3541771 f2725 1"/>
              <a:gd name="f3154" fmla="*/ 122399 f2724 1"/>
              <a:gd name="f3155" fmla="*/ 3615122 f2725 1"/>
              <a:gd name="f3156" fmla="*/ 81914 f2724 1"/>
              <a:gd name="f3157" fmla="*/ 3752772 f2725 1"/>
              <a:gd name="f3158" fmla="*/ 41905 f2724 1"/>
              <a:gd name="f3159" fmla="*/ 3785161 f2725 1"/>
              <a:gd name="f3160" fmla="*/ 46191 f2724 1"/>
              <a:gd name="f3161" fmla="*/ 3840412 f2725 1"/>
              <a:gd name="f3162" fmla="*/ 42381 f2724 1"/>
              <a:gd name="f3163" fmla="*/ 3900902 f2725 1"/>
              <a:gd name="f3164" fmla="*/ 14756 f2724 1"/>
              <a:gd name="f3165" fmla="*/ 3966155 f2725 1"/>
              <a:gd name="f3166" fmla="*/ 19995 f2724 1"/>
              <a:gd name="f3167" fmla="*/ 3948056 f2725 1"/>
              <a:gd name="f3168" fmla="*/ 57146 f2724 1"/>
              <a:gd name="f3169" fmla="*/ 4009498 f2725 1"/>
              <a:gd name="f3170" fmla="*/ 43334 f2724 1"/>
              <a:gd name="f3171" fmla="*/ 4167154 f2725 1"/>
              <a:gd name="f3172" fmla="*/ 18090 f2724 1"/>
              <a:gd name="f3173" fmla="*/ 4319094 f2725 1"/>
              <a:gd name="f3174" fmla="*/ 24282 f2724 1"/>
              <a:gd name="f3175" fmla="*/ 4362437 f2725 1"/>
              <a:gd name="f3176" fmla="*/ 90964 f2724 1"/>
              <a:gd name="f3177" fmla="*/ 4380060 f2725 1"/>
              <a:gd name="f3178" fmla="*/ 96679 f2724 1"/>
              <a:gd name="f3179" fmla="*/ 4542479 f2725 1"/>
              <a:gd name="f3180" fmla="*/ 45239 f2724 1"/>
              <a:gd name="f3181" fmla="*/ 4701087 f2725 1"/>
              <a:gd name="f3182" fmla="*/ 943 f2724 1"/>
              <a:gd name="f3183" fmla="*/ 4795394 f2725 1"/>
              <a:gd name="f3184" fmla="*/ 9040 f2724 1"/>
              <a:gd name="f3185" fmla="*/ 4853980 f2725 1"/>
              <a:gd name="f3186" fmla="*/ 4873031 f2725 1"/>
              <a:gd name="f3187" fmla="*/ 42857 f2724 1"/>
              <a:gd name="f3188" fmla="*/ 4957337 f2725 1"/>
              <a:gd name="f3189" fmla="*/ 48573 f2724 1"/>
              <a:gd name="f3190" fmla="*/ 5106895 f2725 1"/>
              <a:gd name="f3191" fmla="*/ 72864 f2724 1"/>
              <a:gd name="f3192" fmla="*/ 5121660 f2725 1"/>
              <a:gd name="f3193" fmla="*/ 68101 f2724 1"/>
              <a:gd name="f3194" fmla="*/ 5193105 f2725 1"/>
              <a:gd name="f3195" fmla="*/ 61433 f2724 1"/>
              <a:gd name="f3196" fmla="*/ 5267885 f2725 1"/>
              <a:gd name="f3197" fmla="*/ 79056 f2724 1"/>
              <a:gd name="f3198" fmla="*/ 5286460 f2725 1"/>
              <a:gd name="f3199" fmla="*/ 85248 f2724 1"/>
              <a:gd name="f3200" fmla="*/ 5389818 f2725 1"/>
              <a:gd name="f3201" fmla="*/ 124781 f2724 1"/>
              <a:gd name="f3202" fmla="*/ 5440782 f2725 1"/>
              <a:gd name="f3203" fmla="*/ 110016 f2724 1"/>
              <a:gd name="f3204" fmla="*/ 5494127 f2725 1"/>
              <a:gd name="f3205" fmla="*/ 116208 f2724 1"/>
              <a:gd name="f3206" fmla="*/ 5498890 f2725 1"/>
              <a:gd name="f3207" fmla="*/ 147167 f2724 1"/>
              <a:gd name="f3208" fmla="*/ 5511751 f2725 1"/>
              <a:gd name="f3209" fmla="*/ 144786 f2724 1"/>
              <a:gd name="f3210" fmla="*/ 5551760 f2725 1"/>
              <a:gd name="f3211" fmla="*/ 150025 f2724 1"/>
              <a:gd name="f3212" fmla="*/ 5564144 f2725 1"/>
              <a:gd name="f3213" fmla="*/ 160980 f2724 1"/>
              <a:gd name="f3214" fmla="*/ 5700842 f2725 1"/>
              <a:gd name="f3215" fmla="*/ 129544 f2724 1"/>
              <a:gd name="f3216" fmla="*/ 5718465 f2725 1"/>
              <a:gd name="f3217" fmla="*/ 206228 f2724 1"/>
              <a:gd name="f3218" fmla="*/ 5752759 f2725 1"/>
              <a:gd name="f3219" fmla="*/ 188605 f2724 1"/>
              <a:gd name="f3220" fmla="*/ 5771334 f2725 1"/>
              <a:gd name="f3221" fmla="*/ 173840 f2724 1"/>
              <a:gd name="f3222" fmla="*/ 1481295 f2725 1"/>
              <a:gd name="f3223" fmla="*/ 3156910 f2724 1"/>
              <a:gd name="f3224" fmla="*/ 1488439 f2725 1"/>
              <a:gd name="f3225" fmla="*/ 3162149 f2724 1"/>
              <a:gd name="f3226" fmla="*/ 1518446 f2725 1"/>
              <a:gd name="f3227" fmla="*/ 3118330 f2724 1"/>
              <a:gd name="f3228" fmla="*/ 1509397 f2725 1"/>
              <a:gd name="f3229" fmla="*/ 3111662 f2724 1"/>
              <a:gd name="f3230" fmla="*/ 1081679 f2725 1"/>
              <a:gd name="f3231" fmla="*/ 5945173 f2724 1"/>
              <a:gd name="f3232" fmla="*/ 1061198 f2725 1"/>
              <a:gd name="f3233" fmla="*/ 6039481 f2724 1"/>
              <a:gd name="f3234" fmla="*/ 556795 f2725 1"/>
              <a:gd name="f3235" fmla="*/ 2412929 f2724 1"/>
              <a:gd name="f3236" fmla="*/ 605854 f2725 1"/>
              <a:gd name="f3237" fmla="*/ 2571537 f2724 1"/>
              <a:gd name="f3238" fmla="*/ 651579 f2725 1"/>
              <a:gd name="f3239" fmla="*/ 2623454 f2724 1"/>
              <a:gd name="f3240" fmla="*/ 797327 f2725 1"/>
              <a:gd name="f3241" fmla="*/ 2666321 f2724 1"/>
              <a:gd name="f3242" fmla="*/ 932120 f2725 1"/>
              <a:gd name="f3243" fmla="*/ 2602973 f2724 1"/>
              <a:gd name="f3244" fmla="*/ 990705 f2725 1"/>
              <a:gd name="f3245" fmla="*/ 2522478 f2724 1"/>
              <a:gd name="f3246" fmla="*/ 1006423 f2725 1"/>
              <a:gd name="f3247" fmla="*/ 2424836 f2724 1"/>
              <a:gd name="f3248" fmla="*/ 913545 f2725 1"/>
              <a:gd name="f3249" fmla="*/ 2230029 f2724 1"/>
              <a:gd name="f3250" fmla="*/ 760652 f2725 1"/>
              <a:gd name="f3251" fmla="*/ 2179542 f2724 1"/>
              <a:gd name="f3252" fmla="*/ 2201451 f2724 1"/>
              <a:gd name="f3253" fmla="*/ 600615 f2725 1"/>
              <a:gd name="f3254" fmla="*/ 2259560 f2724 1"/>
              <a:gd name="f3255" fmla="*/ 554890 f2725 1"/>
              <a:gd name="f3256" fmla="*/ 2389590 f2724 1"/>
              <a:gd name="f3257" fmla="*/ 557272 f2725 1"/>
              <a:gd name="f3258" fmla="*/ 2411976 f2724 1"/>
              <a:gd name="f3259" fmla="*/ 1116925 f2725 1"/>
              <a:gd name="f3260" fmla="*/ 3255981 f2724 1"/>
              <a:gd name="f3261" fmla="*/ 1086442 f2725 1"/>
              <a:gd name="f3262" fmla="*/ 3259315 f2724 1"/>
              <a:gd name="f3263" fmla="*/ 3267888 f2724 1"/>
              <a:gd name="f3264" fmla="*/ 942123 f2725 1"/>
              <a:gd name="f3265" fmla="*/ 3496989 f2724 1"/>
              <a:gd name="f3266" fmla="*/ 932597 f2725 1"/>
              <a:gd name="f3267" fmla="*/ 3510801 f2724 1"/>
              <a:gd name="f3268" fmla="*/ 926405 f2725 1"/>
              <a:gd name="f3269" fmla="*/ 3508420 f2724 1"/>
              <a:gd name="f3270" fmla="*/ 949743 f2725 1"/>
              <a:gd name="f3271" fmla="*/ 3404587 f2724 1"/>
              <a:gd name="f3272" fmla="*/ 929739 f2725 1"/>
              <a:gd name="f3273" fmla="*/ 3397918 f2724 1"/>
              <a:gd name="f3274" fmla="*/ 898779 f2725 1"/>
              <a:gd name="f3275" fmla="*/ 3466505 f2724 1"/>
              <a:gd name="f3276" fmla="*/ 888301 f2725 1"/>
              <a:gd name="f3277" fmla="*/ 3504610 f2724 1"/>
              <a:gd name="f3278" fmla="*/ 812569 f2725 1"/>
              <a:gd name="f3279" fmla="*/ 3714658 f2724 1"/>
              <a:gd name="f3280" fmla="*/ 805424 f2725 1"/>
              <a:gd name="f3281" fmla="*/ 3743712 f2724 1"/>
              <a:gd name="f3282" fmla="*/ 767797 f2725 1"/>
              <a:gd name="f3283" fmla="*/ 3883268 f2724 1"/>
              <a:gd name="f3284" fmla="*/ 3937567 f2724 1"/>
              <a:gd name="f3285" fmla="*/ 790183 f2725 1"/>
              <a:gd name="f3286" fmla="*/ 3967574 f2724 1"/>
              <a:gd name="f3287" fmla="*/ 854483 f2725 1"/>
              <a:gd name="f3288" fmla="*/ 3894223 f2724 1"/>
              <a:gd name="f3289" fmla="*/ 880203 f2725 1"/>
              <a:gd name="f3290" fmla="*/ 957841 f2725 1"/>
              <a:gd name="f3291" fmla="*/ 3865169 f2724 1"/>
              <a:gd name="f3292" fmla="*/ 984513 f2725 1"/>
              <a:gd name="f3293" fmla="*/ 3838020 f2724 1"/>
              <a:gd name="f3294" fmla="*/ 950696 f2725 1"/>
              <a:gd name="f3295" fmla="*/ 3835162 f2724 1"/>
              <a:gd name="f3296" fmla="*/ 917831 f2725 1"/>
              <a:gd name="f3297" fmla="*/ 3832304 f2724 1"/>
              <a:gd name="f3298" fmla="*/ 916879 f2725 1"/>
              <a:gd name="f3299" fmla="*/ 3803250 f2724 1"/>
              <a:gd name="f3300" fmla="*/ 948791 f2725 1"/>
              <a:gd name="f3301" fmla="*/ 3787056 f2724 1"/>
              <a:gd name="f3302" fmla="*/ 1051672 f2725 1"/>
              <a:gd name="f3303" fmla="*/ 3699893 f2724 1"/>
              <a:gd name="f3304" fmla="*/ 1057864 f2725 1"/>
              <a:gd name="f3305" fmla="*/ 3564624 f2724 1"/>
              <a:gd name="f3306" fmla="*/ 1078821 f2725 1"/>
              <a:gd name="f3307" fmla="*/ 3435546 f2724 1"/>
              <a:gd name="f3308" fmla="*/ 1120735 f2725 1"/>
              <a:gd name="f3309" fmla="*/ 3283606 f2724 1"/>
              <a:gd name="f3310" fmla="*/ 1116449 f2725 1"/>
              <a:gd name="f3311" fmla="*/ 90973 f2725 1"/>
              <a:gd name="f3312" fmla="*/ 2831597 f2724 1"/>
              <a:gd name="f3313" fmla="*/ 136222 f2725 1"/>
              <a:gd name="f3314" fmla="*/ 2886372 f2724 1"/>
              <a:gd name="f3315" fmla="*/ 196236 f2725 1"/>
              <a:gd name="f3316" fmla="*/ 2903042 f2724 1"/>
              <a:gd name="f3317" fmla="*/ 308643 f2725 1"/>
              <a:gd name="f3318" fmla="*/ 2828263 f2724 1"/>
              <a:gd name="f3319" fmla="*/ 283399 f2725 1"/>
              <a:gd name="f3320" fmla="*/ 2694422 f2724 1"/>
              <a:gd name="f3321" fmla="*/ 232911 f2725 1"/>
              <a:gd name="f3322" fmla="*/ 2669655 f2724 1"/>
              <a:gd name="f3323" fmla="*/ 101928 f2725 1"/>
              <a:gd name="f3324" fmla="*/ 2699185 f2724 1"/>
              <a:gd name="f3325" fmla="*/ 82400 f2725 1"/>
              <a:gd name="f3326" fmla="*/ 2795874 f2724 1"/>
              <a:gd name="f3327" fmla="*/ 2831121 f2724 1"/>
              <a:gd name="f3328" fmla="*/ 1411279 f2725 1"/>
              <a:gd name="f3329" fmla="*/ 2487708 f2724 1"/>
              <a:gd name="f3330" fmla="*/ 1427473 f2725 1"/>
              <a:gd name="f3331" fmla="*/ 2451985 f2724 1"/>
              <a:gd name="f3332" fmla="*/ 1516065 f2725 1"/>
              <a:gd name="f3333" fmla="*/ 2257655 f2724 1"/>
              <a:gd name="f3334" fmla="*/ 1575126 f2725 1"/>
              <a:gd name="f3335" fmla="*/ 2194783 f2724 1"/>
              <a:gd name="f3336" fmla="*/ 1592273 f2725 1"/>
              <a:gd name="f3337" fmla="*/ 2208120 f2724 1"/>
              <a:gd name="f3338" fmla="*/ 1593226 f2725 1"/>
              <a:gd name="f3339" fmla="*/ 2236697 f2724 1"/>
              <a:gd name="f3340" fmla="*/ 1673720 f2725 1"/>
              <a:gd name="f3341" fmla="*/ 2163347 f2724 1"/>
              <a:gd name="f3342" fmla="*/ 1713730 f2725 1"/>
              <a:gd name="f3343" fmla="*/ 2060943 f2724 1"/>
              <a:gd name="f3344" fmla="*/ 1817563 f2725 1"/>
              <a:gd name="f3345" fmla="*/ 1865659 f2724 1"/>
              <a:gd name="f3346" fmla="*/ 1851857 f2725 1"/>
              <a:gd name="f3347" fmla="*/ 1842321 f2724 1"/>
              <a:gd name="f3348" fmla="*/ 1872338 f2725 1"/>
              <a:gd name="f3349" fmla="*/ 1828508 f2724 1"/>
              <a:gd name="f3350" fmla="*/ 1967598 f2725 1"/>
              <a:gd name="f3351" fmla="*/ 1727056 f2724 1"/>
              <a:gd name="f3352" fmla="*/ 1991413 f2725 1"/>
              <a:gd name="f3353" fmla="*/ 1705146 f2724 1"/>
              <a:gd name="f3354" fmla="*/ 1998557 f2725 1"/>
              <a:gd name="f3355" fmla="*/ 1709909 f2724 1"/>
              <a:gd name="f3356" fmla="*/ 1930446 f2725 1"/>
              <a:gd name="f3357" fmla="*/ 1845179 f2724 1"/>
              <a:gd name="f3358" fmla="*/ 1866622 f2725 1"/>
              <a:gd name="f3359" fmla="*/ 1978066 f2724 1"/>
              <a:gd name="f3360" fmla="*/ 1822326 f2725 1"/>
              <a:gd name="f3361" fmla="*/ 2000452 f2724 1"/>
              <a:gd name="f3362" fmla="*/ 1798987 f2725 1"/>
              <a:gd name="f3363" fmla="*/ 2051893 f2724 1"/>
              <a:gd name="f3364" fmla="*/ 1765170 f2725 1"/>
              <a:gd name="f3365" fmla="*/ 2083805 f2724 1"/>
              <a:gd name="f3366" fmla="*/ 1704203 f2725 1"/>
              <a:gd name="f3367" fmla="*/ 2128577 f2724 1"/>
              <a:gd name="f3368" fmla="*/ 1696583 f2725 1"/>
              <a:gd name="f3369" fmla="*/ 2180970 f2724 1"/>
              <a:gd name="f3370" fmla="*/ 1675149 f2725 1"/>
              <a:gd name="f3371" fmla="*/ 2162871 f2724 1"/>
              <a:gd name="f3372" fmla="*/ 1625138 f2725 1"/>
              <a:gd name="f3373" fmla="*/ 2277183 f2724 1"/>
              <a:gd name="f3374" fmla="*/ 1562742 f2725 1"/>
              <a:gd name="f3375" fmla="*/ 2341960 f2724 1"/>
              <a:gd name="f3376" fmla="*/ 1519399 f2725 1"/>
              <a:gd name="f3377" fmla="*/ 2472943 f2724 1"/>
              <a:gd name="f3378" fmla="*/ 1498918 f2725 1"/>
              <a:gd name="f3379" fmla="*/ 2486279 f2724 1"/>
              <a:gd name="f3380" fmla="*/ 1413184 f2725 1"/>
              <a:gd name="f3381" fmla="*/ 2486755 f2724 1"/>
              <a:gd name="f3382" fmla="*/ 1531783 f2725 1"/>
              <a:gd name="f3383" fmla="*/ 2360536 f2724 1"/>
              <a:gd name="f3384" fmla="*/ 1560837 f2725 1"/>
              <a:gd name="f3385" fmla="*/ 2342913 f2724 1"/>
              <a:gd name="f3386" fmla="*/ 1572268 f2725 1"/>
              <a:gd name="f3387" fmla="*/ 2271944 f2724 1"/>
              <a:gd name="f3388" fmla="*/ 1532259 f2725 1"/>
              <a:gd name="f3389" fmla="*/ 2361012 f2724 1"/>
              <a:gd name="f3390" fmla="*/ 1268388 f2725 1"/>
              <a:gd name="f3391" fmla="*/ 2917807 f2724 1"/>
              <a:gd name="f3392" fmla="*/ 1355551 f2725 1"/>
              <a:gd name="f3393" fmla="*/ 2757294 f2724 1"/>
              <a:gd name="f3394" fmla="*/ 1364601 f2725 1"/>
              <a:gd name="f3395" fmla="*/ 2740147 f2724 1"/>
              <a:gd name="f3396" fmla="*/ 1391750 f2725 1"/>
              <a:gd name="f3397" fmla="*/ 2598686 f2724 1"/>
              <a:gd name="f3398" fmla="*/ 2552961 f2724 1"/>
              <a:gd name="f3399" fmla="*/ 1379366 f2725 1"/>
              <a:gd name="f3400" fmla="*/ 2549151 f2724 1"/>
              <a:gd name="f3401" fmla="*/ 1341739 f2725 1"/>
              <a:gd name="f3402" fmla="*/ 2618691 f2724 1"/>
              <a:gd name="f3403" fmla="*/ 1280772 f2725 1"/>
              <a:gd name="f3404" fmla="*/ 2785872 f2724 1"/>
              <a:gd name="f3405" fmla="*/ 1263626 f2725 1"/>
              <a:gd name="f3406" fmla="*/ 2875893 f2724 1"/>
              <a:gd name="f3407" fmla="*/ 1243621 f2725 1"/>
              <a:gd name="f3408" fmla="*/ 2930668 f2724 1"/>
              <a:gd name="f3409" fmla="*/ 1256481 f2725 1"/>
              <a:gd name="f3410" fmla="*/ 2935907 f2724 1"/>
              <a:gd name="f3411" fmla="*/ 1268865 f2725 1"/>
              <a:gd name="f3412" fmla="*/ 2918284 f2724 1"/>
              <a:gd name="f3413" fmla="*/ 423908 f2725 1"/>
              <a:gd name="f3414" fmla="*/ 5365039 f2724 1"/>
              <a:gd name="f3415" fmla="*/ 483921 f2725 1"/>
              <a:gd name="f3416" fmla="*/ 5404096 f2724 1"/>
              <a:gd name="f3417" fmla="*/ 552032 f2725 1"/>
              <a:gd name="f3418" fmla="*/ 5362658 f2724 1"/>
              <a:gd name="f3419" fmla="*/ 5277400 f2724 1"/>
              <a:gd name="f3420" fmla="*/ 534409 f2725 1"/>
              <a:gd name="f3421" fmla="*/ 5305978 f2724 1"/>
              <a:gd name="f3422" fmla="*/ 524407 f2725 1"/>
              <a:gd name="f3423" fmla="*/ 5300739 f2724 1"/>
              <a:gd name="f3424" fmla="*/ 520120 f2725 1"/>
              <a:gd name="f3425" fmla="*/ 5285974 f2724 1"/>
              <a:gd name="f3426" fmla="*/ 508689 f2725 1"/>
              <a:gd name="f3427" fmla="*/ 5257395 f2724 1"/>
              <a:gd name="f3428" fmla="*/ 480587 f2725 1"/>
              <a:gd name="f3429" fmla="*/ 5271208 f2724 1"/>
              <a:gd name="f3430" fmla="*/ 424860 f2725 1"/>
              <a:gd name="f3431" fmla="*/ 5345035 f2724 1"/>
              <a:gd name="f3432" fmla="*/ 424384 f2725 1"/>
              <a:gd name="f3433" fmla="*/ 5365516 f2724 1"/>
              <a:gd name="f3434" fmla="*/ 319121 f2725 1"/>
              <a:gd name="f3435" fmla="*/ 4543897 f2724 1"/>
              <a:gd name="f3436" fmla="*/ 314358 f2725 1"/>
              <a:gd name="f3437" fmla="*/ 4627250 f2724 1"/>
              <a:gd name="f3438" fmla="*/ 304832 f2725 1"/>
              <a:gd name="f3439" fmla="*/ 4696313 f2724 1"/>
              <a:gd name="f3440" fmla="*/ 317216 f2725 1"/>
              <a:gd name="f3441" fmla="*/ 4699648 f2724 1"/>
              <a:gd name="f3442" fmla="*/ 379135 f2725 1"/>
              <a:gd name="f3443" fmla="*/ 4607245 f2724 1"/>
              <a:gd name="f3444" fmla="*/ 384851 f2725 1"/>
              <a:gd name="f3445" fmla="*/ 4579144 f2724 1"/>
              <a:gd name="f3446" fmla="*/ 376754 f2725 1"/>
              <a:gd name="f3447" fmla="*/ 4516748 f2724 1"/>
              <a:gd name="f3448" fmla="*/ 426765 f2725 1"/>
              <a:gd name="f3449" fmla="*/ 4480073 f2724 1"/>
              <a:gd name="f3450" fmla="*/ 353891 f2725 1"/>
              <a:gd name="f3451" fmla="*/ 4476263 f2724 1"/>
              <a:gd name="f3452" fmla="*/ 319598 f2725 1"/>
              <a:gd name="f3453" fmla="*/ 4543421 f2724 1"/>
              <a:gd name="f3454" fmla="*/ 315787 f2725 1"/>
              <a:gd name="f3455" fmla="*/ 6108545 f2724 1"/>
              <a:gd name="f3456" fmla="*/ 317693 f2725 1"/>
              <a:gd name="f3457" fmla="*/ 6067106 f2724 1"/>
              <a:gd name="f3458" fmla="*/ 276731 f2725 1"/>
              <a:gd name="f3459" fmla="*/ 235769 f2725 1"/>
              <a:gd name="f3460" fmla="*/ 6104734 f2724 1"/>
              <a:gd name="f3461" fmla="*/ 217193 f2725 1"/>
              <a:gd name="f3462" fmla="*/ 6127597 f2724 1"/>
              <a:gd name="f3463" fmla="*/ 255773 f2725 1"/>
              <a:gd name="f3464" fmla="*/ 6153793 f2724 1"/>
              <a:gd name="f3465" fmla="*/ 316264 f2725 1"/>
              <a:gd name="f3466" fmla="*/ 192902 f2725 1"/>
              <a:gd name="f3467" fmla="*/ 4514843 f2724 1"/>
              <a:gd name="f3468" fmla="*/ 176708 f2725 1"/>
              <a:gd name="f3469" fmla="*/ 4491028 f2724 1"/>
              <a:gd name="f3470" fmla="*/ 157655 f2725 1"/>
              <a:gd name="f3471" fmla="*/ 4499601 f2724 1"/>
              <a:gd name="f3472" fmla="*/ 116694 f2725 1"/>
              <a:gd name="f3473" fmla="*/ 4574381 f2724 1"/>
              <a:gd name="f3474" fmla="*/ 120504 f2725 1"/>
              <a:gd name="f3475" fmla="*/ 4601053 f2724 1"/>
              <a:gd name="f3476" fmla="*/ 152416 f2725 1"/>
              <a:gd name="f3477" fmla="*/ 4593433 f2724 1"/>
              <a:gd name="f3478" fmla="*/ 241008 f2725 1"/>
              <a:gd name="f3479" fmla="*/ 4908267 f2724 1"/>
              <a:gd name="f3480" fmla="*/ 222909 f2725 1"/>
              <a:gd name="f3481" fmla="*/ 4893026 f2724 1"/>
              <a:gd name="f3482" fmla="*/ 164324 f2725 1"/>
              <a:gd name="f3483" fmla="*/ 4956373 f2724 1"/>
              <a:gd name="f3484" fmla="*/ 186710 f2725 1"/>
              <a:gd name="f3485" fmla="*/ 4980189 f2724 1"/>
              <a:gd name="f3486" fmla="*/ 1075010 f2725 1"/>
              <a:gd name="f3487" fmla="*/ 2803495 f2724 1"/>
              <a:gd name="f3488" fmla="*/ 1142169 f2725 1"/>
              <a:gd name="f3489" fmla="*/ 2807306 f2724 1"/>
              <a:gd name="f3490" fmla="*/ 1170747 f2725 1"/>
              <a:gd name="f3491" fmla="*/ 2779680 f2724 1"/>
              <a:gd name="f3492" fmla="*/ 1147884 f2725 1"/>
              <a:gd name="f3493" fmla="*/ 2764915 f2724 1"/>
              <a:gd name="f3494" fmla="*/ 1080250 f2725 1"/>
              <a:gd name="f3495" fmla="*/ 2764439 f2724 1"/>
              <a:gd name="f3496" fmla="*/ 1075487 f2725 1"/>
              <a:gd name="f3497" fmla="*/ 2757770 f2724 1"/>
              <a:gd name="f3498" fmla="*/ 1051195 f2725 1"/>
              <a:gd name="f3499" fmla="*/ 2782538 f2724 1"/>
              <a:gd name="f3500" fmla="*/ 2804448 f2724 1"/>
              <a:gd name="f3501" fmla="*/ 538696 f2725 1"/>
              <a:gd name="f3502" fmla="*/ 4998765 f2724 1"/>
              <a:gd name="f3503" fmla="*/ 559653 f2725 1"/>
              <a:gd name="f3504" fmla="*/ 4966376 f2724 1"/>
              <a:gd name="f3505" fmla="*/ 581087 f2725 1"/>
              <a:gd name="f3506" fmla="*/ 4934464 f2724 1"/>
              <a:gd name="f3507" fmla="*/ 597281 f2725 1"/>
              <a:gd name="f3508" fmla="*/ 4919222 f2724 1"/>
              <a:gd name="f3509" fmla="*/ 574895 f2725 1"/>
              <a:gd name="f3510" fmla="*/ 4904933 f2724 1"/>
              <a:gd name="f3511" fmla="*/ 519644 f2725 1"/>
              <a:gd name="f3512" fmla="*/ 4972568 f2724 1"/>
              <a:gd name="f3513" fmla="*/ 539172 f2725 1"/>
              <a:gd name="f3514" fmla="*/ 4999241 f2724 1"/>
              <a:gd name="f3515" fmla="*/ 366275 f2725 1"/>
              <a:gd name="f3516" fmla="*/ 6186181 f2724 1"/>
              <a:gd name="f3517" fmla="*/ 364370 f2725 1"/>
              <a:gd name="f3518" fmla="*/ 6209044 f2724 1"/>
              <a:gd name="f3519" fmla="*/ 372943 f2725 1"/>
              <a:gd name="f3520" fmla="*/ 6211425 f2724 1"/>
              <a:gd name="f3521" fmla="*/ 429623 f2725 1"/>
              <a:gd name="f3522" fmla="*/ 6162843 f2724 1"/>
              <a:gd name="f3523" fmla="*/ 443912 f2725 1"/>
              <a:gd name="f3524" fmla="*/ 6137599 f2724 1"/>
              <a:gd name="f3525" fmla="*/ 438673 f2725 1"/>
              <a:gd name="f3526" fmla="*/ 6113784 f2724 1"/>
              <a:gd name="f3527" fmla="*/ 415334 f2725 1"/>
              <a:gd name="f3528" fmla="*/ 6119976 f2724 1"/>
              <a:gd name="f3529" fmla="*/ 401045 f2725 1"/>
              <a:gd name="f3530" fmla="*/ 4853016 f2724 1"/>
              <a:gd name="f3531" fmla="*/ 369133 f2725 1"/>
              <a:gd name="f3532" fmla="*/ 4882071 f2724 1"/>
              <a:gd name="f3533" fmla="*/ 371514 f2725 1"/>
              <a:gd name="f3534" fmla="*/ 4926843 f2724 1"/>
              <a:gd name="f3535" fmla="*/ 381993 f2725 1"/>
              <a:gd name="f3536" fmla="*/ 4943514 f2724 1"/>
              <a:gd name="f3537" fmla="*/ 399616 f2725 1"/>
              <a:gd name="f3538" fmla="*/ 4933988 f2724 1"/>
              <a:gd name="f3539" fmla="*/ 420097 f2725 1"/>
              <a:gd name="f3540" fmla="*/ 4871592 f2724 1"/>
              <a:gd name="f3541" fmla="*/ 400569 f2725 1"/>
              <a:gd name="f3542" fmla="*/ 4852540 f2724 1"/>
              <a:gd name="f3543" fmla="*/ 636814 f2725 1"/>
              <a:gd name="f3544" fmla="*/ 3800392 f2724 1"/>
              <a:gd name="f3545" fmla="*/ 595376 f2725 1"/>
              <a:gd name="f3546" fmla="*/ 3876124 f2724 1"/>
              <a:gd name="f3547" fmla="*/ 603473 f2725 1"/>
              <a:gd name="f3548" fmla="*/ 3913752 f2724 1"/>
              <a:gd name="f3549" fmla="*/ 624906 f2725 1"/>
              <a:gd name="f3550" fmla="*/ 3894700 f2724 1"/>
              <a:gd name="f3551" fmla="*/ 661582 f2725 1"/>
              <a:gd name="f3552" fmla="*/ 3819444 f2724 1"/>
              <a:gd name="f3553" fmla="*/ 652532 f2725 1"/>
              <a:gd name="f3554" fmla="*/ 3797534 f2724 1"/>
              <a:gd name="f3555" fmla="*/ 636338 f2725 1"/>
              <a:gd name="f3556" fmla="*/ 3800869 f2724 1"/>
              <a:gd name="f3557" fmla="*/ 1806132 f2725 1"/>
              <a:gd name="f3558" fmla="*/ 1569877 f2724 1"/>
              <a:gd name="f3559" fmla="*/ 1829947 f2725 1"/>
              <a:gd name="f3560" fmla="*/ 1529391 f2724 1"/>
              <a:gd name="f3561" fmla="*/ 1805656 f2725 1"/>
              <a:gd name="f3562" fmla="*/ 1500813 f2724 1"/>
              <a:gd name="f3563" fmla="*/ 1776601 f2725 1"/>
              <a:gd name="f3564" fmla="*/ 1539870 f2724 1"/>
              <a:gd name="f3565" fmla="*/ 1793272 f2725 1"/>
              <a:gd name="f3566" fmla="*/ 1568924 f2724 1"/>
              <a:gd name="f3567" fmla="*/ 3411265 f2725 1"/>
              <a:gd name="f3568" fmla="*/ 158598 f2724 1"/>
              <a:gd name="f3569" fmla="*/ 3432698 f2725 1"/>
              <a:gd name="f3570" fmla="*/ 138117 f2724 1"/>
              <a:gd name="f3571" fmla="*/ 3406978 f2725 1"/>
              <a:gd name="f3572" fmla="*/ 121923 f2724 1"/>
              <a:gd name="f3573" fmla="*/ 3346964 f2725 1"/>
              <a:gd name="f3574" fmla="*/ 3350775 f2725 1"/>
              <a:gd name="f3575" fmla="*/ 162409 f2724 1"/>
              <a:gd name="f3576" fmla="*/ 3410789 f2725 1"/>
              <a:gd name="f3577" fmla="*/ 3504620 f2725 1"/>
              <a:gd name="f3578" fmla="*/ 373886 f2724 1"/>
              <a:gd name="f3579" fmla="*/ 3541295 f2725 1"/>
              <a:gd name="f3580" fmla="*/ 343879 f2724 1"/>
              <a:gd name="f3581" fmla="*/ 3522719 f2725 1"/>
              <a:gd name="f3582" fmla="*/ 328161 f2724 1"/>
              <a:gd name="f3583" fmla="*/ 3465087 f2725 1"/>
              <a:gd name="f3584" fmla="*/ 350547 f2724 1"/>
              <a:gd name="f3585" fmla="*/ 363884 f2724 1"/>
              <a:gd name="f3586" fmla="*/ 374362 f2724 1"/>
              <a:gd name="f3587" fmla="*/ 312930 f2725 1"/>
              <a:gd name="f3588" fmla="*/ 3918515 f2724 1"/>
              <a:gd name="f3589" fmla="*/ 351034 f2725 1"/>
              <a:gd name="f3590" fmla="*/ 3893747 f2724 1"/>
              <a:gd name="f3591" fmla="*/ 3865645 f2724 1"/>
              <a:gd name="f3592" fmla="*/ 289114 f2725 1"/>
              <a:gd name="f3593" fmla="*/ 3899463 f2724 1"/>
              <a:gd name="f3594" fmla="*/ 6170940 f2724 1"/>
              <a:gd name="f3595" fmla="*/ 164800 f2725 1"/>
              <a:gd name="f3596" fmla="*/ 6147125 f2724 1"/>
              <a:gd name="f3597" fmla="*/ 141938 f2725 1"/>
              <a:gd name="f3598" fmla="*/ 6117594 f2724 1"/>
              <a:gd name="f3599" fmla="*/ 106691 f2725 1"/>
              <a:gd name="f3600" fmla="*/ 6148077 f2724 1"/>
              <a:gd name="f3601" fmla="*/ 135746 f2725 1"/>
              <a:gd name="f3602" fmla="*/ 6171416 f2724 1"/>
              <a:gd name="f3603" fmla="*/ 515357 f2725 1"/>
              <a:gd name="f3604" fmla="*/ 5927074 f2724 1"/>
              <a:gd name="f3605" fmla="*/ 450104 f2725 1"/>
              <a:gd name="f3606" fmla="*/ 5900401 f2724 1"/>
              <a:gd name="f3607" fmla="*/ 433434 f2725 1"/>
              <a:gd name="f3608" fmla="*/ 5905640 f2724 1"/>
              <a:gd name="f3609" fmla="*/ 434386 f2725 1"/>
              <a:gd name="f3610" fmla="*/ 5922787 f2724 1"/>
              <a:gd name="f3611" fmla="*/ 871154 f2725 1"/>
              <a:gd name="f3612" fmla="*/ 4633442 f2724 1"/>
              <a:gd name="f3613" fmla="*/ 877346 f2725 1"/>
              <a:gd name="f3614" fmla="*/ 4652970 f2724 1"/>
              <a:gd name="f3615" fmla="*/ 896874 f2725 1"/>
              <a:gd name="f3616" fmla="*/ 4645349 f2724 1"/>
              <a:gd name="f3617" fmla="*/ 904971 f2725 1"/>
              <a:gd name="f3618" fmla="*/ 4582954 f2724 1"/>
              <a:gd name="f3619" fmla="*/ 894016 f2725 1"/>
              <a:gd name="f3620" fmla="*/ 4633918 f2724 1"/>
              <a:gd name="f3621" fmla="*/ 712546 f2725 1"/>
              <a:gd name="f3622" fmla="*/ 3812776 f2724 1"/>
              <a:gd name="f3623" fmla="*/ 740171 f2725 1"/>
              <a:gd name="f3624" fmla="*/ 3778006 f2724 1"/>
              <a:gd name="f3625" fmla="*/ 726358 f2725 1"/>
              <a:gd name="f3626" fmla="*/ 3745141 f2724 1"/>
              <a:gd name="f3627" fmla="*/ 694923 f2725 1"/>
              <a:gd name="f3628" fmla="*/ 3794676 f2724 1"/>
              <a:gd name="f3629" fmla="*/ 3812300 f2724 1"/>
              <a:gd name="f3630" fmla="*/ 1467006 f2725 1"/>
              <a:gd name="f3631" fmla="*/ 2728716 f2724 1"/>
              <a:gd name="f3632" fmla="*/ 2747292 f2724 1"/>
              <a:gd name="f3633" fmla="*/ 1493202 f2725 1"/>
              <a:gd name="f3634" fmla="*/ 2739195 f2724 1"/>
              <a:gd name="f3635" fmla="*/ 1512254 f2725 1"/>
              <a:gd name="f3636" fmla="*/ 2682991 f2724 1"/>
              <a:gd name="f3637" fmla="*/ 1496060 f2725 1"/>
              <a:gd name="f3638" fmla="*/ 2675370 f2724 1"/>
              <a:gd name="f3639" fmla="*/ 721595 f2725 1"/>
              <a:gd name="f3640" fmla="*/ 5794663 f2724 1"/>
              <a:gd name="f3641" fmla="*/ 707306 f2725 1"/>
              <a:gd name="f3642" fmla="*/ 5773229 f2724 1"/>
              <a:gd name="f3643" fmla="*/ 673013 f2725 1"/>
              <a:gd name="f3644" fmla="*/ 5803712 f2724 1"/>
              <a:gd name="f3645" fmla="*/ 690160 f2725 1"/>
              <a:gd name="f3646" fmla="*/ 5832290 f2724 1"/>
              <a:gd name="f3647" fmla="*/ 5795139 f2724 1"/>
              <a:gd name="f3648" fmla="*/ 602997 f2725 1"/>
              <a:gd name="f3649" fmla="*/ 5840388 f2724 1"/>
              <a:gd name="f3650" fmla="*/ 5857534 f2724 1"/>
              <a:gd name="f3651" fmla="*/ 5854200 f2724 1"/>
              <a:gd name="f3652" fmla="*/ 5787995 f2724 1"/>
              <a:gd name="f3653" fmla="*/ 634909 f2725 1"/>
              <a:gd name="f3654" fmla="*/ 5966607 f2724 1"/>
              <a:gd name="f3655" fmla="*/ 654913 f2725 1"/>
              <a:gd name="f3656" fmla="*/ 5912309 f2724 1"/>
              <a:gd name="f3657" fmla="*/ 606807 f2725 1"/>
              <a:gd name="f3658" fmla="*/ 5960415 f2724 1"/>
              <a:gd name="f3659" fmla="*/ 5967083 f2724 1"/>
              <a:gd name="f3660" fmla="*/ 350081 f2725 1"/>
              <a:gd name="f3661" fmla="*/ 6127121 f2724 1"/>
              <a:gd name="f3662" fmla="*/ 324837 f2725 1"/>
              <a:gd name="f3663" fmla="*/ 6158556 f2724 1"/>
              <a:gd name="f3664" fmla="*/ 340079 f2725 1"/>
              <a:gd name="f3665" fmla="*/ 6182371 f2724 1"/>
              <a:gd name="f3666" fmla="*/ 365323 f2725 1"/>
              <a:gd name="f3667" fmla="*/ 6143315 f2724 1"/>
              <a:gd name="f3668" fmla="*/ 350557 f2725 1"/>
              <a:gd name="f3669" fmla="*/ 246247 f2725 1"/>
              <a:gd name="f3670" fmla="*/ 5972323 f2724 1"/>
              <a:gd name="f3671" fmla="*/ 224814 f2725 1"/>
              <a:gd name="f3672" fmla="*/ 5999948 f2724 1"/>
              <a:gd name="f3673" fmla="*/ 247676 f2725 1"/>
              <a:gd name="f3674" fmla="*/ 6021858 f2724 1"/>
              <a:gd name="f3675" fmla="*/ 269586 f2725 1"/>
              <a:gd name="f3676" fmla="*/ 5971846 f2724 1"/>
              <a:gd name="f3677" fmla="*/ 1036906 f2725 1"/>
              <a:gd name="f3678" fmla="*/ 2852554 f2724 1"/>
              <a:gd name="f3679" fmla="*/ 1018807 f2725 1"/>
              <a:gd name="f3680" fmla="*/ 2847791 f2724 1"/>
              <a:gd name="f3681" fmla="*/ 1009281 f2725 1"/>
              <a:gd name="f3682" fmla="*/ 2902566 f2724 1"/>
              <a:gd name="f3683" fmla="*/ 2905900 f2724 1"/>
              <a:gd name="f3684" fmla="*/ 2852078 f2724 1"/>
              <a:gd name="f3685" fmla="*/ 18576 f2725 1"/>
              <a:gd name="f3686" fmla="*/ 6138075 f2724 1"/>
              <a:gd name="f3687" fmla="*/ 39533 f2725 1"/>
              <a:gd name="f3688" fmla="*/ 22862 f2725 1"/>
              <a:gd name="f3689" fmla="*/ 6089969 f2724 1"/>
              <a:gd name="f3690" fmla="*/ 0 f2725 1"/>
              <a:gd name="f3691" fmla="*/ 6117118 f2724 1"/>
              <a:gd name="f3692" fmla="*/ 2031898 f2725 1"/>
              <a:gd name="f3693" fmla="*/ 2017133 f2725 1"/>
              <a:gd name="f3694" fmla="*/ 1855657 f2724 1"/>
              <a:gd name="f3695" fmla="*/ 1981887 f2725 1"/>
              <a:gd name="f3696" fmla="*/ 1910432 f2724 1"/>
              <a:gd name="f3697" fmla="*/ 1993794 f2725 1"/>
              <a:gd name="f3698" fmla="*/ 1919005 f2724 1"/>
              <a:gd name="f3699" fmla="*/ 2031422 f2725 1"/>
              <a:gd name="f3700" fmla="*/ 391995 f2725 1"/>
              <a:gd name="f3701" fmla="*/ 3806108 f2724 1"/>
              <a:gd name="f3702" fmla="*/ 379612 f2725 1"/>
              <a:gd name="f3703" fmla="*/ 3791342 f2724 1"/>
              <a:gd name="f3704" fmla="*/ 357702 f2725 1"/>
              <a:gd name="f3705" fmla="*/ 3817063 f2724 1"/>
              <a:gd name="f3706" fmla="*/ 3839449 f2724 1"/>
              <a:gd name="f3707" fmla="*/ 3805632 f2724 1"/>
              <a:gd name="f3708" fmla="*/ 1111686 f2725 1"/>
              <a:gd name="f3709" fmla="*/ 3761336 f2724 1"/>
              <a:gd name="f3710" fmla="*/ 1117877 f2725 1"/>
              <a:gd name="f3711" fmla="*/ 3721326 f2724 1"/>
              <a:gd name="f3712" fmla="*/ 1097397 f2725 1"/>
              <a:gd name="f3713" fmla="*/ 3759907 f2724 1"/>
              <a:gd name="f3714" fmla="*/ 917355 f2725 1"/>
              <a:gd name="f3715" fmla="*/ 2989729 f2724 1"/>
              <a:gd name="f3716" fmla="*/ 896398 f2725 1"/>
              <a:gd name="f3717" fmla="*/ 2974487 f2724 1"/>
              <a:gd name="f3718" fmla="*/ 883538 f2725 1"/>
              <a:gd name="f3719" fmla="*/ 2987347 f2724 1"/>
              <a:gd name="f3720" fmla="*/ 903542 f2725 1"/>
              <a:gd name="f3721" fmla="*/ 3013544 f2724 1"/>
              <a:gd name="f3722" fmla="*/ 227672 f2725 1"/>
              <a:gd name="f3723" fmla="*/ 4562950 f2724 1"/>
              <a:gd name="f3724" fmla="*/ 264347 f2725 1"/>
              <a:gd name="f3725" fmla="*/ 4574857 f2724 1"/>
              <a:gd name="f3726" fmla="*/ 4559615 f2724 1"/>
              <a:gd name="f3727" fmla="*/ 233387 f2725 1"/>
              <a:gd name="f3728" fmla="*/ 4547708 f2724 1"/>
              <a:gd name="f3729" fmla="*/ 156703 f2725 1"/>
              <a:gd name="f3730" fmla="*/ 6018524 f2724 1"/>
              <a:gd name="f3731" fmla="*/ 131935 f2725 1"/>
              <a:gd name="f3732" fmla="*/ 6029479 f2724 1"/>
              <a:gd name="f3733" fmla="*/ 160513 f2725 1"/>
              <a:gd name="f3734" fmla="*/ 6046149 f2724 1"/>
              <a:gd name="f3735" fmla="*/ 6035194 f2724 1"/>
              <a:gd name="f3736" fmla="*/ 6018047 f2724 1"/>
              <a:gd name="f3737" fmla="*/ 530599 f2725 1"/>
              <a:gd name="f3738" fmla="*/ 4085696 f2724 1"/>
              <a:gd name="f3739" fmla="*/ 516786 f2725 1"/>
              <a:gd name="f3740" fmla="*/ 4066644 f2724 1"/>
              <a:gd name="f3741" fmla="*/ 495353 f2725 1"/>
              <a:gd name="f3742" fmla="*/ 4086172 f2724 1"/>
              <a:gd name="f3743" fmla="*/ 4100938 f2724 1"/>
              <a:gd name="f3744" fmla="*/ 531075 f2725 1"/>
              <a:gd name="f3745" fmla="*/ 566798 f2725 1"/>
              <a:gd name="f3746" fmla="*/ 582516 f2725 1"/>
              <a:gd name="f3747" fmla="*/ 5949460 f2724 1"/>
              <a:gd name="f3748" fmla="*/ 574419 f2725 1"/>
              <a:gd name="f3749" fmla="*/ 561558 f2725 1"/>
              <a:gd name="f3750" fmla="*/ 5924693 f2724 1"/>
              <a:gd name="f3751" fmla="*/ 552509 f2725 1"/>
              <a:gd name="f3752" fmla="*/ 5948984 f2724 1"/>
              <a:gd name="f3753" fmla="*/ 567274 f2725 1"/>
              <a:gd name="f3754" fmla="+- f2726 0 f1"/>
              <a:gd name="f3755" fmla="*/ f2729 1 5771334"/>
              <a:gd name="f3756" fmla="*/ f2730 1 6435286"/>
              <a:gd name="f3757" fmla="*/ f2731 1 5771334"/>
              <a:gd name="f3758" fmla="*/ f2732 1 6435286"/>
              <a:gd name="f3759" fmla="*/ f2733 1 5771334"/>
              <a:gd name="f3760" fmla="*/ f2734 1 6435286"/>
              <a:gd name="f3761" fmla="*/ f2735 1 5771334"/>
              <a:gd name="f3762" fmla="*/ f2736 1 6435286"/>
              <a:gd name="f3763" fmla="*/ f2737 1 5771334"/>
              <a:gd name="f3764" fmla="*/ f2738 1 6435286"/>
              <a:gd name="f3765" fmla="*/ f2739 1 5771334"/>
              <a:gd name="f3766" fmla="*/ f2740 1 6435286"/>
              <a:gd name="f3767" fmla="*/ f2741 1 5771334"/>
              <a:gd name="f3768" fmla="*/ f2742 1 6435286"/>
              <a:gd name="f3769" fmla="*/ f2743 1 5771334"/>
              <a:gd name="f3770" fmla="*/ f2744 1 6435286"/>
              <a:gd name="f3771" fmla="*/ f2745 1 5771334"/>
              <a:gd name="f3772" fmla="*/ f2746 1 6435286"/>
              <a:gd name="f3773" fmla="*/ f2747 1 5771334"/>
              <a:gd name="f3774" fmla="*/ f2748 1 6435286"/>
              <a:gd name="f3775" fmla="*/ f2749 1 5771334"/>
              <a:gd name="f3776" fmla="*/ f2750 1 6435286"/>
              <a:gd name="f3777" fmla="*/ f2751 1 5771334"/>
              <a:gd name="f3778" fmla="*/ f2752 1 6435286"/>
              <a:gd name="f3779" fmla="*/ f2753 1 5771334"/>
              <a:gd name="f3780" fmla="*/ f2754 1 6435286"/>
              <a:gd name="f3781" fmla="*/ f2755 1 5771334"/>
              <a:gd name="f3782" fmla="*/ f2756 1 6435286"/>
              <a:gd name="f3783" fmla="*/ f2757 1 5771334"/>
              <a:gd name="f3784" fmla="*/ f2758 1 6435286"/>
              <a:gd name="f3785" fmla="*/ f2759 1 5771334"/>
              <a:gd name="f3786" fmla="*/ f2760 1 6435286"/>
              <a:gd name="f3787" fmla="*/ f2761 1 6435286"/>
              <a:gd name="f3788" fmla="*/ f2762 1 5771334"/>
              <a:gd name="f3789" fmla="*/ f2763 1 5771334"/>
              <a:gd name="f3790" fmla="*/ f2764 1 6435286"/>
              <a:gd name="f3791" fmla="*/ f2765 1 5771334"/>
              <a:gd name="f3792" fmla="*/ f2766 1 6435286"/>
              <a:gd name="f3793" fmla="*/ f2767 1 5771334"/>
              <a:gd name="f3794" fmla="*/ f2768 1 6435286"/>
              <a:gd name="f3795" fmla="*/ f2769 1 5771334"/>
              <a:gd name="f3796" fmla="*/ f2770 1 6435286"/>
              <a:gd name="f3797" fmla="*/ f2771 1 5771334"/>
              <a:gd name="f3798" fmla="*/ f2772 1 6435286"/>
              <a:gd name="f3799" fmla="*/ f2773 1 5771334"/>
              <a:gd name="f3800" fmla="*/ f2774 1 6435286"/>
              <a:gd name="f3801" fmla="*/ f2775 1 5771334"/>
              <a:gd name="f3802" fmla="*/ f2776 1 6435286"/>
              <a:gd name="f3803" fmla="*/ f2777 1 5771334"/>
              <a:gd name="f3804" fmla="*/ f2778 1 6435286"/>
              <a:gd name="f3805" fmla="*/ f2779 1 5771334"/>
              <a:gd name="f3806" fmla="*/ f2780 1 6435286"/>
              <a:gd name="f3807" fmla="*/ f2781 1 5771334"/>
              <a:gd name="f3808" fmla="*/ f2782 1 6435286"/>
              <a:gd name="f3809" fmla="*/ f2783 1 5771334"/>
              <a:gd name="f3810" fmla="*/ f2784 1 6435286"/>
              <a:gd name="f3811" fmla="*/ f2785 1 5771334"/>
              <a:gd name="f3812" fmla="*/ f2786 1 6435286"/>
              <a:gd name="f3813" fmla="*/ f2787 1 5771334"/>
              <a:gd name="f3814" fmla="*/ f2788 1 6435286"/>
              <a:gd name="f3815" fmla="*/ f2789 1 5771334"/>
              <a:gd name="f3816" fmla="*/ f2790 1 6435286"/>
              <a:gd name="f3817" fmla="*/ f2791 1 5771334"/>
              <a:gd name="f3818" fmla="*/ f2792 1 6435286"/>
              <a:gd name="f3819" fmla="*/ f2793 1 5771334"/>
              <a:gd name="f3820" fmla="*/ f2794 1 6435286"/>
              <a:gd name="f3821" fmla="*/ f2795 1 5771334"/>
              <a:gd name="f3822" fmla="*/ f2796 1 6435286"/>
              <a:gd name="f3823" fmla="*/ f2797 1 6435286"/>
              <a:gd name="f3824" fmla="*/ f2798 1 5771334"/>
              <a:gd name="f3825" fmla="*/ f2799 1 6435286"/>
              <a:gd name="f3826" fmla="*/ f2800 1 5771334"/>
              <a:gd name="f3827" fmla="*/ f2801 1 6435286"/>
              <a:gd name="f3828" fmla="*/ f2802 1 5771334"/>
              <a:gd name="f3829" fmla="*/ f2803 1 6435286"/>
              <a:gd name="f3830" fmla="*/ f2804 1 5771334"/>
              <a:gd name="f3831" fmla="*/ f2805 1 6435286"/>
              <a:gd name="f3832" fmla="*/ f2806 1 5771334"/>
              <a:gd name="f3833" fmla="*/ f2807 1 6435286"/>
              <a:gd name="f3834" fmla="*/ f2808 1 5771334"/>
              <a:gd name="f3835" fmla="*/ f2809 1 6435286"/>
              <a:gd name="f3836" fmla="*/ f2810 1 5771334"/>
              <a:gd name="f3837" fmla="*/ f2811 1 6435286"/>
              <a:gd name="f3838" fmla="*/ f2812 1 5771334"/>
              <a:gd name="f3839" fmla="*/ f2813 1 6435286"/>
              <a:gd name="f3840" fmla="*/ f2814 1 5771334"/>
              <a:gd name="f3841" fmla="*/ f2815 1 5771334"/>
              <a:gd name="f3842" fmla="*/ f2816 1 6435286"/>
              <a:gd name="f3843" fmla="*/ f2817 1 5771334"/>
              <a:gd name="f3844" fmla="*/ f2818 1 6435286"/>
              <a:gd name="f3845" fmla="*/ f2819 1 5771334"/>
              <a:gd name="f3846" fmla="*/ f2820 1 6435286"/>
              <a:gd name="f3847" fmla="*/ f2821 1 5771334"/>
              <a:gd name="f3848" fmla="*/ f2822 1 6435286"/>
              <a:gd name="f3849" fmla="*/ f2823 1 5771334"/>
              <a:gd name="f3850" fmla="*/ f2824 1 6435286"/>
              <a:gd name="f3851" fmla="*/ f2825 1 5771334"/>
              <a:gd name="f3852" fmla="*/ f2826 1 6435286"/>
              <a:gd name="f3853" fmla="*/ f2827 1 5771334"/>
              <a:gd name="f3854" fmla="*/ f2828 1 6435286"/>
              <a:gd name="f3855" fmla="*/ f2829 1 5771334"/>
              <a:gd name="f3856" fmla="*/ f2830 1 6435286"/>
              <a:gd name="f3857" fmla="*/ f2831 1 5771334"/>
              <a:gd name="f3858" fmla="*/ f2832 1 6435286"/>
              <a:gd name="f3859" fmla="*/ f2833 1 5771334"/>
              <a:gd name="f3860" fmla="*/ f2834 1 6435286"/>
              <a:gd name="f3861" fmla="*/ f2835 1 5771334"/>
              <a:gd name="f3862" fmla="*/ f2836 1 6435286"/>
              <a:gd name="f3863" fmla="*/ f2837 1 5771334"/>
              <a:gd name="f3864" fmla="*/ f2838 1 6435286"/>
              <a:gd name="f3865" fmla="*/ f2839 1 5771334"/>
              <a:gd name="f3866" fmla="*/ f2840 1 6435286"/>
              <a:gd name="f3867" fmla="*/ f2841 1 5771334"/>
              <a:gd name="f3868" fmla="*/ f2842 1 6435286"/>
              <a:gd name="f3869" fmla="*/ f2843 1 5771334"/>
              <a:gd name="f3870" fmla="*/ f2844 1 6435286"/>
              <a:gd name="f3871" fmla="*/ f2845 1 5771334"/>
              <a:gd name="f3872" fmla="*/ f2846 1 6435286"/>
              <a:gd name="f3873" fmla="*/ f2847 1 5771334"/>
              <a:gd name="f3874" fmla="*/ f2848 1 6435286"/>
              <a:gd name="f3875" fmla="*/ f2849 1 5771334"/>
              <a:gd name="f3876" fmla="*/ f2850 1 6435286"/>
              <a:gd name="f3877" fmla="*/ f2851 1 5771334"/>
              <a:gd name="f3878" fmla="*/ f2852 1 6435286"/>
              <a:gd name="f3879" fmla="*/ f2853 1 5771334"/>
              <a:gd name="f3880" fmla="*/ f2854 1 6435286"/>
              <a:gd name="f3881" fmla="*/ f2855 1 5771334"/>
              <a:gd name="f3882" fmla="*/ f2856 1 6435286"/>
              <a:gd name="f3883" fmla="*/ f2857 1 5771334"/>
              <a:gd name="f3884" fmla="*/ f2858 1 6435286"/>
              <a:gd name="f3885" fmla="*/ f2859 1 5771334"/>
              <a:gd name="f3886" fmla="*/ f2860 1 6435286"/>
              <a:gd name="f3887" fmla="*/ f2861 1 6435286"/>
              <a:gd name="f3888" fmla="*/ f2862 1 5771334"/>
              <a:gd name="f3889" fmla="*/ f2863 1 6435286"/>
              <a:gd name="f3890" fmla="*/ f2864 1 5771334"/>
              <a:gd name="f3891" fmla="*/ f2865 1 6435286"/>
              <a:gd name="f3892" fmla="*/ f2866 1 6435286"/>
              <a:gd name="f3893" fmla="*/ f2867 1 5771334"/>
              <a:gd name="f3894" fmla="*/ f2868 1 6435286"/>
              <a:gd name="f3895" fmla="*/ f2869 1 5771334"/>
              <a:gd name="f3896" fmla="*/ f2870 1 6435286"/>
              <a:gd name="f3897" fmla="*/ f2871 1 5771334"/>
              <a:gd name="f3898" fmla="*/ f2872 1 6435286"/>
              <a:gd name="f3899" fmla="*/ f2873 1 5771334"/>
              <a:gd name="f3900" fmla="*/ f2874 1 6435286"/>
              <a:gd name="f3901" fmla="*/ f2875 1 5771334"/>
              <a:gd name="f3902" fmla="*/ f2876 1 6435286"/>
              <a:gd name="f3903" fmla="*/ f2877 1 5771334"/>
              <a:gd name="f3904" fmla="*/ f2878 1 6435286"/>
              <a:gd name="f3905" fmla="*/ f2879 1 5771334"/>
              <a:gd name="f3906" fmla="*/ f2880 1 6435286"/>
              <a:gd name="f3907" fmla="*/ f2881 1 5771334"/>
              <a:gd name="f3908" fmla="*/ f2882 1 6435286"/>
              <a:gd name="f3909" fmla="*/ f2883 1 5771334"/>
              <a:gd name="f3910" fmla="*/ f2884 1 6435286"/>
              <a:gd name="f3911" fmla="*/ f2885 1 5771334"/>
              <a:gd name="f3912" fmla="*/ f2886 1 6435286"/>
              <a:gd name="f3913" fmla="*/ f2887 1 5771334"/>
              <a:gd name="f3914" fmla="*/ f2888 1 6435286"/>
              <a:gd name="f3915" fmla="*/ f2889 1 5771334"/>
              <a:gd name="f3916" fmla="*/ f2890 1 6435286"/>
              <a:gd name="f3917" fmla="*/ f2891 1 5771334"/>
              <a:gd name="f3918" fmla="*/ f2892 1 6435286"/>
              <a:gd name="f3919" fmla="*/ f2893 1 5771334"/>
              <a:gd name="f3920" fmla="*/ f2894 1 6435286"/>
              <a:gd name="f3921" fmla="*/ f2895 1 5771334"/>
              <a:gd name="f3922" fmla="*/ f2896 1 6435286"/>
              <a:gd name="f3923" fmla="*/ f2897 1 5771334"/>
              <a:gd name="f3924" fmla="*/ f2898 1 6435286"/>
              <a:gd name="f3925" fmla="*/ f2899 1 5771334"/>
              <a:gd name="f3926" fmla="*/ f2900 1 6435286"/>
              <a:gd name="f3927" fmla="*/ f2901 1 5771334"/>
              <a:gd name="f3928" fmla="*/ f2902 1 6435286"/>
              <a:gd name="f3929" fmla="*/ f2903 1 5771334"/>
              <a:gd name="f3930" fmla="*/ f2904 1 6435286"/>
              <a:gd name="f3931" fmla="*/ f2905 1 5771334"/>
              <a:gd name="f3932" fmla="*/ f2906 1 6435286"/>
              <a:gd name="f3933" fmla="*/ f2907 1 5771334"/>
              <a:gd name="f3934" fmla="*/ f2908 1 6435286"/>
              <a:gd name="f3935" fmla="*/ f2909 1 5771334"/>
              <a:gd name="f3936" fmla="*/ f2910 1 6435286"/>
              <a:gd name="f3937" fmla="*/ f2911 1 5771334"/>
              <a:gd name="f3938" fmla="*/ f2912 1 6435286"/>
              <a:gd name="f3939" fmla="*/ f2913 1 5771334"/>
              <a:gd name="f3940" fmla="*/ f2914 1 6435286"/>
              <a:gd name="f3941" fmla="*/ f2915 1 5771334"/>
              <a:gd name="f3942" fmla="*/ f2916 1 5771334"/>
              <a:gd name="f3943" fmla="*/ f2917 1 6435286"/>
              <a:gd name="f3944" fmla="*/ f2918 1 5771334"/>
              <a:gd name="f3945" fmla="*/ f2919 1 6435286"/>
              <a:gd name="f3946" fmla="*/ f2920 1 5771334"/>
              <a:gd name="f3947" fmla="*/ f2921 1 6435286"/>
              <a:gd name="f3948" fmla="*/ f2922 1 5771334"/>
              <a:gd name="f3949" fmla="*/ f2923 1 6435286"/>
              <a:gd name="f3950" fmla="*/ f2924 1 6435286"/>
              <a:gd name="f3951" fmla="*/ f2925 1 5771334"/>
              <a:gd name="f3952" fmla="*/ f2926 1 6435286"/>
              <a:gd name="f3953" fmla="*/ f2927 1 5771334"/>
              <a:gd name="f3954" fmla="*/ f2928 1 6435286"/>
              <a:gd name="f3955" fmla="*/ f2929 1 5771334"/>
              <a:gd name="f3956" fmla="*/ f2930 1 6435286"/>
              <a:gd name="f3957" fmla="*/ f2931 1 6435286"/>
              <a:gd name="f3958" fmla="*/ f2932 1 5771334"/>
              <a:gd name="f3959" fmla="*/ f2933 1 6435286"/>
              <a:gd name="f3960" fmla="*/ f2934 1 5771334"/>
              <a:gd name="f3961" fmla="*/ f2935 1 6435286"/>
              <a:gd name="f3962" fmla="*/ f2936 1 5771334"/>
              <a:gd name="f3963" fmla="*/ f2937 1 6435286"/>
              <a:gd name="f3964" fmla="*/ f2938 1 5771334"/>
              <a:gd name="f3965" fmla="*/ f2939 1 6435286"/>
              <a:gd name="f3966" fmla="*/ f2940 1 5771334"/>
              <a:gd name="f3967" fmla="*/ f2941 1 6435286"/>
              <a:gd name="f3968" fmla="*/ f2942 1 5771334"/>
              <a:gd name="f3969" fmla="*/ f2943 1 6435286"/>
              <a:gd name="f3970" fmla="*/ f2944 1 5771334"/>
              <a:gd name="f3971" fmla="*/ f2945 1 6435286"/>
              <a:gd name="f3972" fmla="*/ f2946 1 5771334"/>
              <a:gd name="f3973" fmla="*/ f2947 1 6435286"/>
              <a:gd name="f3974" fmla="*/ f2948 1 5771334"/>
              <a:gd name="f3975" fmla="*/ f2949 1 6435286"/>
              <a:gd name="f3976" fmla="*/ f2950 1 5771334"/>
              <a:gd name="f3977" fmla="*/ f2951 1 6435286"/>
              <a:gd name="f3978" fmla="*/ f2952 1 5771334"/>
              <a:gd name="f3979" fmla="*/ f2953 1 6435286"/>
              <a:gd name="f3980" fmla="*/ f2954 1 5771334"/>
              <a:gd name="f3981" fmla="*/ f2955 1 6435286"/>
              <a:gd name="f3982" fmla="*/ f2956 1 5771334"/>
              <a:gd name="f3983" fmla="*/ f2957 1 6435286"/>
              <a:gd name="f3984" fmla="*/ f2958 1 5771334"/>
              <a:gd name="f3985" fmla="*/ f2959 1 6435286"/>
              <a:gd name="f3986" fmla="*/ f2960 1 5771334"/>
              <a:gd name="f3987" fmla="*/ f2961 1 6435286"/>
              <a:gd name="f3988" fmla="*/ f2962 1 5771334"/>
              <a:gd name="f3989" fmla="*/ f2963 1 6435286"/>
              <a:gd name="f3990" fmla="*/ f2964 1 5771334"/>
              <a:gd name="f3991" fmla="*/ f2965 1 6435286"/>
              <a:gd name="f3992" fmla="*/ f2966 1 5771334"/>
              <a:gd name="f3993" fmla="*/ f2967 1 6435286"/>
              <a:gd name="f3994" fmla="*/ f2968 1 5771334"/>
              <a:gd name="f3995" fmla="*/ f2969 1 6435286"/>
              <a:gd name="f3996" fmla="*/ f2970 1 5771334"/>
              <a:gd name="f3997" fmla="*/ f2971 1 6435286"/>
              <a:gd name="f3998" fmla="*/ f2972 1 5771334"/>
              <a:gd name="f3999" fmla="*/ f2973 1 6435286"/>
              <a:gd name="f4000" fmla="*/ f2974 1 5771334"/>
              <a:gd name="f4001" fmla="*/ f2975 1 6435286"/>
              <a:gd name="f4002" fmla="*/ f2976 1 5771334"/>
              <a:gd name="f4003" fmla="*/ f2977 1 6435286"/>
              <a:gd name="f4004" fmla="*/ f2978 1 5771334"/>
              <a:gd name="f4005" fmla="*/ f2979 1 6435286"/>
              <a:gd name="f4006" fmla="*/ f2980 1 5771334"/>
              <a:gd name="f4007" fmla="*/ f2981 1 6435286"/>
              <a:gd name="f4008" fmla="*/ f2982 1 5771334"/>
              <a:gd name="f4009" fmla="*/ f2983 1 6435286"/>
              <a:gd name="f4010" fmla="*/ f2984 1 6435286"/>
              <a:gd name="f4011" fmla="*/ f2985 1 5771334"/>
              <a:gd name="f4012" fmla="*/ f2986 1 6435286"/>
              <a:gd name="f4013" fmla="*/ f2987 1 5771334"/>
              <a:gd name="f4014" fmla="*/ f2988 1 6435286"/>
              <a:gd name="f4015" fmla="*/ f2989 1 5771334"/>
              <a:gd name="f4016" fmla="*/ f2990 1 6435286"/>
              <a:gd name="f4017" fmla="*/ f2991 1 5771334"/>
              <a:gd name="f4018" fmla="*/ f2992 1 6435286"/>
              <a:gd name="f4019" fmla="*/ f2993 1 5771334"/>
              <a:gd name="f4020" fmla="*/ f2994 1 6435286"/>
              <a:gd name="f4021" fmla="*/ f2995 1 5771334"/>
              <a:gd name="f4022" fmla="*/ f2996 1 6435286"/>
              <a:gd name="f4023" fmla="*/ f2997 1 5771334"/>
              <a:gd name="f4024" fmla="*/ f2998 1 6435286"/>
              <a:gd name="f4025" fmla="*/ f2999 1 5771334"/>
              <a:gd name="f4026" fmla="*/ f3000 1 6435286"/>
              <a:gd name="f4027" fmla="*/ f3001 1 5771334"/>
              <a:gd name="f4028" fmla="*/ f3002 1 6435286"/>
              <a:gd name="f4029" fmla="*/ f3003 1 5771334"/>
              <a:gd name="f4030" fmla="*/ f3004 1 6435286"/>
              <a:gd name="f4031" fmla="*/ f3005 1 5771334"/>
              <a:gd name="f4032" fmla="*/ f3006 1 6435286"/>
              <a:gd name="f4033" fmla="*/ f3007 1 5771334"/>
              <a:gd name="f4034" fmla="*/ f3008 1 6435286"/>
              <a:gd name="f4035" fmla="*/ f3009 1 5771334"/>
              <a:gd name="f4036" fmla="*/ f3010 1 6435286"/>
              <a:gd name="f4037" fmla="*/ f3011 1 5771334"/>
              <a:gd name="f4038" fmla="*/ f3012 1 6435286"/>
              <a:gd name="f4039" fmla="*/ f3013 1 5771334"/>
              <a:gd name="f4040" fmla="*/ f3014 1 6435286"/>
              <a:gd name="f4041" fmla="*/ f3015 1 5771334"/>
              <a:gd name="f4042" fmla="*/ f3016 1 6435286"/>
              <a:gd name="f4043" fmla="*/ f3017 1 5771334"/>
              <a:gd name="f4044" fmla="*/ f3018 1 6435286"/>
              <a:gd name="f4045" fmla="*/ f3019 1 5771334"/>
              <a:gd name="f4046" fmla="*/ f3020 1 6435286"/>
              <a:gd name="f4047" fmla="*/ f3021 1 5771334"/>
              <a:gd name="f4048" fmla="*/ f3022 1 6435286"/>
              <a:gd name="f4049" fmla="*/ f3023 1 5771334"/>
              <a:gd name="f4050" fmla="*/ f3024 1 6435286"/>
              <a:gd name="f4051" fmla="*/ f3025 1 5771334"/>
              <a:gd name="f4052" fmla="*/ f3026 1 6435286"/>
              <a:gd name="f4053" fmla="*/ f3027 1 6435286"/>
              <a:gd name="f4054" fmla="*/ f3028 1 5771334"/>
              <a:gd name="f4055" fmla="*/ f3029 1 6435286"/>
              <a:gd name="f4056" fmla="*/ f3030 1 5771334"/>
              <a:gd name="f4057" fmla="*/ f3031 1 6435286"/>
              <a:gd name="f4058" fmla="*/ f3032 1 5771334"/>
              <a:gd name="f4059" fmla="*/ f3033 1 6435286"/>
              <a:gd name="f4060" fmla="*/ f3034 1 5771334"/>
              <a:gd name="f4061" fmla="*/ f3035 1 6435286"/>
              <a:gd name="f4062" fmla="*/ f3036 1 5771334"/>
              <a:gd name="f4063" fmla="*/ f3037 1 6435286"/>
              <a:gd name="f4064" fmla="*/ f3038 1 5771334"/>
              <a:gd name="f4065" fmla="*/ f3039 1 6435286"/>
              <a:gd name="f4066" fmla="*/ f3040 1 5771334"/>
              <a:gd name="f4067" fmla="*/ f3041 1 6435286"/>
              <a:gd name="f4068" fmla="*/ f3042 1 5771334"/>
              <a:gd name="f4069" fmla="*/ f3043 1 6435286"/>
              <a:gd name="f4070" fmla="*/ f3044 1 5771334"/>
              <a:gd name="f4071" fmla="*/ f3045 1 6435286"/>
              <a:gd name="f4072" fmla="*/ f3046 1 5771334"/>
              <a:gd name="f4073" fmla="*/ f3047 1 6435286"/>
              <a:gd name="f4074" fmla="*/ f3048 1 5771334"/>
              <a:gd name="f4075" fmla="*/ f3049 1 6435286"/>
              <a:gd name="f4076" fmla="*/ f3050 1 5771334"/>
              <a:gd name="f4077" fmla="*/ f3051 1 6435286"/>
              <a:gd name="f4078" fmla="*/ f3052 1 5771334"/>
              <a:gd name="f4079" fmla="*/ f3053 1 6435286"/>
              <a:gd name="f4080" fmla="*/ f3054 1 5771334"/>
              <a:gd name="f4081" fmla="*/ f3055 1 6435286"/>
              <a:gd name="f4082" fmla="*/ f3056 1 5771334"/>
              <a:gd name="f4083" fmla="*/ f3057 1 6435286"/>
              <a:gd name="f4084" fmla="*/ f3058 1 6435286"/>
              <a:gd name="f4085" fmla="*/ f3059 1 5771334"/>
              <a:gd name="f4086" fmla="*/ f3060 1 6435286"/>
              <a:gd name="f4087" fmla="*/ f3061 1 5771334"/>
              <a:gd name="f4088" fmla="*/ f3062 1 6435286"/>
              <a:gd name="f4089" fmla="*/ f3063 1 5771334"/>
              <a:gd name="f4090" fmla="*/ f3064 1 6435286"/>
              <a:gd name="f4091" fmla="*/ f3065 1 5771334"/>
              <a:gd name="f4092" fmla="*/ f3066 1 6435286"/>
              <a:gd name="f4093" fmla="*/ f3067 1 5771334"/>
              <a:gd name="f4094" fmla="*/ f3068 1 6435286"/>
              <a:gd name="f4095" fmla="*/ f3069 1 5771334"/>
              <a:gd name="f4096" fmla="*/ f3070 1 6435286"/>
              <a:gd name="f4097" fmla="*/ f3071 1 5771334"/>
              <a:gd name="f4098" fmla="*/ f3072 1 6435286"/>
              <a:gd name="f4099" fmla="*/ f3073 1 5771334"/>
              <a:gd name="f4100" fmla="*/ f3074 1 6435286"/>
              <a:gd name="f4101" fmla="*/ f3075 1 5771334"/>
              <a:gd name="f4102" fmla="*/ f3076 1 6435286"/>
              <a:gd name="f4103" fmla="*/ f3077 1 5771334"/>
              <a:gd name="f4104" fmla="*/ f3078 1 6435286"/>
              <a:gd name="f4105" fmla="*/ f3079 1 5771334"/>
              <a:gd name="f4106" fmla="*/ f3080 1 5771334"/>
              <a:gd name="f4107" fmla="*/ f3081 1 6435286"/>
              <a:gd name="f4108" fmla="*/ f3082 1 5771334"/>
              <a:gd name="f4109" fmla="*/ f3083 1 6435286"/>
              <a:gd name="f4110" fmla="*/ f3084 1 5771334"/>
              <a:gd name="f4111" fmla="*/ f3085 1 6435286"/>
              <a:gd name="f4112" fmla="*/ f3086 1 5771334"/>
              <a:gd name="f4113" fmla="*/ f3087 1 6435286"/>
              <a:gd name="f4114" fmla="*/ f3088 1 5771334"/>
              <a:gd name="f4115" fmla="*/ f3089 1 5771334"/>
              <a:gd name="f4116" fmla="*/ f3090 1 6435286"/>
              <a:gd name="f4117" fmla="*/ f3091 1 5771334"/>
              <a:gd name="f4118" fmla="*/ f3092 1 6435286"/>
              <a:gd name="f4119" fmla="*/ f3093 1 5771334"/>
              <a:gd name="f4120" fmla="*/ f3094 1 6435286"/>
              <a:gd name="f4121" fmla="*/ f3095 1 5771334"/>
              <a:gd name="f4122" fmla="*/ f3096 1 6435286"/>
              <a:gd name="f4123" fmla="*/ f3097 1 5771334"/>
              <a:gd name="f4124" fmla="*/ f3098 1 6435286"/>
              <a:gd name="f4125" fmla="*/ f3099 1 5771334"/>
              <a:gd name="f4126" fmla="*/ f3100 1 6435286"/>
              <a:gd name="f4127" fmla="*/ f3101 1 5771334"/>
              <a:gd name="f4128" fmla="*/ f3102 1 6435286"/>
              <a:gd name="f4129" fmla="*/ f3103 1 5771334"/>
              <a:gd name="f4130" fmla="*/ f3104 1 6435286"/>
              <a:gd name="f4131" fmla="*/ f3105 1 5771334"/>
              <a:gd name="f4132" fmla="*/ f3106 1 6435286"/>
              <a:gd name="f4133" fmla="*/ f3107 1 5771334"/>
              <a:gd name="f4134" fmla="*/ f3108 1 6435286"/>
              <a:gd name="f4135" fmla="*/ f3109 1 5771334"/>
              <a:gd name="f4136" fmla="*/ f3110 1 6435286"/>
              <a:gd name="f4137" fmla="*/ f3111 1 5771334"/>
              <a:gd name="f4138" fmla="*/ f3112 1 6435286"/>
              <a:gd name="f4139" fmla="*/ f3113 1 5771334"/>
              <a:gd name="f4140" fmla="*/ f3114 1 6435286"/>
              <a:gd name="f4141" fmla="*/ f3115 1 5771334"/>
              <a:gd name="f4142" fmla="*/ f3116 1 6435286"/>
              <a:gd name="f4143" fmla="*/ f3117 1 5771334"/>
              <a:gd name="f4144" fmla="*/ f3118 1 6435286"/>
              <a:gd name="f4145" fmla="*/ f3119 1 5771334"/>
              <a:gd name="f4146" fmla="*/ f3120 1 6435286"/>
              <a:gd name="f4147" fmla="*/ f3121 1 5771334"/>
              <a:gd name="f4148" fmla="*/ f3122 1 6435286"/>
              <a:gd name="f4149" fmla="*/ f3123 1 5771334"/>
              <a:gd name="f4150" fmla="*/ f3124 1 6435286"/>
              <a:gd name="f4151" fmla="*/ f3125 1 5771334"/>
              <a:gd name="f4152" fmla="*/ f3126 1 6435286"/>
              <a:gd name="f4153" fmla="*/ f3127 1 5771334"/>
              <a:gd name="f4154" fmla="*/ f3128 1 6435286"/>
              <a:gd name="f4155" fmla="*/ f3129 1 5771334"/>
              <a:gd name="f4156" fmla="*/ f3130 1 6435286"/>
              <a:gd name="f4157" fmla="*/ f3131 1 5771334"/>
              <a:gd name="f4158" fmla="*/ f3132 1 6435286"/>
              <a:gd name="f4159" fmla="*/ f3133 1 5771334"/>
              <a:gd name="f4160" fmla="*/ f3134 1 6435286"/>
              <a:gd name="f4161" fmla="*/ f3135 1 5771334"/>
              <a:gd name="f4162" fmla="*/ f3136 1 6435286"/>
              <a:gd name="f4163" fmla="*/ f3137 1 6435286"/>
              <a:gd name="f4164" fmla="*/ f3138 1 5771334"/>
              <a:gd name="f4165" fmla="*/ f3139 1 6435286"/>
              <a:gd name="f4166" fmla="*/ f3140 1 5771334"/>
              <a:gd name="f4167" fmla="*/ f3141 1 6435286"/>
              <a:gd name="f4168" fmla="*/ f3142 1 5771334"/>
              <a:gd name="f4169" fmla="*/ f3143 1 6435286"/>
              <a:gd name="f4170" fmla="*/ f3144 1 5771334"/>
              <a:gd name="f4171" fmla="*/ f3145 1 6435286"/>
              <a:gd name="f4172" fmla="*/ f3146 1 5771334"/>
              <a:gd name="f4173" fmla="*/ f3147 1 6435286"/>
              <a:gd name="f4174" fmla="*/ f3148 1 5771334"/>
              <a:gd name="f4175" fmla="*/ f3149 1 6435286"/>
              <a:gd name="f4176" fmla="*/ f3150 1 6435286"/>
              <a:gd name="f4177" fmla="*/ f3151 1 5771334"/>
              <a:gd name="f4178" fmla="*/ f3152 1 6435286"/>
              <a:gd name="f4179" fmla="*/ f3153 1 5771334"/>
              <a:gd name="f4180" fmla="*/ f3154 1 6435286"/>
              <a:gd name="f4181" fmla="*/ f3155 1 5771334"/>
              <a:gd name="f4182" fmla="*/ f3156 1 6435286"/>
              <a:gd name="f4183" fmla="*/ f3157 1 5771334"/>
              <a:gd name="f4184" fmla="*/ f3158 1 6435286"/>
              <a:gd name="f4185" fmla="*/ f3159 1 5771334"/>
              <a:gd name="f4186" fmla="*/ f3160 1 6435286"/>
              <a:gd name="f4187" fmla="*/ f3161 1 5771334"/>
              <a:gd name="f4188" fmla="*/ f3162 1 6435286"/>
              <a:gd name="f4189" fmla="*/ f3163 1 5771334"/>
              <a:gd name="f4190" fmla="*/ f3164 1 6435286"/>
              <a:gd name="f4191" fmla="*/ f3165 1 5771334"/>
              <a:gd name="f4192" fmla="*/ f3166 1 6435286"/>
              <a:gd name="f4193" fmla="*/ f3167 1 5771334"/>
              <a:gd name="f4194" fmla="*/ f3168 1 6435286"/>
              <a:gd name="f4195" fmla="*/ f3169 1 5771334"/>
              <a:gd name="f4196" fmla="*/ f3170 1 6435286"/>
              <a:gd name="f4197" fmla="*/ f3171 1 5771334"/>
              <a:gd name="f4198" fmla="*/ f3172 1 6435286"/>
              <a:gd name="f4199" fmla="*/ f3173 1 5771334"/>
              <a:gd name="f4200" fmla="*/ f3174 1 6435286"/>
              <a:gd name="f4201" fmla="*/ f3175 1 5771334"/>
              <a:gd name="f4202" fmla="*/ f3176 1 6435286"/>
              <a:gd name="f4203" fmla="*/ f3177 1 5771334"/>
              <a:gd name="f4204" fmla="*/ f3178 1 6435286"/>
              <a:gd name="f4205" fmla="*/ f3179 1 5771334"/>
              <a:gd name="f4206" fmla="*/ f3180 1 6435286"/>
              <a:gd name="f4207" fmla="*/ f3181 1 5771334"/>
              <a:gd name="f4208" fmla="*/ f3182 1 6435286"/>
              <a:gd name="f4209" fmla="*/ f3183 1 5771334"/>
              <a:gd name="f4210" fmla="*/ f3184 1 6435286"/>
              <a:gd name="f4211" fmla="*/ f3185 1 5771334"/>
              <a:gd name="f4212" fmla="*/ f3186 1 5771334"/>
              <a:gd name="f4213" fmla="*/ f3187 1 6435286"/>
              <a:gd name="f4214" fmla="*/ f3188 1 5771334"/>
              <a:gd name="f4215" fmla="*/ f3189 1 6435286"/>
              <a:gd name="f4216" fmla="*/ f3190 1 5771334"/>
              <a:gd name="f4217" fmla="*/ f3191 1 6435286"/>
              <a:gd name="f4218" fmla="*/ f3192 1 5771334"/>
              <a:gd name="f4219" fmla="*/ f3193 1 6435286"/>
              <a:gd name="f4220" fmla="*/ f3194 1 5771334"/>
              <a:gd name="f4221" fmla="*/ f3195 1 6435286"/>
              <a:gd name="f4222" fmla="*/ f3196 1 5771334"/>
              <a:gd name="f4223" fmla="*/ f3197 1 6435286"/>
              <a:gd name="f4224" fmla="*/ f3198 1 5771334"/>
              <a:gd name="f4225" fmla="*/ f3199 1 6435286"/>
              <a:gd name="f4226" fmla="*/ f3200 1 5771334"/>
              <a:gd name="f4227" fmla="*/ f3201 1 6435286"/>
              <a:gd name="f4228" fmla="*/ f3202 1 5771334"/>
              <a:gd name="f4229" fmla="*/ f3203 1 6435286"/>
              <a:gd name="f4230" fmla="*/ f3204 1 5771334"/>
              <a:gd name="f4231" fmla="*/ f3205 1 6435286"/>
              <a:gd name="f4232" fmla="*/ f3206 1 5771334"/>
              <a:gd name="f4233" fmla="*/ f3207 1 6435286"/>
              <a:gd name="f4234" fmla="*/ f3208 1 5771334"/>
              <a:gd name="f4235" fmla="*/ f3209 1 6435286"/>
              <a:gd name="f4236" fmla="*/ f3210 1 5771334"/>
              <a:gd name="f4237" fmla="*/ f3211 1 6435286"/>
              <a:gd name="f4238" fmla="*/ f3212 1 5771334"/>
              <a:gd name="f4239" fmla="*/ f3213 1 6435286"/>
              <a:gd name="f4240" fmla="*/ f3214 1 5771334"/>
              <a:gd name="f4241" fmla="*/ f3215 1 6435286"/>
              <a:gd name="f4242" fmla="*/ f3216 1 5771334"/>
              <a:gd name="f4243" fmla="*/ f3217 1 6435286"/>
              <a:gd name="f4244" fmla="*/ f3218 1 5771334"/>
              <a:gd name="f4245" fmla="*/ f3219 1 6435286"/>
              <a:gd name="f4246" fmla="*/ f3220 1 5771334"/>
              <a:gd name="f4247" fmla="*/ f3221 1 6435286"/>
              <a:gd name="f4248" fmla="*/ f3222 1 5771334"/>
              <a:gd name="f4249" fmla="*/ f3223 1 6435286"/>
              <a:gd name="f4250" fmla="*/ f3224 1 5771334"/>
              <a:gd name="f4251" fmla="*/ f3225 1 6435286"/>
              <a:gd name="f4252" fmla="*/ f3226 1 5771334"/>
              <a:gd name="f4253" fmla="*/ f3227 1 6435286"/>
              <a:gd name="f4254" fmla="*/ f3228 1 5771334"/>
              <a:gd name="f4255" fmla="*/ f3229 1 6435286"/>
              <a:gd name="f4256" fmla="*/ f3230 1 5771334"/>
              <a:gd name="f4257" fmla="*/ f3231 1 6435286"/>
              <a:gd name="f4258" fmla="*/ f3232 1 5771334"/>
              <a:gd name="f4259" fmla="*/ f3233 1 6435286"/>
              <a:gd name="f4260" fmla="*/ f3234 1 5771334"/>
              <a:gd name="f4261" fmla="*/ f3235 1 6435286"/>
              <a:gd name="f4262" fmla="*/ f3236 1 5771334"/>
              <a:gd name="f4263" fmla="*/ f3237 1 6435286"/>
              <a:gd name="f4264" fmla="*/ f3238 1 5771334"/>
              <a:gd name="f4265" fmla="*/ f3239 1 6435286"/>
              <a:gd name="f4266" fmla="*/ f3240 1 5771334"/>
              <a:gd name="f4267" fmla="*/ f3241 1 6435286"/>
              <a:gd name="f4268" fmla="*/ f3242 1 5771334"/>
              <a:gd name="f4269" fmla="*/ f3243 1 6435286"/>
              <a:gd name="f4270" fmla="*/ f3244 1 5771334"/>
              <a:gd name="f4271" fmla="*/ f3245 1 6435286"/>
              <a:gd name="f4272" fmla="*/ f3246 1 5771334"/>
              <a:gd name="f4273" fmla="*/ f3247 1 6435286"/>
              <a:gd name="f4274" fmla="*/ f3248 1 5771334"/>
              <a:gd name="f4275" fmla="*/ f3249 1 6435286"/>
              <a:gd name="f4276" fmla="*/ f3250 1 5771334"/>
              <a:gd name="f4277" fmla="*/ f3251 1 6435286"/>
              <a:gd name="f4278" fmla="*/ f3252 1 6435286"/>
              <a:gd name="f4279" fmla="*/ f3253 1 5771334"/>
              <a:gd name="f4280" fmla="*/ f3254 1 6435286"/>
              <a:gd name="f4281" fmla="*/ f3255 1 5771334"/>
              <a:gd name="f4282" fmla="*/ f3256 1 6435286"/>
              <a:gd name="f4283" fmla="*/ f3257 1 5771334"/>
              <a:gd name="f4284" fmla="*/ f3258 1 6435286"/>
              <a:gd name="f4285" fmla="*/ f3259 1 5771334"/>
              <a:gd name="f4286" fmla="*/ f3260 1 6435286"/>
              <a:gd name="f4287" fmla="*/ f3261 1 5771334"/>
              <a:gd name="f4288" fmla="*/ f3262 1 6435286"/>
              <a:gd name="f4289" fmla="*/ f3263 1 6435286"/>
              <a:gd name="f4290" fmla="*/ f3264 1 5771334"/>
              <a:gd name="f4291" fmla="*/ f3265 1 6435286"/>
              <a:gd name="f4292" fmla="*/ f3266 1 5771334"/>
              <a:gd name="f4293" fmla="*/ f3267 1 6435286"/>
              <a:gd name="f4294" fmla="*/ f3268 1 5771334"/>
              <a:gd name="f4295" fmla="*/ f3269 1 6435286"/>
              <a:gd name="f4296" fmla="*/ f3270 1 5771334"/>
              <a:gd name="f4297" fmla="*/ f3271 1 6435286"/>
              <a:gd name="f4298" fmla="*/ f3272 1 5771334"/>
              <a:gd name="f4299" fmla="*/ f3273 1 6435286"/>
              <a:gd name="f4300" fmla="*/ f3274 1 5771334"/>
              <a:gd name="f4301" fmla="*/ f3275 1 6435286"/>
              <a:gd name="f4302" fmla="*/ f3276 1 5771334"/>
              <a:gd name="f4303" fmla="*/ f3277 1 6435286"/>
              <a:gd name="f4304" fmla="*/ f3278 1 5771334"/>
              <a:gd name="f4305" fmla="*/ f3279 1 6435286"/>
              <a:gd name="f4306" fmla="*/ f3280 1 5771334"/>
              <a:gd name="f4307" fmla="*/ f3281 1 6435286"/>
              <a:gd name="f4308" fmla="*/ f3282 1 5771334"/>
              <a:gd name="f4309" fmla="*/ f3283 1 6435286"/>
              <a:gd name="f4310" fmla="*/ f3284 1 6435286"/>
              <a:gd name="f4311" fmla="*/ f3285 1 5771334"/>
              <a:gd name="f4312" fmla="*/ f3286 1 6435286"/>
              <a:gd name="f4313" fmla="*/ f3287 1 5771334"/>
              <a:gd name="f4314" fmla="*/ f3288 1 6435286"/>
              <a:gd name="f4315" fmla="*/ f3289 1 5771334"/>
              <a:gd name="f4316" fmla="*/ f3290 1 5771334"/>
              <a:gd name="f4317" fmla="*/ f3291 1 6435286"/>
              <a:gd name="f4318" fmla="*/ f3292 1 5771334"/>
              <a:gd name="f4319" fmla="*/ f3293 1 6435286"/>
              <a:gd name="f4320" fmla="*/ f3294 1 5771334"/>
              <a:gd name="f4321" fmla="*/ f3295 1 6435286"/>
              <a:gd name="f4322" fmla="*/ f3296 1 5771334"/>
              <a:gd name="f4323" fmla="*/ f3297 1 6435286"/>
              <a:gd name="f4324" fmla="*/ f3298 1 5771334"/>
              <a:gd name="f4325" fmla="*/ f3299 1 6435286"/>
              <a:gd name="f4326" fmla="*/ f3300 1 5771334"/>
              <a:gd name="f4327" fmla="*/ f3301 1 6435286"/>
              <a:gd name="f4328" fmla="*/ f3302 1 5771334"/>
              <a:gd name="f4329" fmla="*/ f3303 1 6435286"/>
              <a:gd name="f4330" fmla="*/ f3304 1 5771334"/>
              <a:gd name="f4331" fmla="*/ f3305 1 6435286"/>
              <a:gd name="f4332" fmla="*/ f3306 1 5771334"/>
              <a:gd name="f4333" fmla="*/ f3307 1 6435286"/>
              <a:gd name="f4334" fmla="*/ f3308 1 5771334"/>
              <a:gd name="f4335" fmla="*/ f3309 1 6435286"/>
              <a:gd name="f4336" fmla="*/ f3310 1 5771334"/>
              <a:gd name="f4337" fmla="*/ f3311 1 5771334"/>
              <a:gd name="f4338" fmla="*/ f3312 1 6435286"/>
              <a:gd name="f4339" fmla="*/ f3313 1 5771334"/>
              <a:gd name="f4340" fmla="*/ f3314 1 6435286"/>
              <a:gd name="f4341" fmla="*/ f3315 1 5771334"/>
              <a:gd name="f4342" fmla="*/ f3316 1 6435286"/>
              <a:gd name="f4343" fmla="*/ f3317 1 5771334"/>
              <a:gd name="f4344" fmla="*/ f3318 1 6435286"/>
              <a:gd name="f4345" fmla="*/ f3319 1 5771334"/>
              <a:gd name="f4346" fmla="*/ f3320 1 6435286"/>
              <a:gd name="f4347" fmla="*/ f3321 1 5771334"/>
              <a:gd name="f4348" fmla="*/ f3322 1 6435286"/>
              <a:gd name="f4349" fmla="*/ f3323 1 5771334"/>
              <a:gd name="f4350" fmla="*/ f3324 1 6435286"/>
              <a:gd name="f4351" fmla="*/ f3325 1 5771334"/>
              <a:gd name="f4352" fmla="*/ f3326 1 6435286"/>
              <a:gd name="f4353" fmla="*/ f3327 1 6435286"/>
              <a:gd name="f4354" fmla="*/ f3328 1 5771334"/>
              <a:gd name="f4355" fmla="*/ f3329 1 6435286"/>
              <a:gd name="f4356" fmla="*/ f3330 1 5771334"/>
              <a:gd name="f4357" fmla="*/ f3331 1 6435286"/>
              <a:gd name="f4358" fmla="*/ f3332 1 5771334"/>
              <a:gd name="f4359" fmla="*/ f3333 1 6435286"/>
              <a:gd name="f4360" fmla="*/ f3334 1 5771334"/>
              <a:gd name="f4361" fmla="*/ f3335 1 6435286"/>
              <a:gd name="f4362" fmla="*/ f3336 1 5771334"/>
              <a:gd name="f4363" fmla="*/ f3337 1 6435286"/>
              <a:gd name="f4364" fmla="*/ f3338 1 5771334"/>
              <a:gd name="f4365" fmla="*/ f3339 1 6435286"/>
              <a:gd name="f4366" fmla="*/ f3340 1 5771334"/>
              <a:gd name="f4367" fmla="*/ f3341 1 6435286"/>
              <a:gd name="f4368" fmla="*/ f3342 1 5771334"/>
              <a:gd name="f4369" fmla="*/ f3343 1 6435286"/>
              <a:gd name="f4370" fmla="*/ f3344 1 5771334"/>
              <a:gd name="f4371" fmla="*/ f3345 1 6435286"/>
              <a:gd name="f4372" fmla="*/ f3346 1 5771334"/>
              <a:gd name="f4373" fmla="*/ f3347 1 6435286"/>
              <a:gd name="f4374" fmla="*/ f3348 1 5771334"/>
              <a:gd name="f4375" fmla="*/ f3349 1 6435286"/>
              <a:gd name="f4376" fmla="*/ f3350 1 5771334"/>
              <a:gd name="f4377" fmla="*/ f3351 1 6435286"/>
              <a:gd name="f4378" fmla="*/ f3352 1 5771334"/>
              <a:gd name="f4379" fmla="*/ f3353 1 6435286"/>
              <a:gd name="f4380" fmla="*/ f3354 1 5771334"/>
              <a:gd name="f4381" fmla="*/ f3355 1 6435286"/>
              <a:gd name="f4382" fmla="*/ f3356 1 5771334"/>
              <a:gd name="f4383" fmla="*/ f3357 1 6435286"/>
              <a:gd name="f4384" fmla="*/ f3358 1 5771334"/>
              <a:gd name="f4385" fmla="*/ f3359 1 6435286"/>
              <a:gd name="f4386" fmla="*/ f3360 1 5771334"/>
              <a:gd name="f4387" fmla="*/ f3361 1 6435286"/>
              <a:gd name="f4388" fmla="*/ f3362 1 5771334"/>
              <a:gd name="f4389" fmla="*/ f3363 1 6435286"/>
              <a:gd name="f4390" fmla="*/ f3364 1 5771334"/>
              <a:gd name="f4391" fmla="*/ f3365 1 6435286"/>
              <a:gd name="f4392" fmla="*/ f3366 1 5771334"/>
              <a:gd name="f4393" fmla="*/ f3367 1 6435286"/>
              <a:gd name="f4394" fmla="*/ f3368 1 5771334"/>
              <a:gd name="f4395" fmla="*/ f3369 1 6435286"/>
              <a:gd name="f4396" fmla="*/ f3370 1 5771334"/>
              <a:gd name="f4397" fmla="*/ f3371 1 6435286"/>
              <a:gd name="f4398" fmla="*/ f3372 1 5771334"/>
              <a:gd name="f4399" fmla="*/ f3373 1 6435286"/>
              <a:gd name="f4400" fmla="*/ f3374 1 5771334"/>
              <a:gd name="f4401" fmla="*/ f3375 1 6435286"/>
              <a:gd name="f4402" fmla="*/ f3376 1 5771334"/>
              <a:gd name="f4403" fmla="*/ f3377 1 6435286"/>
              <a:gd name="f4404" fmla="*/ f3378 1 5771334"/>
              <a:gd name="f4405" fmla="*/ f3379 1 6435286"/>
              <a:gd name="f4406" fmla="*/ f3380 1 5771334"/>
              <a:gd name="f4407" fmla="*/ f3381 1 6435286"/>
              <a:gd name="f4408" fmla="*/ f3382 1 5771334"/>
              <a:gd name="f4409" fmla="*/ f3383 1 6435286"/>
              <a:gd name="f4410" fmla="*/ f3384 1 5771334"/>
              <a:gd name="f4411" fmla="*/ f3385 1 6435286"/>
              <a:gd name="f4412" fmla="*/ f3386 1 5771334"/>
              <a:gd name="f4413" fmla="*/ f3387 1 6435286"/>
              <a:gd name="f4414" fmla="*/ f3388 1 5771334"/>
              <a:gd name="f4415" fmla="*/ f3389 1 6435286"/>
              <a:gd name="f4416" fmla="*/ f3390 1 5771334"/>
              <a:gd name="f4417" fmla="*/ f3391 1 6435286"/>
              <a:gd name="f4418" fmla="*/ f3392 1 5771334"/>
              <a:gd name="f4419" fmla="*/ f3393 1 6435286"/>
              <a:gd name="f4420" fmla="*/ f3394 1 5771334"/>
              <a:gd name="f4421" fmla="*/ f3395 1 6435286"/>
              <a:gd name="f4422" fmla="*/ f3396 1 5771334"/>
              <a:gd name="f4423" fmla="*/ f3397 1 6435286"/>
              <a:gd name="f4424" fmla="*/ f3398 1 6435286"/>
              <a:gd name="f4425" fmla="*/ f3399 1 5771334"/>
              <a:gd name="f4426" fmla="*/ f3400 1 6435286"/>
              <a:gd name="f4427" fmla="*/ f3401 1 5771334"/>
              <a:gd name="f4428" fmla="*/ f3402 1 6435286"/>
              <a:gd name="f4429" fmla="*/ f3403 1 5771334"/>
              <a:gd name="f4430" fmla="*/ f3404 1 6435286"/>
              <a:gd name="f4431" fmla="*/ f3405 1 5771334"/>
              <a:gd name="f4432" fmla="*/ f3406 1 6435286"/>
              <a:gd name="f4433" fmla="*/ f3407 1 5771334"/>
              <a:gd name="f4434" fmla="*/ f3408 1 6435286"/>
              <a:gd name="f4435" fmla="*/ f3409 1 5771334"/>
              <a:gd name="f4436" fmla="*/ f3410 1 6435286"/>
              <a:gd name="f4437" fmla="*/ f3411 1 5771334"/>
              <a:gd name="f4438" fmla="*/ f3412 1 6435286"/>
              <a:gd name="f4439" fmla="*/ f3413 1 5771334"/>
              <a:gd name="f4440" fmla="*/ f3414 1 6435286"/>
              <a:gd name="f4441" fmla="*/ f3415 1 5771334"/>
              <a:gd name="f4442" fmla="*/ f3416 1 6435286"/>
              <a:gd name="f4443" fmla="*/ f3417 1 5771334"/>
              <a:gd name="f4444" fmla="*/ f3418 1 6435286"/>
              <a:gd name="f4445" fmla="*/ f3419 1 6435286"/>
              <a:gd name="f4446" fmla="*/ f3420 1 5771334"/>
              <a:gd name="f4447" fmla="*/ f3421 1 6435286"/>
              <a:gd name="f4448" fmla="*/ f3422 1 5771334"/>
              <a:gd name="f4449" fmla="*/ f3423 1 6435286"/>
              <a:gd name="f4450" fmla="*/ f3424 1 5771334"/>
              <a:gd name="f4451" fmla="*/ f3425 1 6435286"/>
              <a:gd name="f4452" fmla="*/ f3426 1 5771334"/>
              <a:gd name="f4453" fmla="*/ f3427 1 6435286"/>
              <a:gd name="f4454" fmla="*/ f3428 1 5771334"/>
              <a:gd name="f4455" fmla="*/ f3429 1 6435286"/>
              <a:gd name="f4456" fmla="*/ f3430 1 5771334"/>
              <a:gd name="f4457" fmla="*/ f3431 1 6435286"/>
              <a:gd name="f4458" fmla="*/ f3432 1 5771334"/>
              <a:gd name="f4459" fmla="*/ f3433 1 6435286"/>
              <a:gd name="f4460" fmla="*/ f3434 1 5771334"/>
              <a:gd name="f4461" fmla="*/ f3435 1 6435286"/>
              <a:gd name="f4462" fmla="*/ f3436 1 5771334"/>
              <a:gd name="f4463" fmla="*/ f3437 1 6435286"/>
              <a:gd name="f4464" fmla="*/ f3438 1 5771334"/>
              <a:gd name="f4465" fmla="*/ f3439 1 6435286"/>
              <a:gd name="f4466" fmla="*/ f3440 1 5771334"/>
              <a:gd name="f4467" fmla="*/ f3441 1 6435286"/>
              <a:gd name="f4468" fmla="*/ f3442 1 5771334"/>
              <a:gd name="f4469" fmla="*/ f3443 1 6435286"/>
              <a:gd name="f4470" fmla="*/ f3444 1 5771334"/>
              <a:gd name="f4471" fmla="*/ f3445 1 6435286"/>
              <a:gd name="f4472" fmla="*/ f3446 1 5771334"/>
              <a:gd name="f4473" fmla="*/ f3447 1 6435286"/>
              <a:gd name="f4474" fmla="*/ f3448 1 5771334"/>
              <a:gd name="f4475" fmla="*/ f3449 1 6435286"/>
              <a:gd name="f4476" fmla="*/ f3450 1 5771334"/>
              <a:gd name="f4477" fmla="*/ f3451 1 6435286"/>
              <a:gd name="f4478" fmla="*/ f3452 1 5771334"/>
              <a:gd name="f4479" fmla="*/ f3453 1 6435286"/>
              <a:gd name="f4480" fmla="*/ f3454 1 5771334"/>
              <a:gd name="f4481" fmla="*/ f3455 1 6435286"/>
              <a:gd name="f4482" fmla="*/ f3456 1 5771334"/>
              <a:gd name="f4483" fmla="*/ f3457 1 6435286"/>
              <a:gd name="f4484" fmla="*/ f3458 1 5771334"/>
              <a:gd name="f4485" fmla="*/ f3459 1 5771334"/>
              <a:gd name="f4486" fmla="*/ f3460 1 6435286"/>
              <a:gd name="f4487" fmla="*/ f3461 1 5771334"/>
              <a:gd name="f4488" fmla="*/ f3462 1 6435286"/>
              <a:gd name="f4489" fmla="*/ f3463 1 5771334"/>
              <a:gd name="f4490" fmla="*/ f3464 1 6435286"/>
              <a:gd name="f4491" fmla="*/ f3465 1 5771334"/>
              <a:gd name="f4492" fmla="*/ f3466 1 5771334"/>
              <a:gd name="f4493" fmla="*/ f3467 1 6435286"/>
              <a:gd name="f4494" fmla="*/ f3468 1 5771334"/>
              <a:gd name="f4495" fmla="*/ f3469 1 6435286"/>
              <a:gd name="f4496" fmla="*/ f3470 1 5771334"/>
              <a:gd name="f4497" fmla="*/ f3471 1 6435286"/>
              <a:gd name="f4498" fmla="*/ f3472 1 5771334"/>
              <a:gd name="f4499" fmla="*/ f3473 1 6435286"/>
              <a:gd name="f4500" fmla="*/ f3474 1 5771334"/>
              <a:gd name="f4501" fmla="*/ f3475 1 6435286"/>
              <a:gd name="f4502" fmla="*/ f3476 1 5771334"/>
              <a:gd name="f4503" fmla="*/ f3477 1 6435286"/>
              <a:gd name="f4504" fmla="*/ f3478 1 5771334"/>
              <a:gd name="f4505" fmla="*/ f3479 1 6435286"/>
              <a:gd name="f4506" fmla="*/ f3480 1 5771334"/>
              <a:gd name="f4507" fmla="*/ f3481 1 6435286"/>
              <a:gd name="f4508" fmla="*/ f3482 1 5771334"/>
              <a:gd name="f4509" fmla="*/ f3483 1 6435286"/>
              <a:gd name="f4510" fmla="*/ f3484 1 5771334"/>
              <a:gd name="f4511" fmla="*/ f3485 1 6435286"/>
              <a:gd name="f4512" fmla="*/ f3486 1 5771334"/>
              <a:gd name="f4513" fmla="*/ f3487 1 6435286"/>
              <a:gd name="f4514" fmla="*/ f3488 1 5771334"/>
              <a:gd name="f4515" fmla="*/ f3489 1 6435286"/>
              <a:gd name="f4516" fmla="*/ f3490 1 5771334"/>
              <a:gd name="f4517" fmla="*/ f3491 1 6435286"/>
              <a:gd name="f4518" fmla="*/ f3492 1 5771334"/>
              <a:gd name="f4519" fmla="*/ f3493 1 6435286"/>
              <a:gd name="f4520" fmla="*/ f3494 1 5771334"/>
              <a:gd name="f4521" fmla="*/ f3495 1 6435286"/>
              <a:gd name="f4522" fmla="*/ f3496 1 5771334"/>
              <a:gd name="f4523" fmla="*/ f3497 1 6435286"/>
              <a:gd name="f4524" fmla="*/ f3498 1 5771334"/>
              <a:gd name="f4525" fmla="*/ f3499 1 6435286"/>
              <a:gd name="f4526" fmla="*/ f3500 1 6435286"/>
              <a:gd name="f4527" fmla="*/ f3501 1 5771334"/>
              <a:gd name="f4528" fmla="*/ f3502 1 6435286"/>
              <a:gd name="f4529" fmla="*/ f3503 1 5771334"/>
              <a:gd name="f4530" fmla="*/ f3504 1 6435286"/>
              <a:gd name="f4531" fmla="*/ f3505 1 5771334"/>
              <a:gd name="f4532" fmla="*/ f3506 1 6435286"/>
              <a:gd name="f4533" fmla="*/ f3507 1 5771334"/>
              <a:gd name="f4534" fmla="*/ f3508 1 6435286"/>
              <a:gd name="f4535" fmla="*/ f3509 1 5771334"/>
              <a:gd name="f4536" fmla="*/ f3510 1 6435286"/>
              <a:gd name="f4537" fmla="*/ f3511 1 5771334"/>
              <a:gd name="f4538" fmla="*/ f3512 1 6435286"/>
              <a:gd name="f4539" fmla="*/ f3513 1 5771334"/>
              <a:gd name="f4540" fmla="*/ f3514 1 6435286"/>
              <a:gd name="f4541" fmla="*/ f3515 1 5771334"/>
              <a:gd name="f4542" fmla="*/ f3516 1 6435286"/>
              <a:gd name="f4543" fmla="*/ f3517 1 5771334"/>
              <a:gd name="f4544" fmla="*/ f3518 1 6435286"/>
              <a:gd name="f4545" fmla="*/ f3519 1 5771334"/>
              <a:gd name="f4546" fmla="*/ f3520 1 6435286"/>
              <a:gd name="f4547" fmla="*/ f3521 1 5771334"/>
              <a:gd name="f4548" fmla="*/ f3522 1 6435286"/>
              <a:gd name="f4549" fmla="*/ f3523 1 5771334"/>
              <a:gd name="f4550" fmla="*/ f3524 1 6435286"/>
              <a:gd name="f4551" fmla="*/ f3525 1 5771334"/>
              <a:gd name="f4552" fmla="*/ f3526 1 6435286"/>
              <a:gd name="f4553" fmla="*/ f3527 1 5771334"/>
              <a:gd name="f4554" fmla="*/ f3528 1 6435286"/>
              <a:gd name="f4555" fmla="*/ f3529 1 5771334"/>
              <a:gd name="f4556" fmla="*/ f3530 1 6435286"/>
              <a:gd name="f4557" fmla="*/ f3531 1 5771334"/>
              <a:gd name="f4558" fmla="*/ f3532 1 6435286"/>
              <a:gd name="f4559" fmla="*/ f3533 1 5771334"/>
              <a:gd name="f4560" fmla="*/ f3534 1 6435286"/>
              <a:gd name="f4561" fmla="*/ f3535 1 5771334"/>
              <a:gd name="f4562" fmla="*/ f3536 1 6435286"/>
              <a:gd name="f4563" fmla="*/ f3537 1 5771334"/>
              <a:gd name="f4564" fmla="*/ f3538 1 6435286"/>
              <a:gd name="f4565" fmla="*/ f3539 1 5771334"/>
              <a:gd name="f4566" fmla="*/ f3540 1 6435286"/>
              <a:gd name="f4567" fmla="*/ f3541 1 5771334"/>
              <a:gd name="f4568" fmla="*/ f3542 1 6435286"/>
              <a:gd name="f4569" fmla="*/ f3543 1 5771334"/>
              <a:gd name="f4570" fmla="*/ f3544 1 6435286"/>
              <a:gd name="f4571" fmla="*/ f3545 1 5771334"/>
              <a:gd name="f4572" fmla="*/ f3546 1 6435286"/>
              <a:gd name="f4573" fmla="*/ f3547 1 5771334"/>
              <a:gd name="f4574" fmla="*/ f3548 1 6435286"/>
              <a:gd name="f4575" fmla="*/ f3549 1 5771334"/>
              <a:gd name="f4576" fmla="*/ f3550 1 6435286"/>
              <a:gd name="f4577" fmla="*/ f3551 1 5771334"/>
              <a:gd name="f4578" fmla="*/ f3552 1 6435286"/>
              <a:gd name="f4579" fmla="*/ f3553 1 5771334"/>
              <a:gd name="f4580" fmla="*/ f3554 1 6435286"/>
              <a:gd name="f4581" fmla="*/ f3555 1 5771334"/>
              <a:gd name="f4582" fmla="*/ f3556 1 6435286"/>
              <a:gd name="f4583" fmla="*/ f3557 1 5771334"/>
              <a:gd name="f4584" fmla="*/ f3558 1 6435286"/>
              <a:gd name="f4585" fmla="*/ f3559 1 5771334"/>
              <a:gd name="f4586" fmla="*/ f3560 1 6435286"/>
              <a:gd name="f4587" fmla="*/ f3561 1 5771334"/>
              <a:gd name="f4588" fmla="*/ f3562 1 6435286"/>
              <a:gd name="f4589" fmla="*/ f3563 1 5771334"/>
              <a:gd name="f4590" fmla="*/ f3564 1 6435286"/>
              <a:gd name="f4591" fmla="*/ f3565 1 5771334"/>
              <a:gd name="f4592" fmla="*/ f3566 1 6435286"/>
              <a:gd name="f4593" fmla="*/ f3567 1 5771334"/>
              <a:gd name="f4594" fmla="*/ f3568 1 6435286"/>
              <a:gd name="f4595" fmla="*/ f3569 1 5771334"/>
              <a:gd name="f4596" fmla="*/ f3570 1 6435286"/>
              <a:gd name="f4597" fmla="*/ f3571 1 5771334"/>
              <a:gd name="f4598" fmla="*/ f3572 1 6435286"/>
              <a:gd name="f4599" fmla="*/ f3573 1 5771334"/>
              <a:gd name="f4600" fmla="*/ f3574 1 5771334"/>
              <a:gd name="f4601" fmla="*/ f3575 1 6435286"/>
              <a:gd name="f4602" fmla="*/ f3576 1 5771334"/>
              <a:gd name="f4603" fmla="*/ f3577 1 5771334"/>
              <a:gd name="f4604" fmla="*/ f3578 1 6435286"/>
              <a:gd name="f4605" fmla="*/ f3579 1 5771334"/>
              <a:gd name="f4606" fmla="*/ f3580 1 6435286"/>
              <a:gd name="f4607" fmla="*/ f3581 1 5771334"/>
              <a:gd name="f4608" fmla="*/ f3582 1 6435286"/>
              <a:gd name="f4609" fmla="*/ f3583 1 5771334"/>
              <a:gd name="f4610" fmla="*/ f3584 1 6435286"/>
              <a:gd name="f4611" fmla="*/ f3585 1 6435286"/>
              <a:gd name="f4612" fmla="*/ f3586 1 6435286"/>
              <a:gd name="f4613" fmla="*/ f3587 1 5771334"/>
              <a:gd name="f4614" fmla="*/ f3588 1 6435286"/>
              <a:gd name="f4615" fmla="*/ f3589 1 5771334"/>
              <a:gd name="f4616" fmla="*/ f3590 1 6435286"/>
              <a:gd name="f4617" fmla="*/ f3591 1 6435286"/>
              <a:gd name="f4618" fmla="*/ f3592 1 5771334"/>
              <a:gd name="f4619" fmla="*/ f3593 1 6435286"/>
              <a:gd name="f4620" fmla="*/ f3594 1 6435286"/>
              <a:gd name="f4621" fmla="*/ f3595 1 5771334"/>
              <a:gd name="f4622" fmla="*/ f3596 1 6435286"/>
              <a:gd name="f4623" fmla="*/ f3597 1 5771334"/>
              <a:gd name="f4624" fmla="*/ f3598 1 6435286"/>
              <a:gd name="f4625" fmla="*/ f3599 1 5771334"/>
              <a:gd name="f4626" fmla="*/ f3600 1 6435286"/>
              <a:gd name="f4627" fmla="*/ f3601 1 5771334"/>
              <a:gd name="f4628" fmla="*/ f3602 1 6435286"/>
              <a:gd name="f4629" fmla="*/ f3603 1 5771334"/>
              <a:gd name="f4630" fmla="*/ f3604 1 6435286"/>
              <a:gd name="f4631" fmla="*/ f3605 1 5771334"/>
              <a:gd name="f4632" fmla="*/ f3606 1 6435286"/>
              <a:gd name="f4633" fmla="*/ f3607 1 5771334"/>
              <a:gd name="f4634" fmla="*/ f3608 1 6435286"/>
              <a:gd name="f4635" fmla="*/ f3609 1 5771334"/>
              <a:gd name="f4636" fmla="*/ f3610 1 6435286"/>
              <a:gd name="f4637" fmla="*/ f3611 1 5771334"/>
              <a:gd name="f4638" fmla="*/ f3612 1 6435286"/>
              <a:gd name="f4639" fmla="*/ f3613 1 5771334"/>
              <a:gd name="f4640" fmla="*/ f3614 1 6435286"/>
              <a:gd name="f4641" fmla="*/ f3615 1 5771334"/>
              <a:gd name="f4642" fmla="*/ f3616 1 6435286"/>
              <a:gd name="f4643" fmla="*/ f3617 1 5771334"/>
              <a:gd name="f4644" fmla="*/ f3618 1 6435286"/>
              <a:gd name="f4645" fmla="*/ f3619 1 5771334"/>
              <a:gd name="f4646" fmla="*/ f3620 1 6435286"/>
              <a:gd name="f4647" fmla="*/ f3621 1 5771334"/>
              <a:gd name="f4648" fmla="*/ f3622 1 6435286"/>
              <a:gd name="f4649" fmla="*/ f3623 1 5771334"/>
              <a:gd name="f4650" fmla="*/ f3624 1 6435286"/>
              <a:gd name="f4651" fmla="*/ f3625 1 5771334"/>
              <a:gd name="f4652" fmla="*/ f3626 1 6435286"/>
              <a:gd name="f4653" fmla="*/ f3627 1 5771334"/>
              <a:gd name="f4654" fmla="*/ f3628 1 6435286"/>
              <a:gd name="f4655" fmla="*/ f3629 1 6435286"/>
              <a:gd name="f4656" fmla="*/ f3630 1 5771334"/>
              <a:gd name="f4657" fmla="*/ f3631 1 6435286"/>
              <a:gd name="f4658" fmla="*/ f3632 1 6435286"/>
              <a:gd name="f4659" fmla="*/ f3633 1 5771334"/>
              <a:gd name="f4660" fmla="*/ f3634 1 6435286"/>
              <a:gd name="f4661" fmla="*/ f3635 1 5771334"/>
              <a:gd name="f4662" fmla="*/ f3636 1 6435286"/>
              <a:gd name="f4663" fmla="*/ f3637 1 5771334"/>
              <a:gd name="f4664" fmla="*/ f3638 1 6435286"/>
              <a:gd name="f4665" fmla="*/ f3639 1 5771334"/>
              <a:gd name="f4666" fmla="*/ f3640 1 6435286"/>
              <a:gd name="f4667" fmla="*/ f3641 1 5771334"/>
              <a:gd name="f4668" fmla="*/ f3642 1 6435286"/>
              <a:gd name="f4669" fmla="*/ f3643 1 5771334"/>
              <a:gd name="f4670" fmla="*/ f3644 1 6435286"/>
              <a:gd name="f4671" fmla="*/ f3645 1 5771334"/>
              <a:gd name="f4672" fmla="*/ f3646 1 6435286"/>
              <a:gd name="f4673" fmla="*/ f3647 1 6435286"/>
              <a:gd name="f4674" fmla="*/ f3648 1 5771334"/>
              <a:gd name="f4675" fmla="*/ f3649 1 6435286"/>
              <a:gd name="f4676" fmla="*/ f3650 1 6435286"/>
              <a:gd name="f4677" fmla="*/ f3651 1 6435286"/>
              <a:gd name="f4678" fmla="*/ f3652 1 6435286"/>
              <a:gd name="f4679" fmla="*/ f3653 1 5771334"/>
              <a:gd name="f4680" fmla="*/ f3654 1 6435286"/>
              <a:gd name="f4681" fmla="*/ f3655 1 5771334"/>
              <a:gd name="f4682" fmla="*/ f3656 1 6435286"/>
              <a:gd name="f4683" fmla="*/ f3657 1 5771334"/>
              <a:gd name="f4684" fmla="*/ f3658 1 6435286"/>
              <a:gd name="f4685" fmla="*/ f3659 1 6435286"/>
              <a:gd name="f4686" fmla="*/ f3660 1 5771334"/>
              <a:gd name="f4687" fmla="*/ f3661 1 6435286"/>
              <a:gd name="f4688" fmla="*/ f3662 1 5771334"/>
              <a:gd name="f4689" fmla="*/ f3663 1 6435286"/>
              <a:gd name="f4690" fmla="*/ f3664 1 5771334"/>
              <a:gd name="f4691" fmla="*/ f3665 1 6435286"/>
              <a:gd name="f4692" fmla="*/ f3666 1 5771334"/>
              <a:gd name="f4693" fmla="*/ f3667 1 6435286"/>
              <a:gd name="f4694" fmla="*/ f3668 1 5771334"/>
              <a:gd name="f4695" fmla="*/ f3669 1 5771334"/>
              <a:gd name="f4696" fmla="*/ f3670 1 6435286"/>
              <a:gd name="f4697" fmla="*/ f3671 1 5771334"/>
              <a:gd name="f4698" fmla="*/ f3672 1 6435286"/>
              <a:gd name="f4699" fmla="*/ f3673 1 5771334"/>
              <a:gd name="f4700" fmla="*/ f3674 1 6435286"/>
              <a:gd name="f4701" fmla="*/ f3675 1 5771334"/>
              <a:gd name="f4702" fmla="*/ f3676 1 6435286"/>
              <a:gd name="f4703" fmla="*/ f3677 1 5771334"/>
              <a:gd name="f4704" fmla="*/ f3678 1 6435286"/>
              <a:gd name="f4705" fmla="*/ f3679 1 5771334"/>
              <a:gd name="f4706" fmla="*/ f3680 1 6435286"/>
              <a:gd name="f4707" fmla="*/ f3681 1 5771334"/>
              <a:gd name="f4708" fmla="*/ f3682 1 6435286"/>
              <a:gd name="f4709" fmla="*/ f3683 1 6435286"/>
              <a:gd name="f4710" fmla="*/ f3684 1 6435286"/>
              <a:gd name="f4711" fmla="*/ f3685 1 5771334"/>
              <a:gd name="f4712" fmla="*/ f3686 1 6435286"/>
              <a:gd name="f4713" fmla="*/ f3687 1 5771334"/>
              <a:gd name="f4714" fmla="*/ f3688 1 5771334"/>
              <a:gd name="f4715" fmla="*/ f3689 1 6435286"/>
              <a:gd name="f4716" fmla="*/ f3690 1 5771334"/>
              <a:gd name="f4717" fmla="*/ f3691 1 6435286"/>
              <a:gd name="f4718" fmla="*/ f3692 1 5771334"/>
              <a:gd name="f4719" fmla="*/ f3693 1 5771334"/>
              <a:gd name="f4720" fmla="*/ f3694 1 6435286"/>
              <a:gd name="f4721" fmla="*/ f3695 1 5771334"/>
              <a:gd name="f4722" fmla="*/ f3696 1 6435286"/>
              <a:gd name="f4723" fmla="*/ f3697 1 5771334"/>
              <a:gd name="f4724" fmla="*/ f3698 1 6435286"/>
              <a:gd name="f4725" fmla="*/ f3699 1 5771334"/>
              <a:gd name="f4726" fmla="*/ f3700 1 5771334"/>
              <a:gd name="f4727" fmla="*/ f3701 1 6435286"/>
              <a:gd name="f4728" fmla="*/ f3702 1 5771334"/>
              <a:gd name="f4729" fmla="*/ f3703 1 6435286"/>
              <a:gd name="f4730" fmla="*/ f3704 1 5771334"/>
              <a:gd name="f4731" fmla="*/ f3705 1 6435286"/>
              <a:gd name="f4732" fmla="*/ f3706 1 6435286"/>
              <a:gd name="f4733" fmla="*/ f3707 1 6435286"/>
              <a:gd name="f4734" fmla="*/ f3708 1 5771334"/>
              <a:gd name="f4735" fmla="*/ f3709 1 6435286"/>
              <a:gd name="f4736" fmla="*/ f3710 1 5771334"/>
              <a:gd name="f4737" fmla="*/ f3711 1 6435286"/>
              <a:gd name="f4738" fmla="*/ f3712 1 5771334"/>
              <a:gd name="f4739" fmla="*/ f3713 1 6435286"/>
              <a:gd name="f4740" fmla="*/ f3714 1 5771334"/>
              <a:gd name="f4741" fmla="*/ f3715 1 6435286"/>
              <a:gd name="f4742" fmla="*/ f3716 1 5771334"/>
              <a:gd name="f4743" fmla="*/ f3717 1 6435286"/>
              <a:gd name="f4744" fmla="*/ f3718 1 5771334"/>
              <a:gd name="f4745" fmla="*/ f3719 1 6435286"/>
              <a:gd name="f4746" fmla="*/ f3720 1 5771334"/>
              <a:gd name="f4747" fmla="*/ f3721 1 6435286"/>
              <a:gd name="f4748" fmla="*/ f3722 1 5771334"/>
              <a:gd name="f4749" fmla="*/ f3723 1 6435286"/>
              <a:gd name="f4750" fmla="*/ f3724 1 5771334"/>
              <a:gd name="f4751" fmla="*/ f3725 1 6435286"/>
              <a:gd name="f4752" fmla="*/ f3726 1 6435286"/>
              <a:gd name="f4753" fmla="*/ f3727 1 5771334"/>
              <a:gd name="f4754" fmla="*/ f3728 1 6435286"/>
              <a:gd name="f4755" fmla="*/ f3729 1 5771334"/>
              <a:gd name="f4756" fmla="*/ f3730 1 6435286"/>
              <a:gd name="f4757" fmla="*/ f3731 1 5771334"/>
              <a:gd name="f4758" fmla="*/ f3732 1 6435286"/>
              <a:gd name="f4759" fmla="*/ f3733 1 5771334"/>
              <a:gd name="f4760" fmla="*/ f3734 1 6435286"/>
              <a:gd name="f4761" fmla="*/ f3735 1 6435286"/>
              <a:gd name="f4762" fmla="*/ f3736 1 6435286"/>
              <a:gd name="f4763" fmla="*/ f3737 1 5771334"/>
              <a:gd name="f4764" fmla="*/ f3738 1 6435286"/>
              <a:gd name="f4765" fmla="*/ f3739 1 5771334"/>
              <a:gd name="f4766" fmla="*/ f3740 1 6435286"/>
              <a:gd name="f4767" fmla="*/ f3741 1 5771334"/>
              <a:gd name="f4768" fmla="*/ f3742 1 6435286"/>
              <a:gd name="f4769" fmla="*/ f3743 1 6435286"/>
              <a:gd name="f4770" fmla="*/ f3744 1 5771334"/>
              <a:gd name="f4771" fmla="*/ f3745 1 5771334"/>
              <a:gd name="f4772" fmla="*/ f3746 1 5771334"/>
              <a:gd name="f4773" fmla="*/ f3747 1 6435286"/>
              <a:gd name="f4774" fmla="*/ f3748 1 5771334"/>
              <a:gd name="f4775" fmla="*/ f3749 1 5771334"/>
              <a:gd name="f4776" fmla="*/ f3750 1 6435286"/>
              <a:gd name="f4777" fmla="*/ f3751 1 5771334"/>
              <a:gd name="f4778" fmla="*/ f3752 1 6435286"/>
              <a:gd name="f4779" fmla="*/ f3753 1 5771334"/>
              <a:gd name="f4780" fmla="*/ f2720 1 f2727"/>
              <a:gd name="f4781" fmla="*/ f2721 1 f2727"/>
              <a:gd name="f4782" fmla="*/ f2720 1 f2728"/>
              <a:gd name="f4783" fmla="*/ f2722 1 f2728"/>
              <a:gd name="f4784" fmla="*/ f3755 1 f2727"/>
              <a:gd name="f4785" fmla="*/ f3756 1 f2728"/>
              <a:gd name="f4786" fmla="*/ f3757 1 f2727"/>
              <a:gd name="f4787" fmla="*/ f3758 1 f2728"/>
              <a:gd name="f4788" fmla="*/ f3759 1 f2727"/>
              <a:gd name="f4789" fmla="*/ f3760 1 f2728"/>
              <a:gd name="f4790" fmla="*/ f3761 1 f2727"/>
              <a:gd name="f4791" fmla="*/ f3762 1 f2728"/>
              <a:gd name="f4792" fmla="*/ f3763 1 f2727"/>
              <a:gd name="f4793" fmla="*/ f3764 1 f2728"/>
              <a:gd name="f4794" fmla="*/ f3765 1 f2727"/>
              <a:gd name="f4795" fmla="*/ f3766 1 f2728"/>
              <a:gd name="f4796" fmla="*/ f3767 1 f2727"/>
              <a:gd name="f4797" fmla="*/ f3768 1 f2728"/>
              <a:gd name="f4798" fmla="*/ f3769 1 f2727"/>
              <a:gd name="f4799" fmla="*/ f3770 1 f2728"/>
              <a:gd name="f4800" fmla="*/ f3771 1 f2727"/>
              <a:gd name="f4801" fmla="*/ f3772 1 f2728"/>
              <a:gd name="f4802" fmla="*/ f3773 1 f2727"/>
              <a:gd name="f4803" fmla="*/ f3774 1 f2728"/>
              <a:gd name="f4804" fmla="*/ f3775 1 f2727"/>
              <a:gd name="f4805" fmla="*/ f3776 1 f2728"/>
              <a:gd name="f4806" fmla="*/ f3777 1 f2727"/>
              <a:gd name="f4807" fmla="*/ f3778 1 f2728"/>
              <a:gd name="f4808" fmla="*/ f3779 1 f2727"/>
              <a:gd name="f4809" fmla="*/ f3780 1 f2728"/>
              <a:gd name="f4810" fmla="*/ f3781 1 f2727"/>
              <a:gd name="f4811" fmla="*/ f3782 1 f2728"/>
              <a:gd name="f4812" fmla="*/ f3783 1 f2727"/>
              <a:gd name="f4813" fmla="*/ f3784 1 f2728"/>
              <a:gd name="f4814" fmla="*/ f3785 1 f2727"/>
              <a:gd name="f4815" fmla="*/ f3786 1 f2728"/>
              <a:gd name="f4816" fmla="*/ f3787 1 f2728"/>
              <a:gd name="f4817" fmla="*/ f3788 1 f2727"/>
              <a:gd name="f4818" fmla="*/ f3789 1 f2727"/>
              <a:gd name="f4819" fmla="*/ f3790 1 f2728"/>
              <a:gd name="f4820" fmla="*/ f3791 1 f2727"/>
              <a:gd name="f4821" fmla="*/ f3792 1 f2728"/>
              <a:gd name="f4822" fmla="*/ f3793 1 f2727"/>
              <a:gd name="f4823" fmla="*/ f3794 1 f2728"/>
              <a:gd name="f4824" fmla="*/ f3795 1 f2727"/>
              <a:gd name="f4825" fmla="*/ f3796 1 f2728"/>
              <a:gd name="f4826" fmla="*/ f3797 1 f2727"/>
              <a:gd name="f4827" fmla="*/ f3798 1 f2728"/>
              <a:gd name="f4828" fmla="*/ f3799 1 f2727"/>
              <a:gd name="f4829" fmla="*/ f3800 1 f2728"/>
              <a:gd name="f4830" fmla="*/ f3801 1 f2727"/>
              <a:gd name="f4831" fmla="*/ f3802 1 f2728"/>
              <a:gd name="f4832" fmla="*/ f3803 1 f2727"/>
              <a:gd name="f4833" fmla="*/ f3804 1 f2728"/>
              <a:gd name="f4834" fmla="*/ f3805 1 f2727"/>
              <a:gd name="f4835" fmla="*/ f3806 1 f2728"/>
              <a:gd name="f4836" fmla="*/ f3807 1 f2727"/>
              <a:gd name="f4837" fmla="*/ f3808 1 f2728"/>
              <a:gd name="f4838" fmla="*/ f3809 1 f2727"/>
              <a:gd name="f4839" fmla="*/ f3810 1 f2728"/>
              <a:gd name="f4840" fmla="*/ f3811 1 f2727"/>
              <a:gd name="f4841" fmla="*/ f3812 1 f2728"/>
              <a:gd name="f4842" fmla="*/ f3813 1 f2727"/>
              <a:gd name="f4843" fmla="*/ f3814 1 f2728"/>
              <a:gd name="f4844" fmla="*/ f3815 1 f2727"/>
              <a:gd name="f4845" fmla="*/ f3816 1 f2728"/>
              <a:gd name="f4846" fmla="*/ f3817 1 f2727"/>
              <a:gd name="f4847" fmla="*/ f3818 1 f2728"/>
              <a:gd name="f4848" fmla="*/ f3819 1 f2727"/>
              <a:gd name="f4849" fmla="*/ f3820 1 f2728"/>
              <a:gd name="f4850" fmla="*/ f3821 1 f2727"/>
              <a:gd name="f4851" fmla="*/ f3822 1 f2728"/>
              <a:gd name="f4852" fmla="*/ f3823 1 f2728"/>
              <a:gd name="f4853" fmla="*/ f3824 1 f2727"/>
              <a:gd name="f4854" fmla="*/ f3825 1 f2728"/>
              <a:gd name="f4855" fmla="*/ f3826 1 f2727"/>
              <a:gd name="f4856" fmla="*/ f3827 1 f2728"/>
              <a:gd name="f4857" fmla="*/ f3828 1 f2727"/>
              <a:gd name="f4858" fmla="*/ f3829 1 f2728"/>
              <a:gd name="f4859" fmla="*/ f3830 1 f2727"/>
              <a:gd name="f4860" fmla="*/ f3831 1 f2728"/>
              <a:gd name="f4861" fmla="*/ f3832 1 f2727"/>
              <a:gd name="f4862" fmla="*/ f3833 1 f2728"/>
              <a:gd name="f4863" fmla="*/ f3834 1 f2727"/>
              <a:gd name="f4864" fmla="*/ f3835 1 f2728"/>
              <a:gd name="f4865" fmla="*/ f3836 1 f2727"/>
              <a:gd name="f4866" fmla="*/ f3837 1 f2728"/>
              <a:gd name="f4867" fmla="*/ f3838 1 f2727"/>
              <a:gd name="f4868" fmla="*/ f3839 1 f2728"/>
              <a:gd name="f4869" fmla="*/ f3840 1 f2727"/>
              <a:gd name="f4870" fmla="*/ f3841 1 f2727"/>
              <a:gd name="f4871" fmla="*/ f3842 1 f2728"/>
              <a:gd name="f4872" fmla="*/ f3843 1 f2727"/>
              <a:gd name="f4873" fmla="*/ f3844 1 f2728"/>
              <a:gd name="f4874" fmla="*/ f3845 1 f2727"/>
              <a:gd name="f4875" fmla="*/ f3846 1 f2728"/>
              <a:gd name="f4876" fmla="*/ f3847 1 f2727"/>
              <a:gd name="f4877" fmla="*/ f3848 1 f2728"/>
              <a:gd name="f4878" fmla="*/ f3849 1 f2727"/>
              <a:gd name="f4879" fmla="*/ f3850 1 f2728"/>
              <a:gd name="f4880" fmla="*/ f3851 1 f2727"/>
              <a:gd name="f4881" fmla="*/ f3852 1 f2728"/>
              <a:gd name="f4882" fmla="*/ f3853 1 f2727"/>
              <a:gd name="f4883" fmla="*/ f3854 1 f2728"/>
              <a:gd name="f4884" fmla="*/ f3855 1 f2727"/>
              <a:gd name="f4885" fmla="*/ f3856 1 f2728"/>
              <a:gd name="f4886" fmla="*/ f3857 1 f2727"/>
              <a:gd name="f4887" fmla="*/ f3858 1 f2728"/>
              <a:gd name="f4888" fmla="*/ f3859 1 f2727"/>
              <a:gd name="f4889" fmla="*/ f3860 1 f2728"/>
              <a:gd name="f4890" fmla="*/ f3861 1 f2727"/>
              <a:gd name="f4891" fmla="*/ f3862 1 f2728"/>
              <a:gd name="f4892" fmla="*/ f3863 1 f2727"/>
              <a:gd name="f4893" fmla="*/ f3864 1 f2728"/>
              <a:gd name="f4894" fmla="*/ f3865 1 f2727"/>
              <a:gd name="f4895" fmla="*/ f3866 1 f2728"/>
              <a:gd name="f4896" fmla="*/ f3867 1 f2727"/>
              <a:gd name="f4897" fmla="*/ f3868 1 f2728"/>
              <a:gd name="f4898" fmla="*/ f3869 1 f2727"/>
              <a:gd name="f4899" fmla="*/ f3870 1 f2728"/>
              <a:gd name="f4900" fmla="*/ f3871 1 f2727"/>
              <a:gd name="f4901" fmla="*/ f3872 1 f2728"/>
              <a:gd name="f4902" fmla="*/ f3873 1 f2727"/>
              <a:gd name="f4903" fmla="*/ f3874 1 f2728"/>
              <a:gd name="f4904" fmla="*/ f3875 1 f2727"/>
              <a:gd name="f4905" fmla="*/ f3876 1 f2728"/>
              <a:gd name="f4906" fmla="*/ f3877 1 f2727"/>
              <a:gd name="f4907" fmla="*/ f3878 1 f2728"/>
              <a:gd name="f4908" fmla="*/ f3879 1 f2727"/>
              <a:gd name="f4909" fmla="*/ f3880 1 f2728"/>
              <a:gd name="f4910" fmla="*/ f3881 1 f2727"/>
              <a:gd name="f4911" fmla="*/ f3882 1 f2728"/>
              <a:gd name="f4912" fmla="*/ f3883 1 f2727"/>
              <a:gd name="f4913" fmla="*/ f3884 1 f2728"/>
              <a:gd name="f4914" fmla="*/ f3885 1 f2727"/>
              <a:gd name="f4915" fmla="*/ f3886 1 f2728"/>
              <a:gd name="f4916" fmla="*/ f3887 1 f2728"/>
              <a:gd name="f4917" fmla="*/ f3888 1 f2727"/>
              <a:gd name="f4918" fmla="*/ f3889 1 f2728"/>
              <a:gd name="f4919" fmla="*/ f3890 1 f2727"/>
              <a:gd name="f4920" fmla="*/ f3891 1 f2728"/>
              <a:gd name="f4921" fmla="*/ f3892 1 f2728"/>
              <a:gd name="f4922" fmla="*/ f3893 1 f2727"/>
              <a:gd name="f4923" fmla="*/ f3894 1 f2728"/>
              <a:gd name="f4924" fmla="*/ f3895 1 f2727"/>
              <a:gd name="f4925" fmla="*/ f3896 1 f2728"/>
              <a:gd name="f4926" fmla="*/ f3897 1 f2727"/>
              <a:gd name="f4927" fmla="*/ f3898 1 f2728"/>
              <a:gd name="f4928" fmla="*/ f3899 1 f2727"/>
              <a:gd name="f4929" fmla="*/ f3900 1 f2728"/>
              <a:gd name="f4930" fmla="*/ f3901 1 f2727"/>
              <a:gd name="f4931" fmla="*/ f3902 1 f2728"/>
              <a:gd name="f4932" fmla="*/ f3903 1 f2727"/>
              <a:gd name="f4933" fmla="*/ f3904 1 f2728"/>
              <a:gd name="f4934" fmla="*/ f3905 1 f2727"/>
              <a:gd name="f4935" fmla="*/ f3906 1 f2728"/>
              <a:gd name="f4936" fmla="*/ f3907 1 f2727"/>
              <a:gd name="f4937" fmla="*/ f3908 1 f2728"/>
              <a:gd name="f4938" fmla="*/ f3909 1 f2727"/>
              <a:gd name="f4939" fmla="*/ f3910 1 f2728"/>
              <a:gd name="f4940" fmla="*/ f3911 1 f2727"/>
              <a:gd name="f4941" fmla="*/ f3912 1 f2728"/>
              <a:gd name="f4942" fmla="*/ f3913 1 f2727"/>
              <a:gd name="f4943" fmla="*/ f3914 1 f2728"/>
              <a:gd name="f4944" fmla="*/ f3915 1 f2727"/>
              <a:gd name="f4945" fmla="*/ f3916 1 f2728"/>
              <a:gd name="f4946" fmla="*/ f3917 1 f2727"/>
              <a:gd name="f4947" fmla="*/ f3918 1 f2728"/>
              <a:gd name="f4948" fmla="*/ f3919 1 f2727"/>
              <a:gd name="f4949" fmla="*/ f3920 1 f2728"/>
              <a:gd name="f4950" fmla="*/ f3921 1 f2727"/>
              <a:gd name="f4951" fmla="*/ f3922 1 f2728"/>
              <a:gd name="f4952" fmla="*/ f3923 1 f2727"/>
              <a:gd name="f4953" fmla="*/ f3924 1 f2728"/>
              <a:gd name="f4954" fmla="*/ f3925 1 f2727"/>
              <a:gd name="f4955" fmla="*/ f3926 1 f2728"/>
              <a:gd name="f4956" fmla="*/ f3927 1 f2727"/>
              <a:gd name="f4957" fmla="*/ f3928 1 f2728"/>
              <a:gd name="f4958" fmla="*/ f3929 1 f2727"/>
              <a:gd name="f4959" fmla="*/ f3930 1 f2728"/>
              <a:gd name="f4960" fmla="*/ f3931 1 f2727"/>
              <a:gd name="f4961" fmla="*/ f3932 1 f2728"/>
              <a:gd name="f4962" fmla="*/ f3933 1 f2727"/>
              <a:gd name="f4963" fmla="*/ f3934 1 f2728"/>
              <a:gd name="f4964" fmla="*/ f3935 1 f2727"/>
              <a:gd name="f4965" fmla="*/ f3936 1 f2728"/>
              <a:gd name="f4966" fmla="*/ f3937 1 f2727"/>
              <a:gd name="f4967" fmla="*/ f3938 1 f2728"/>
              <a:gd name="f4968" fmla="*/ f3939 1 f2727"/>
              <a:gd name="f4969" fmla="*/ f3940 1 f2728"/>
              <a:gd name="f4970" fmla="*/ f3941 1 f2727"/>
              <a:gd name="f4971" fmla="*/ f3942 1 f2727"/>
              <a:gd name="f4972" fmla="*/ f3943 1 f2728"/>
              <a:gd name="f4973" fmla="*/ f3944 1 f2727"/>
              <a:gd name="f4974" fmla="*/ f3945 1 f2728"/>
              <a:gd name="f4975" fmla="*/ f3946 1 f2727"/>
              <a:gd name="f4976" fmla="*/ f3947 1 f2728"/>
              <a:gd name="f4977" fmla="*/ f3948 1 f2727"/>
              <a:gd name="f4978" fmla="*/ f3949 1 f2728"/>
              <a:gd name="f4979" fmla="*/ f3950 1 f2728"/>
              <a:gd name="f4980" fmla="*/ f3951 1 f2727"/>
              <a:gd name="f4981" fmla="*/ f3952 1 f2728"/>
              <a:gd name="f4982" fmla="*/ f3953 1 f2727"/>
              <a:gd name="f4983" fmla="*/ f3954 1 f2728"/>
              <a:gd name="f4984" fmla="*/ f3955 1 f2727"/>
              <a:gd name="f4985" fmla="*/ f3956 1 f2728"/>
              <a:gd name="f4986" fmla="*/ f3957 1 f2728"/>
              <a:gd name="f4987" fmla="*/ f3958 1 f2727"/>
              <a:gd name="f4988" fmla="*/ f3959 1 f2728"/>
              <a:gd name="f4989" fmla="*/ f3960 1 f2727"/>
              <a:gd name="f4990" fmla="*/ f3961 1 f2728"/>
              <a:gd name="f4991" fmla="*/ f3962 1 f2727"/>
              <a:gd name="f4992" fmla="*/ f3963 1 f2728"/>
              <a:gd name="f4993" fmla="*/ f3964 1 f2727"/>
              <a:gd name="f4994" fmla="*/ f3965 1 f2728"/>
              <a:gd name="f4995" fmla="*/ f3966 1 f2727"/>
              <a:gd name="f4996" fmla="*/ f3967 1 f2728"/>
              <a:gd name="f4997" fmla="*/ f3968 1 f2727"/>
              <a:gd name="f4998" fmla="*/ f3969 1 f2728"/>
              <a:gd name="f4999" fmla="*/ f3970 1 f2727"/>
              <a:gd name="f5000" fmla="*/ f3971 1 f2728"/>
              <a:gd name="f5001" fmla="*/ f3972 1 f2727"/>
              <a:gd name="f5002" fmla="*/ f3973 1 f2728"/>
              <a:gd name="f5003" fmla="*/ f3974 1 f2727"/>
              <a:gd name="f5004" fmla="*/ f3975 1 f2728"/>
              <a:gd name="f5005" fmla="*/ f3976 1 f2727"/>
              <a:gd name="f5006" fmla="*/ f3977 1 f2728"/>
              <a:gd name="f5007" fmla="*/ f3978 1 f2727"/>
              <a:gd name="f5008" fmla="*/ f3979 1 f2728"/>
              <a:gd name="f5009" fmla="*/ f3980 1 f2727"/>
              <a:gd name="f5010" fmla="*/ f3981 1 f2728"/>
              <a:gd name="f5011" fmla="*/ f3982 1 f2727"/>
              <a:gd name="f5012" fmla="*/ f3983 1 f2728"/>
              <a:gd name="f5013" fmla="*/ f3984 1 f2727"/>
              <a:gd name="f5014" fmla="*/ f3985 1 f2728"/>
              <a:gd name="f5015" fmla="*/ f3986 1 f2727"/>
              <a:gd name="f5016" fmla="*/ f3987 1 f2728"/>
              <a:gd name="f5017" fmla="*/ f3988 1 f2727"/>
              <a:gd name="f5018" fmla="*/ f3989 1 f2728"/>
              <a:gd name="f5019" fmla="*/ f3990 1 f2727"/>
              <a:gd name="f5020" fmla="*/ f3991 1 f2728"/>
              <a:gd name="f5021" fmla="*/ f3992 1 f2727"/>
              <a:gd name="f5022" fmla="*/ f3993 1 f2728"/>
              <a:gd name="f5023" fmla="*/ f3994 1 f2727"/>
              <a:gd name="f5024" fmla="*/ f3995 1 f2728"/>
              <a:gd name="f5025" fmla="*/ f3996 1 f2727"/>
              <a:gd name="f5026" fmla="*/ f3997 1 f2728"/>
              <a:gd name="f5027" fmla="*/ f3998 1 f2727"/>
              <a:gd name="f5028" fmla="*/ f3999 1 f2728"/>
              <a:gd name="f5029" fmla="*/ f4000 1 f2727"/>
              <a:gd name="f5030" fmla="*/ f4001 1 f2728"/>
              <a:gd name="f5031" fmla="*/ f4002 1 f2727"/>
              <a:gd name="f5032" fmla="*/ f4003 1 f2728"/>
              <a:gd name="f5033" fmla="*/ f4004 1 f2727"/>
              <a:gd name="f5034" fmla="*/ f4005 1 f2728"/>
              <a:gd name="f5035" fmla="*/ f4006 1 f2727"/>
              <a:gd name="f5036" fmla="*/ f4007 1 f2728"/>
              <a:gd name="f5037" fmla="*/ f4008 1 f2727"/>
              <a:gd name="f5038" fmla="*/ f4009 1 f2728"/>
              <a:gd name="f5039" fmla="*/ f4010 1 f2728"/>
              <a:gd name="f5040" fmla="*/ f4011 1 f2727"/>
              <a:gd name="f5041" fmla="*/ f4012 1 f2728"/>
              <a:gd name="f5042" fmla="*/ f4013 1 f2727"/>
              <a:gd name="f5043" fmla="*/ f4014 1 f2728"/>
              <a:gd name="f5044" fmla="*/ f4015 1 f2727"/>
              <a:gd name="f5045" fmla="*/ f4016 1 f2728"/>
              <a:gd name="f5046" fmla="*/ f4017 1 f2727"/>
              <a:gd name="f5047" fmla="*/ f4018 1 f2728"/>
              <a:gd name="f5048" fmla="*/ f4019 1 f2727"/>
              <a:gd name="f5049" fmla="*/ f4020 1 f2728"/>
              <a:gd name="f5050" fmla="*/ f4021 1 f2727"/>
              <a:gd name="f5051" fmla="*/ f4022 1 f2728"/>
              <a:gd name="f5052" fmla="*/ f4023 1 f2727"/>
              <a:gd name="f5053" fmla="*/ f4024 1 f2728"/>
              <a:gd name="f5054" fmla="*/ f4025 1 f2727"/>
              <a:gd name="f5055" fmla="*/ f4026 1 f2728"/>
              <a:gd name="f5056" fmla="*/ f4027 1 f2727"/>
              <a:gd name="f5057" fmla="*/ f4028 1 f2728"/>
              <a:gd name="f5058" fmla="*/ f4029 1 f2727"/>
              <a:gd name="f5059" fmla="*/ f4030 1 f2728"/>
              <a:gd name="f5060" fmla="*/ f4031 1 f2727"/>
              <a:gd name="f5061" fmla="*/ f4032 1 f2728"/>
              <a:gd name="f5062" fmla="*/ f4033 1 f2727"/>
              <a:gd name="f5063" fmla="*/ f4034 1 f2728"/>
              <a:gd name="f5064" fmla="*/ f4035 1 f2727"/>
              <a:gd name="f5065" fmla="*/ f4036 1 f2728"/>
              <a:gd name="f5066" fmla="*/ f4037 1 f2727"/>
              <a:gd name="f5067" fmla="*/ f4038 1 f2728"/>
              <a:gd name="f5068" fmla="*/ f4039 1 f2727"/>
              <a:gd name="f5069" fmla="*/ f4040 1 f2728"/>
              <a:gd name="f5070" fmla="*/ f4041 1 f2727"/>
              <a:gd name="f5071" fmla="*/ f4042 1 f2728"/>
              <a:gd name="f5072" fmla="*/ f4043 1 f2727"/>
              <a:gd name="f5073" fmla="*/ f4044 1 f2728"/>
              <a:gd name="f5074" fmla="*/ f4045 1 f2727"/>
              <a:gd name="f5075" fmla="*/ f4046 1 f2728"/>
              <a:gd name="f5076" fmla="*/ f4047 1 f2727"/>
              <a:gd name="f5077" fmla="*/ f4048 1 f2728"/>
              <a:gd name="f5078" fmla="*/ f4049 1 f2727"/>
              <a:gd name="f5079" fmla="*/ f4050 1 f2728"/>
              <a:gd name="f5080" fmla="*/ f4051 1 f2727"/>
              <a:gd name="f5081" fmla="*/ f4052 1 f2728"/>
              <a:gd name="f5082" fmla="*/ f4053 1 f2728"/>
              <a:gd name="f5083" fmla="*/ f4054 1 f2727"/>
              <a:gd name="f5084" fmla="*/ f4055 1 f2728"/>
              <a:gd name="f5085" fmla="*/ f4056 1 f2727"/>
              <a:gd name="f5086" fmla="*/ f4057 1 f2728"/>
              <a:gd name="f5087" fmla="*/ f4058 1 f2727"/>
              <a:gd name="f5088" fmla="*/ f4059 1 f2728"/>
              <a:gd name="f5089" fmla="*/ f4060 1 f2727"/>
              <a:gd name="f5090" fmla="*/ f4061 1 f2728"/>
              <a:gd name="f5091" fmla="*/ f4062 1 f2727"/>
              <a:gd name="f5092" fmla="*/ f4063 1 f2728"/>
              <a:gd name="f5093" fmla="*/ f4064 1 f2727"/>
              <a:gd name="f5094" fmla="*/ f4065 1 f2728"/>
              <a:gd name="f5095" fmla="*/ f4066 1 f2727"/>
              <a:gd name="f5096" fmla="*/ f4067 1 f2728"/>
              <a:gd name="f5097" fmla="*/ f4068 1 f2727"/>
              <a:gd name="f5098" fmla="*/ f4069 1 f2728"/>
              <a:gd name="f5099" fmla="*/ f4070 1 f2727"/>
              <a:gd name="f5100" fmla="*/ f4071 1 f2728"/>
              <a:gd name="f5101" fmla="*/ f4072 1 f2727"/>
              <a:gd name="f5102" fmla="*/ f4073 1 f2728"/>
              <a:gd name="f5103" fmla="*/ f4074 1 f2727"/>
              <a:gd name="f5104" fmla="*/ f4075 1 f2728"/>
              <a:gd name="f5105" fmla="*/ f4076 1 f2727"/>
              <a:gd name="f5106" fmla="*/ f4077 1 f2728"/>
              <a:gd name="f5107" fmla="*/ f4078 1 f2727"/>
              <a:gd name="f5108" fmla="*/ f4079 1 f2728"/>
              <a:gd name="f5109" fmla="*/ f4080 1 f2727"/>
              <a:gd name="f5110" fmla="*/ f4081 1 f2728"/>
              <a:gd name="f5111" fmla="*/ f4082 1 f2727"/>
              <a:gd name="f5112" fmla="*/ f4083 1 f2728"/>
              <a:gd name="f5113" fmla="*/ f4084 1 f2728"/>
              <a:gd name="f5114" fmla="*/ f4085 1 f2727"/>
              <a:gd name="f5115" fmla="*/ f4086 1 f2728"/>
              <a:gd name="f5116" fmla="*/ f4087 1 f2727"/>
              <a:gd name="f5117" fmla="*/ f4088 1 f2728"/>
              <a:gd name="f5118" fmla="*/ f4089 1 f2727"/>
              <a:gd name="f5119" fmla="*/ f4090 1 f2728"/>
              <a:gd name="f5120" fmla="*/ f4091 1 f2727"/>
              <a:gd name="f5121" fmla="*/ f4092 1 f2728"/>
              <a:gd name="f5122" fmla="*/ f4093 1 f2727"/>
              <a:gd name="f5123" fmla="*/ f4094 1 f2728"/>
              <a:gd name="f5124" fmla="*/ f4095 1 f2727"/>
              <a:gd name="f5125" fmla="*/ f4096 1 f2728"/>
              <a:gd name="f5126" fmla="*/ f4097 1 f2727"/>
              <a:gd name="f5127" fmla="*/ f4098 1 f2728"/>
              <a:gd name="f5128" fmla="*/ f4099 1 f2727"/>
              <a:gd name="f5129" fmla="*/ f4100 1 f2728"/>
              <a:gd name="f5130" fmla="*/ f4101 1 f2727"/>
              <a:gd name="f5131" fmla="*/ f4102 1 f2728"/>
              <a:gd name="f5132" fmla="*/ f4103 1 f2727"/>
              <a:gd name="f5133" fmla="*/ f4104 1 f2728"/>
              <a:gd name="f5134" fmla="*/ f4105 1 f2727"/>
              <a:gd name="f5135" fmla="*/ f4106 1 f2727"/>
              <a:gd name="f5136" fmla="*/ f4107 1 f2728"/>
              <a:gd name="f5137" fmla="*/ f4108 1 f2727"/>
              <a:gd name="f5138" fmla="*/ f4109 1 f2728"/>
              <a:gd name="f5139" fmla="*/ f4110 1 f2727"/>
              <a:gd name="f5140" fmla="*/ f4111 1 f2728"/>
              <a:gd name="f5141" fmla="*/ f4112 1 f2727"/>
              <a:gd name="f5142" fmla="*/ f4113 1 f2728"/>
              <a:gd name="f5143" fmla="*/ f4114 1 f2727"/>
              <a:gd name="f5144" fmla="*/ f4115 1 f2727"/>
              <a:gd name="f5145" fmla="*/ f4116 1 f2728"/>
              <a:gd name="f5146" fmla="*/ f4117 1 f2727"/>
              <a:gd name="f5147" fmla="*/ f4118 1 f2728"/>
              <a:gd name="f5148" fmla="*/ f4119 1 f2727"/>
              <a:gd name="f5149" fmla="*/ f4120 1 f2728"/>
              <a:gd name="f5150" fmla="*/ f4121 1 f2727"/>
              <a:gd name="f5151" fmla="*/ f4122 1 f2728"/>
              <a:gd name="f5152" fmla="*/ f4123 1 f2727"/>
              <a:gd name="f5153" fmla="*/ f4124 1 f2728"/>
              <a:gd name="f5154" fmla="*/ f4125 1 f2727"/>
              <a:gd name="f5155" fmla="*/ f4126 1 f2728"/>
              <a:gd name="f5156" fmla="*/ f4127 1 f2727"/>
              <a:gd name="f5157" fmla="*/ f4128 1 f2728"/>
              <a:gd name="f5158" fmla="*/ f4129 1 f2727"/>
              <a:gd name="f5159" fmla="*/ f4130 1 f2728"/>
              <a:gd name="f5160" fmla="*/ f4131 1 f2727"/>
              <a:gd name="f5161" fmla="*/ f4132 1 f2728"/>
              <a:gd name="f5162" fmla="*/ f4133 1 f2727"/>
              <a:gd name="f5163" fmla="*/ f4134 1 f2728"/>
              <a:gd name="f5164" fmla="*/ f4135 1 f2727"/>
              <a:gd name="f5165" fmla="*/ f4136 1 f2728"/>
              <a:gd name="f5166" fmla="*/ f4137 1 f2727"/>
              <a:gd name="f5167" fmla="*/ f4138 1 f2728"/>
              <a:gd name="f5168" fmla="*/ f4139 1 f2727"/>
              <a:gd name="f5169" fmla="*/ f4140 1 f2728"/>
              <a:gd name="f5170" fmla="*/ f4141 1 f2727"/>
              <a:gd name="f5171" fmla="*/ f4142 1 f2728"/>
              <a:gd name="f5172" fmla="*/ f4143 1 f2727"/>
              <a:gd name="f5173" fmla="*/ f4144 1 f2728"/>
              <a:gd name="f5174" fmla="*/ f4145 1 f2727"/>
              <a:gd name="f5175" fmla="*/ f4146 1 f2728"/>
              <a:gd name="f5176" fmla="*/ f4147 1 f2727"/>
              <a:gd name="f5177" fmla="*/ f4148 1 f2728"/>
              <a:gd name="f5178" fmla="*/ f4149 1 f2727"/>
              <a:gd name="f5179" fmla="*/ f4150 1 f2728"/>
              <a:gd name="f5180" fmla="*/ f4151 1 f2727"/>
              <a:gd name="f5181" fmla="*/ f4152 1 f2728"/>
              <a:gd name="f5182" fmla="*/ f4153 1 f2727"/>
              <a:gd name="f5183" fmla="*/ f4154 1 f2728"/>
              <a:gd name="f5184" fmla="*/ f4155 1 f2727"/>
              <a:gd name="f5185" fmla="*/ f4156 1 f2728"/>
              <a:gd name="f5186" fmla="*/ f4157 1 f2727"/>
              <a:gd name="f5187" fmla="*/ f4158 1 f2728"/>
              <a:gd name="f5188" fmla="*/ f4159 1 f2727"/>
              <a:gd name="f5189" fmla="*/ f4160 1 f2728"/>
              <a:gd name="f5190" fmla="*/ f4161 1 f2727"/>
              <a:gd name="f5191" fmla="*/ f4162 1 f2728"/>
              <a:gd name="f5192" fmla="*/ f4163 1 f2728"/>
              <a:gd name="f5193" fmla="*/ f4164 1 f2727"/>
              <a:gd name="f5194" fmla="*/ f4165 1 f2728"/>
              <a:gd name="f5195" fmla="*/ f4166 1 f2727"/>
              <a:gd name="f5196" fmla="*/ f4167 1 f2728"/>
              <a:gd name="f5197" fmla="*/ f4168 1 f2727"/>
              <a:gd name="f5198" fmla="*/ f4169 1 f2728"/>
              <a:gd name="f5199" fmla="*/ f4170 1 f2727"/>
              <a:gd name="f5200" fmla="*/ f4171 1 f2728"/>
              <a:gd name="f5201" fmla="*/ f4172 1 f2727"/>
              <a:gd name="f5202" fmla="*/ f4173 1 f2728"/>
              <a:gd name="f5203" fmla="*/ f4174 1 f2727"/>
              <a:gd name="f5204" fmla="*/ f4175 1 f2728"/>
              <a:gd name="f5205" fmla="*/ f4176 1 f2728"/>
              <a:gd name="f5206" fmla="*/ f4177 1 f2727"/>
              <a:gd name="f5207" fmla="*/ f4178 1 f2728"/>
              <a:gd name="f5208" fmla="*/ f4179 1 f2727"/>
              <a:gd name="f5209" fmla="*/ f4180 1 f2728"/>
              <a:gd name="f5210" fmla="*/ f4181 1 f2727"/>
              <a:gd name="f5211" fmla="*/ f4182 1 f2728"/>
              <a:gd name="f5212" fmla="*/ f4183 1 f2727"/>
              <a:gd name="f5213" fmla="*/ f4184 1 f2728"/>
              <a:gd name="f5214" fmla="*/ f4185 1 f2727"/>
              <a:gd name="f5215" fmla="*/ f4186 1 f2728"/>
              <a:gd name="f5216" fmla="*/ f4187 1 f2727"/>
              <a:gd name="f5217" fmla="*/ f4188 1 f2728"/>
              <a:gd name="f5218" fmla="*/ f4189 1 f2727"/>
              <a:gd name="f5219" fmla="*/ f4190 1 f2728"/>
              <a:gd name="f5220" fmla="*/ f4191 1 f2727"/>
              <a:gd name="f5221" fmla="*/ f4192 1 f2728"/>
              <a:gd name="f5222" fmla="*/ f4193 1 f2727"/>
              <a:gd name="f5223" fmla="*/ f4194 1 f2728"/>
              <a:gd name="f5224" fmla="*/ f4195 1 f2727"/>
              <a:gd name="f5225" fmla="*/ f4196 1 f2728"/>
              <a:gd name="f5226" fmla="*/ f4197 1 f2727"/>
              <a:gd name="f5227" fmla="*/ f4198 1 f2728"/>
              <a:gd name="f5228" fmla="*/ f4199 1 f2727"/>
              <a:gd name="f5229" fmla="*/ f4200 1 f2728"/>
              <a:gd name="f5230" fmla="*/ f4201 1 f2727"/>
              <a:gd name="f5231" fmla="*/ f4202 1 f2728"/>
              <a:gd name="f5232" fmla="*/ f4203 1 f2727"/>
              <a:gd name="f5233" fmla="*/ f4204 1 f2728"/>
              <a:gd name="f5234" fmla="*/ f4205 1 f2727"/>
              <a:gd name="f5235" fmla="*/ f4206 1 f2728"/>
              <a:gd name="f5236" fmla="*/ f4207 1 f2727"/>
              <a:gd name="f5237" fmla="*/ f4208 1 f2728"/>
              <a:gd name="f5238" fmla="*/ f4209 1 f2727"/>
              <a:gd name="f5239" fmla="*/ f4210 1 f2728"/>
              <a:gd name="f5240" fmla="*/ f4211 1 f2727"/>
              <a:gd name="f5241" fmla="*/ f4212 1 f2727"/>
              <a:gd name="f5242" fmla="*/ f4213 1 f2728"/>
              <a:gd name="f5243" fmla="*/ f4214 1 f2727"/>
              <a:gd name="f5244" fmla="*/ f4215 1 f2728"/>
              <a:gd name="f5245" fmla="*/ f4216 1 f2727"/>
              <a:gd name="f5246" fmla="*/ f4217 1 f2728"/>
              <a:gd name="f5247" fmla="*/ f4218 1 f2727"/>
              <a:gd name="f5248" fmla="*/ f4219 1 f2728"/>
              <a:gd name="f5249" fmla="*/ f4220 1 f2727"/>
              <a:gd name="f5250" fmla="*/ f4221 1 f2728"/>
              <a:gd name="f5251" fmla="*/ f4222 1 f2727"/>
              <a:gd name="f5252" fmla="*/ f4223 1 f2728"/>
              <a:gd name="f5253" fmla="*/ f4224 1 f2727"/>
              <a:gd name="f5254" fmla="*/ f4225 1 f2728"/>
              <a:gd name="f5255" fmla="*/ f4226 1 f2727"/>
              <a:gd name="f5256" fmla="*/ f4227 1 f2728"/>
              <a:gd name="f5257" fmla="*/ f4228 1 f2727"/>
              <a:gd name="f5258" fmla="*/ f4229 1 f2728"/>
              <a:gd name="f5259" fmla="*/ f4230 1 f2727"/>
              <a:gd name="f5260" fmla="*/ f4231 1 f2728"/>
              <a:gd name="f5261" fmla="*/ f4232 1 f2727"/>
              <a:gd name="f5262" fmla="*/ f4233 1 f2728"/>
              <a:gd name="f5263" fmla="*/ f4234 1 f2727"/>
              <a:gd name="f5264" fmla="*/ f4235 1 f2728"/>
              <a:gd name="f5265" fmla="*/ f4236 1 f2727"/>
              <a:gd name="f5266" fmla="*/ f4237 1 f2728"/>
              <a:gd name="f5267" fmla="*/ f4238 1 f2727"/>
              <a:gd name="f5268" fmla="*/ f4239 1 f2728"/>
              <a:gd name="f5269" fmla="*/ f4240 1 f2727"/>
              <a:gd name="f5270" fmla="*/ f4241 1 f2728"/>
              <a:gd name="f5271" fmla="*/ f4242 1 f2727"/>
              <a:gd name="f5272" fmla="*/ f4243 1 f2728"/>
              <a:gd name="f5273" fmla="*/ f4244 1 f2727"/>
              <a:gd name="f5274" fmla="*/ f4245 1 f2728"/>
              <a:gd name="f5275" fmla="*/ f4246 1 f2727"/>
              <a:gd name="f5276" fmla="*/ f4247 1 f2728"/>
              <a:gd name="f5277" fmla="*/ f4248 1 f2727"/>
              <a:gd name="f5278" fmla="*/ f4249 1 f2728"/>
              <a:gd name="f5279" fmla="*/ f4250 1 f2727"/>
              <a:gd name="f5280" fmla="*/ f4251 1 f2728"/>
              <a:gd name="f5281" fmla="*/ f4252 1 f2727"/>
              <a:gd name="f5282" fmla="*/ f4253 1 f2728"/>
              <a:gd name="f5283" fmla="*/ f4254 1 f2727"/>
              <a:gd name="f5284" fmla="*/ f4255 1 f2728"/>
              <a:gd name="f5285" fmla="*/ f4256 1 f2727"/>
              <a:gd name="f5286" fmla="*/ f4257 1 f2728"/>
              <a:gd name="f5287" fmla="*/ f4258 1 f2727"/>
              <a:gd name="f5288" fmla="*/ f4259 1 f2728"/>
              <a:gd name="f5289" fmla="*/ f4260 1 f2727"/>
              <a:gd name="f5290" fmla="*/ f4261 1 f2728"/>
              <a:gd name="f5291" fmla="*/ f4262 1 f2727"/>
              <a:gd name="f5292" fmla="*/ f4263 1 f2728"/>
              <a:gd name="f5293" fmla="*/ f4264 1 f2727"/>
              <a:gd name="f5294" fmla="*/ f4265 1 f2728"/>
              <a:gd name="f5295" fmla="*/ f4266 1 f2727"/>
              <a:gd name="f5296" fmla="*/ f4267 1 f2728"/>
              <a:gd name="f5297" fmla="*/ f4268 1 f2727"/>
              <a:gd name="f5298" fmla="*/ f4269 1 f2728"/>
              <a:gd name="f5299" fmla="*/ f4270 1 f2727"/>
              <a:gd name="f5300" fmla="*/ f4271 1 f2728"/>
              <a:gd name="f5301" fmla="*/ f4272 1 f2727"/>
              <a:gd name="f5302" fmla="*/ f4273 1 f2728"/>
              <a:gd name="f5303" fmla="*/ f4274 1 f2727"/>
              <a:gd name="f5304" fmla="*/ f4275 1 f2728"/>
              <a:gd name="f5305" fmla="*/ f4276 1 f2727"/>
              <a:gd name="f5306" fmla="*/ f4277 1 f2728"/>
              <a:gd name="f5307" fmla="*/ f4278 1 f2728"/>
              <a:gd name="f5308" fmla="*/ f4279 1 f2727"/>
              <a:gd name="f5309" fmla="*/ f4280 1 f2728"/>
              <a:gd name="f5310" fmla="*/ f4281 1 f2727"/>
              <a:gd name="f5311" fmla="*/ f4282 1 f2728"/>
              <a:gd name="f5312" fmla="*/ f4283 1 f2727"/>
              <a:gd name="f5313" fmla="*/ f4284 1 f2728"/>
              <a:gd name="f5314" fmla="*/ f4285 1 f2727"/>
              <a:gd name="f5315" fmla="*/ f4286 1 f2728"/>
              <a:gd name="f5316" fmla="*/ f4287 1 f2727"/>
              <a:gd name="f5317" fmla="*/ f4288 1 f2728"/>
              <a:gd name="f5318" fmla="*/ f4289 1 f2728"/>
              <a:gd name="f5319" fmla="*/ f4290 1 f2727"/>
              <a:gd name="f5320" fmla="*/ f4291 1 f2728"/>
              <a:gd name="f5321" fmla="*/ f4292 1 f2727"/>
              <a:gd name="f5322" fmla="*/ f4293 1 f2728"/>
              <a:gd name="f5323" fmla="*/ f4294 1 f2727"/>
              <a:gd name="f5324" fmla="*/ f4295 1 f2728"/>
              <a:gd name="f5325" fmla="*/ f4296 1 f2727"/>
              <a:gd name="f5326" fmla="*/ f4297 1 f2728"/>
              <a:gd name="f5327" fmla="*/ f4298 1 f2727"/>
              <a:gd name="f5328" fmla="*/ f4299 1 f2728"/>
              <a:gd name="f5329" fmla="*/ f4300 1 f2727"/>
              <a:gd name="f5330" fmla="*/ f4301 1 f2728"/>
              <a:gd name="f5331" fmla="*/ f4302 1 f2727"/>
              <a:gd name="f5332" fmla="*/ f4303 1 f2728"/>
              <a:gd name="f5333" fmla="*/ f4304 1 f2727"/>
              <a:gd name="f5334" fmla="*/ f4305 1 f2728"/>
              <a:gd name="f5335" fmla="*/ f4306 1 f2727"/>
              <a:gd name="f5336" fmla="*/ f4307 1 f2728"/>
              <a:gd name="f5337" fmla="*/ f4308 1 f2727"/>
              <a:gd name="f5338" fmla="*/ f4309 1 f2728"/>
              <a:gd name="f5339" fmla="*/ f4310 1 f2728"/>
              <a:gd name="f5340" fmla="*/ f4311 1 f2727"/>
              <a:gd name="f5341" fmla="*/ f4312 1 f2728"/>
              <a:gd name="f5342" fmla="*/ f4313 1 f2727"/>
              <a:gd name="f5343" fmla="*/ f4314 1 f2728"/>
              <a:gd name="f5344" fmla="*/ f4315 1 f2727"/>
              <a:gd name="f5345" fmla="*/ f4316 1 f2727"/>
              <a:gd name="f5346" fmla="*/ f4317 1 f2728"/>
              <a:gd name="f5347" fmla="*/ f4318 1 f2727"/>
              <a:gd name="f5348" fmla="*/ f4319 1 f2728"/>
              <a:gd name="f5349" fmla="*/ f4320 1 f2727"/>
              <a:gd name="f5350" fmla="*/ f4321 1 f2728"/>
              <a:gd name="f5351" fmla="*/ f4322 1 f2727"/>
              <a:gd name="f5352" fmla="*/ f4323 1 f2728"/>
              <a:gd name="f5353" fmla="*/ f4324 1 f2727"/>
              <a:gd name="f5354" fmla="*/ f4325 1 f2728"/>
              <a:gd name="f5355" fmla="*/ f4326 1 f2727"/>
              <a:gd name="f5356" fmla="*/ f4327 1 f2728"/>
              <a:gd name="f5357" fmla="*/ f4328 1 f2727"/>
              <a:gd name="f5358" fmla="*/ f4329 1 f2728"/>
              <a:gd name="f5359" fmla="*/ f4330 1 f2727"/>
              <a:gd name="f5360" fmla="*/ f4331 1 f2728"/>
              <a:gd name="f5361" fmla="*/ f4332 1 f2727"/>
              <a:gd name="f5362" fmla="*/ f4333 1 f2728"/>
              <a:gd name="f5363" fmla="*/ f4334 1 f2727"/>
              <a:gd name="f5364" fmla="*/ f4335 1 f2728"/>
              <a:gd name="f5365" fmla="*/ f4336 1 f2727"/>
              <a:gd name="f5366" fmla="*/ f4337 1 f2727"/>
              <a:gd name="f5367" fmla="*/ f4338 1 f2728"/>
              <a:gd name="f5368" fmla="*/ f4339 1 f2727"/>
              <a:gd name="f5369" fmla="*/ f4340 1 f2728"/>
              <a:gd name="f5370" fmla="*/ f4341 1 f2727"/>
              <a:gd name="f5371" fmla="*/ f4342 1 f2728"/>
              <a:gd name="f5372" fmla="*/ f4343 1 f2727"/>
              <a:gd name="f5373" fmla="*/ f4344 1 f2728"/>
              <a:gd name="f5374" fmla="*/ f4345 1 f2727"/>
              <a:gd name="f5375" fmla="*/ f4346 1 f2728"/>
              <a:gd name="f5376" fmla="*/ f4347 1 f2727"/>
              <a:gd name="f5377" fmla="*/ f4348 1 f2728"/>
              <a:gd name="f5378" fmla="*/ f4349 1 f2727"/>
              <a:gd name="f5379" fmla="*/ f4350 1 f2728"/>
              <a:gd name="f5380" fmla="*/ f4351 1 f2727"/>
              <a:gd name="f5381" fmla="*/ f4352 1 f2728"/>
              <a:gd name="f5382" fmla="*/ f4353 1 f2728"/>
              <a:gd name="f5383" fmla="*/ f4354 1 f2727"/>
              <a:gd name="f5384" fmla="*/ f4355 1 f2728"/>
              <a:gd name="f5385" fmla="*/ f4356 1 f2727"/>
              <a:gd name="f5386" fmla="*/ f4357 1 f2728"/>
              <a:gd name="f5387" fmla="*/ f4358 1 f2727"/>
              <a:gd name="f5388" fmla="*/ f4359 1 f2728"/>
              <a:gd name="f5389" fmla="*/ f4360 1 f2727"/>
              <a:gd name="f5390" fmla="*/ f4361 1 f2728"/>
              <a:gd name="f5391" fmla="*/ f4362 1 f2727"/>
              <a:gd name="f5392" fmla="*/ f4363 1 f2728"/>
              <a:gd name="f5393" fmla="*/ f4364 1 f2727"/>
              <a:gd name="f5394" fmla="*/ f4365 1 f2728"/>
              <a:gd name="f5395" fmla="*/ f4366 1 f2727"/>
              <a:gd name="f5396" fmla="*/ f4367 1 f2728"/>
              <a:gd name="f5397" fmla="*/ f4368 1 f2727"/>
              <a:gd name="f5398" fmla="*/ f4369 1 f2728"/>
              <a:gd name="f5399" fmla="*/ f4370 1 f2727"/>
              <a:gd name="f5400" fmla="*/ f4371 1 f2728"/>
              <a:gd name="f5401" fmla="*/ f4372 1 f2727"/>
              <a:gd name="f5402" fmla="*/ f4373 1 f2728"/>
              <a:gd name="f5403" fmla="*/ f4374 1 f2727"/>
              <a:gd name="f5404" fmla="*/ f4375 1 f2728"/>
              <a:gd name="f5405" fmla="*/ f4376 1 f2727"/>
              <a:gd name="f5406" fmla="*/ f4377 1 f2728"/>
              <a:gd name="f5407" fmla="*/ f4378 1 f2727"/>
              <a:gd name="f5408" fmla="*/ f4379 1 f2728"/>
              <a:gd name="f5409" fmla="*/ f4380 1 f2727"/>
              <a:gd name="f5410" fmla="*/ f4381 1 f2728"/>
              <a:gd name="f5411" fmla="*/ f4382 1 f2727"/>
              <a:gd name="f5412" fmla="*/ f4383 1 f2728"/>
              <a:gd name="f5413" fmla="*/ f4384 1 f2727"/>
              <a:gd name="f5414" fmla="*/ f4385 1 f2728"/>
              <a:gd name="f5415" fmla="*/ f4386 1 f2727"/>
              <a:gd name="f5416" fmla="*/ f4387 1 f2728"/>
              <a:gd name="f5417" fmla="*/ f4388 1 f2727"/>
              <a:gd name="f5418" fmla="*/ f4389 1 f2728"/>
              <a:gd name="f5419" fmla="*/ f4390 1 f2727"/>
              <a:gd name="f5420" fmla="*/ f4391 1 f2728"/>
              <a:gd name="f5421" fmla="*/ f4392 1 f2727"/>
              <a:gd name="f5422" fmla="*/ f4393 1 f2728"/>
              <a:gd name="f5423" fmla="*/ f4394 1 f2727"/>
              <a:gd name="f5424" fmla="*/ f4395 1 f2728"/>
              <a:gd name="f5425" fmla="*/ f4396 1 f2727"/>
              <a:gd name="f5426" fmla="*/ f4397 1 f2728"/>
              <a:gd name="f5427" fmla="*/ f4398 1 f2727"/>
              <a:gd name="f5428" fmla="*/ f4399 1 f2728"/>
              <a:gd name="f5429" fmla="*/ f4400 1 f2727"/>
              <a:gd name="f5430" fmla="*/ f4401 1 f2728"/>
              <a:gd name="f5431" fmla="*/ f4402 1 f2727"/>
              <a:gd name="f5432" fmla="*/ f4403 1 f2728"/>
              <a:gd name="f5433" fmla="*/ f4404 1 f2727"/>
              <a:gd name="f5434" fmla="*/ f4405 1 f2728"/>
              <a:gd name="f5435" fmla="*/ f4406 1 f2727"/>
              <a:gd name="f5436" fmla="*/ f4407 1 f2728"/>
              <a:gd name="f5437" fmla="*/ f4408 1 f2727"/>
              <a:gd name="f5438" fmla="*/ f4409 1 f2728"/>
              <a:gd name="f5439" fmla="*/ f4410 1 f2727"/>
              <a:gd name="f5440" fmla="*/ f4411 1 f2728"/>
              <a:gd name="f5441" fmla="*/ f4412 1 f2727"/>
              <a:gd name="f5442" fmla="*/ f4413 1 f2728"/>
              <a:gd name="f5443" fmla="*/ f4414 1 f2727"/>
              <a:gd name="f5444" fmla="*/ f4415 1 f2728"/>
              <a:gd name="f5445" fmla="*/ f4416 1 f2727"/>
              <a:gd name="f5446" fmla="*/ f4417 1 f2728"/>
              <a:gd name="f5447" fmla="*/ f4418 1 f2727"/>
              <a:gd name="f5448" fmla="*/ f4419 1 f2728"/>
              <a:gd name="f5449" fmla="*/ f4420 1 f2727"/>
              <a:gd name="f5450" fmla="*/ f4421 1 f2728"/>
              <a:gd name="f5451" fmla="*/ f4422 1 f2727"/>
              <a:gd name="f5452" fmla="*/ f4423 1 f2728"/>
              <a:gd name="f5453" fmla="*/ f4424 1 f2728"/>
              <a:gd name="f5454" fmla="*/ f4425 1 f2727"/>
              <a:gd name="f5455" fmla="*/ f4426 1 f2728"/>
              <a:gd name="f5456" fmla="*/ f4427 1 f2727"/>
              <a:gd name="f5457" fmla="*/ f4428 1 f2728"/>
              <a:gd name="f5458" fmla="*/ f4429 1 f2727"/>
              <a:gd name="f5459" fmla="*/ f4430 1 f2728"/>
              <a:gd name="f5460" fmla="*/ f4431 1 f2727"/>
              <a:gd name="f5461" fmla="*/ f4432 1 f2728"/>
              <a:gd name="f5462" fmla="*/ f4433 1 f2727"/>
              <a:gd name="f5463" fmla="*/ f4434 1 f2728"/>
              <a:gd name="f5464" fmla="*/ f4435 1 f2727"/>
              <a:gd name="f5465" fmla="*/ f4436 1 f2728"/>
              <a:gd name="f5466" fmla="*/ f4437 1 f2727"/>
              <a:gd name="f5467" fmla="*/ f4438 1 f2728"/>
              <a:gd name="f5468" fmla="*/ f4439 1 f2727"/>
              <a:gd name="f5469" fmla="*/ f4440 1 f2728"/>
              <a:gd name="f5470" fmla="*/ f4441 1 f2727"/>
              <a:gd name="f5471" fmla="*/ f4442 1 f2728"/>
              <a:gd name="f5472" fmla="*/ f4443 1 f2727"/>
              <a:gd name="f5473" fmla="*/ f4444 1 f2728"/>
              <a:gd name="f5474" fmla="*/ f4445 1 f2728"/>
              <a:gd name="f5475" fmla="*/ f4446 1 f2727"/>
              <a:gd name="f5476" fmla="*/ f4447 1 f2728"/>
              <a:gd name="f5477" fmla="*/ f4448 1 f2727"/>
              <a:gd name="f5478" fmla="*/ f4449 1 f2728"/>
              <a:gd name="f5479" fmla="*/ f4450 1 f2727"/>
              <a:gd name="f5480" fmla="*/ f4451 1 f2728"/>
              <a:gd name="f5481" fmla="*/ f4452 1 f2727"/>
              <a:gd name="f5482" fmla="*/ f4453 1 f2728"/>
              <a:gd name="f5483" fmla="*/ f4454 1 f2727"/>
              <a:gd name="f5484" fmla="*/ f4455 1 f2728"/>
              <a:gd name="f5485" fmla="*/ f4456 1 f2727"/>
              <a:gd name="f5486" fmla="*/ f4457 1 f2728"/>
              <a:gd name="f5487" fmla="*/ f4458 1 f2727"/>
              <a:gd name="f5488" fmla="*/ f4459 1 f2728"/>
              <a:gd name="f5489" fmla="*/ f4460 1 f2727"/>
              <a:gd name="f5490" fmla="*/ f4461 1 f2728"/>
              <a:gd name="f5491" fmla="*/ f4462 1 f2727"/>
              <a:gd name="f5492" fmla="*/ f4463 1 f2728"/>
              <a:gd name="f5493" fmla="*/ f4464 1 f2727"/>
              <a:gd name="f5494" fmla="*/ f4465 1 f2728"/>
              <a:gd name="f5495" fmla="*/ f4466 1 f2727"/>
              <a:gd name="f5496" fmla="*/ f4467 1 f2728"/>
              <a:gd name="f5497" fmla="*/ f4468 1 f2727"/>
              <a:gd name="f5498" fmla="*/ f4469 1 f2728"/>
              <a:gd name="f5499" fmla="*/ f4470 1 f2727"/>
              <a:gd name="f5500" fmla="*/ f4471 1 f2728"/>
              <a:gd name="f5501" fmla="*/ f4472 1 f2727"/>
              <a:gd name="f5502" fmla="*/ f4473 1 f2728"/>
              <a:gd name="f5503" fmla="*/ f4474 1 f2727"/>
              <a:gd name="f5504" fmla="*/ f4475 1 f2728"/>
              <a:gd name="f5505" fmla="*/ f4476 1 f2727"/>
              <a:gd name="f5506" fmla="*/ f4477 1 f2728"/>
              <a:gd name="f5507" fmla="*/ f4478 1 f2727"/>
              <a:gd name="f5508" fmla="*/ f4479 1 f2728"/>
              <a:gd name="f5509" fmla="*/ f4480 1 f2727"/>
              <a:gd name="f5510" fmla="*/ f4481 1 f2728"/>
              <a:gd name="f5511" fmla="*/ f4482 1 f2727"/>
              <a:gd name="f5512" fmla="*/ f4483 1 f2728"/>
              <a:gd name="f5513" fmla="*/ f4484 1 f2727"/>
              <a:gd name="f5514" fmla="*/ f4485 1 f2727"/>
              <a:gd name="f5515" fmla="*/ f4486 1 f2728"/>
              <a:gd name="f5516" fmla="*/ f4487 1 f2727"/>
              <a:gd name="f5517" fmla="*/ f4488 1 f2728"/>
              <a:gd name="f5518" fmla="*/ f4489 1 f2727"/>
              <a:gd name="f5519" fmla="*/ f4490 1 f2728"/>
              <a:gd name="f5520" fmla="*/ f4491 1 f2727"/>
              <a:gd name="f5521" fmla="*/ f4492 1 f2727"/>
              <a:gd name="f5522" fmla="*/ f4493 1 f2728"/>
              <a:gd name="f5523" fmla="*/ f4494 1 f2727"/>
              <a:gd name="f5524" fmla="*/ f4495 1 f2728"/>
              <a:gd name="f5525" fmla="*/ f4496 1 f2727"/>
              <a:gd name="f5526" fmla="*/ f4497 1 f2728"/>
              <a:gd name="f5527" fmla="*/ f4498 1 f2727"/>
              <a:gd name="f5528" fmla="*/ f4499 1 f2728"/>
              <a:gd name="f5529" fmla="*/ f4500 1 f2727"/>
              <a:gd name="f5530" fmla="*/ f4501 1 f2728"/>
              <a:gd name="f5531" fmla="*/ f4502 1 f2727"/>
              <a:gd name="f5532" fmla="*/ f4503 1 f2728"/>
              <a:gd name="f5533" fmla="*/ f4504 1 f2727"/>
              <a:gd name="f5534" fmla="*/ f4505 1 f2728"/>
              <a:gd name="f5535" fmla="*/ f4506 1 f2727"/>
              <a:gd name="f5536" fmla="*/ f4507 1 f2728"/>
              <a:gd name="f5537" fmla="*/ f4508 1 f2727"/>
              <a:gd name="f5538" fmla="*/ f4509 1 f2728"/>
              <a:gd name="f5539" fmla="*/ f4510 1 f2727"/>
              <a:gd name="f5540" fmla="*/ f4511 1 f2728"/>
              <a:gd name="f5541" fmla="*/ f4512 1 f2727"/>
              <a:gd name="f5542" fmla="*/ f4513 1 f2728"/>
              <a:gd name="f5543" fmla="*/ f4514 1 f2727"/>
              <a:gd name="f5544" fmla="*/ f4515 1 f2728"/>
              <a:gd name="f5545" fmla="*/ f4516 1 f2727"/>
              <a:gd name="f5546" fmla="*/ f4517 1 f2728"/>
              <a:gd name="f5547" fmla="*/ f4518 1 f2727"/>
              <a:gd name="f5548" fmla="*/ f4519 1 f2728"/>
              <a:gd name="f5549" fmla="*/ f4520 1 f2727"/>
              <a:gd name="f5550" fmla="*/ f4521 1 f2728"/>
              <a:gd name="f5551" fmla="*/ f4522 1 f2727"/>
              <a:gd name="f5552" fmla="*/ f4523 1 f2728"/>
              <a:gd name="f5553" fmla="*/ f4524 1 f2727"/>
              <a:gd name="f5554" fmla="*/ f4525 1 f2728"/>
              <a:gd name="f5555" fmla="*/ f4526 1 f2728"/>
              <a:gd name="f5556" fmla="*/ f4527 1 f2727"/>
              <a:gd name="f5557" fmla="*/ f4528 1 f2728"/>
              <a:gd name="f5558" fmla="*/ f4529 1 f2727"/>
              <a:gd name="f5559" fmla="*/ f4530 1 f2728"/>
              <a:gd name="f5560" fmla="*/ f4531 1 f2727"/>
              <a:gd name="f5561" fmla="*/ f4532 1 f2728"/>
              <a:gd name="f5562" fmla="*/ f4533 1 f2727"/>
              <a:gd name="f5563" fmla="*/ f4534 1 f2728"/>
              <a:gd name="f5564" fmla="*/ f4535 1 f2727"/>
              <a:gd name="f5565" fmla="*/ f4536 1 f2728"/>
              <a:gd name="f5566" fmla="*/ f4537 1 f2727"/>
              <a:gd name="f5567" fmla="*/ f4538 1 f2728"/>
              <a:gd name="f5568" fmla="*/ f4539 1 f2727"/>
              <a:gd name="f5569" fmla="*/ f4540 1 f2728"/>
              <a:gd name="f5570" fmla="*/ f4541 1 f2727"/>
              <a:gd name="f5571" fmla="*/ f4542 1 f2728"/>
              <a:gd name="f5572" fmla="*/ f4543 1 f2727"/>
              <a:gd name="f5573" fmla="*/ f4544 1 f2728"/>
              <a:gd name="f5574" fmla="*/ f4545 1 f2727"/>
              <a:gd name="f5575" fmla="*/ f4546 1 f2728"/>
              <a:gd name="f5576" fmla="*/ f4547 1 f2727"/>
              <a:gd name="f5577" fmla="*/ f4548 1 f2728"/>
              <a:gd name="f5578" fmla="*/ f4549 1 f2727"/>
              <a:gd name="f5579" fmla="*/ f4550 1 f2728"/>
              <a:gd name="f5580" fmla="*/ f4551 1 f2727"/>
              <a:gd name="f5581" fmla="*/ f4552 1 f2728"/>
              <a:gd name="f5582" fmla="*/ f4553 1 f2727"/>
              <a:gd name="f5583" fmla="*/ f4554 1 f2728"/>
              <a:gd name="f5584" fmla="*/ f4555 1 f2727"/>
              <a:gd name="f5585" fmla="*/ f4556 1 f2728"/>
              <a:gd name="f5586" fmla="*/ f4557 1 f2727"/>
              <a:gd name="f5587" fmla="*/ f4558 1 f2728"/>
              <a:gd name="f5588" fmla="*/ f4559 1 f2727"/>
              <a:gd name="f5589" fmla="*/ f4560 1 f2728"/>
              <a:gd name="f5590" fmla="*/ f4561 1 f2727"/>
              <a:gd name="f5591" fmla="*/ f4562 1 f2728"/>
              <a:gd name="f5592" fmla="*/ f4563 1 f2727"/>
              <a:gd name="f5593" fmla="*/ f4564 1 f2728"/>
              <a:gd name="f5594" fmla="*/ f4565 1 f2727"/>
              <a:gd name="f5595" fmla="*/ f4566 1 f2728"/>
              <a:gd name="f5596" fmla="*/ f4567 1 f2727"/>
              <a:gd name="f5597" fmla="*/ f4568 1 f2728"/>
              <a:gd name="f5598" fmla="*/ f4569 1 f2727"/>
              <a:gd name="f5599" fmla="*/ f4570 1 f2728"/>
              <a:gd name="f5600" fmla="*/ f4571 1 f2727"/>
              <a:gd name="f5601" fmla="*/ f4572 1 f2728"/>
              <a:gd name="f5602" fmla="*/ f4573 1 f2727"/>
              <a:gd name="f5603" fmla="*/ f4574 1 f2728"/>
              <a:gd name="f5604" fmla="*/ f4575 1 f2727"/>
              <a:gd name="f5605" fmla="*/ f4576 1 f2728"/>
              <a:gd name="f5606" fmla="*/ f4577 1 f2727"/>
              <a:gd name="f5607" fmla="*/ f4578 1 f2728"/>
              <a:gd name="f5608" fmla="*/ f4579 1 f2727"/>
              <a:gd name="f5609" fmla="*/ f4580 1 f2728"/>
              <a:gd name="f5610" fmla="*/ f4581 1 f2727"/>
              <a:gd name="f5611" fmla="*/ f4582 1 f2728"/>
              <a:gd name="f5612" fmla="*/ f4583 1 f2727"/>
              <a:gd name="f5613" fmla="*/ f4584 1 f2728"/>
              <a:gd name="f5614" fmla="*/ f4585 1 f2727"/>
              <a:gd name="f5615" fmla="*/ f4586 1 f2728"/>
              <a:gd name="f5616" fmla="*/ f4587 1 f2727"/>
              <a:gd name="f5617" fmla="*/ f4588 1 f2728"/>
              <a:gd name="f5618" fmla="*/ f4589 1 f2727"/>
              <a:gd name="f5619" fmla="*/ f4590 1 f2728"/>
              <a:gd name="f5620" fmla="*/ f4591 1 f2727"/>
              <a:gd name="f5621" fmla="*/ f4592 1 f2728"/>
              <a:gd name="f5622" fmla="*/ f4593 1 f2727"/>
              <a:gd name="f5623" fmla="*/ f4594 1 f2728"/>
              <a:gd name="f5624" fmla="*/ f4595 1 f2727"/>
              <a:gd name="f5625" fmla="*/ f4596 1 f2728"/>
              <a:gd name="f5626" fmla="*/ f4597 1 f2727"/>
              <a:gd name="f5627" fmla="*/ f4598 1 f2728"/>
              <a:gd name="f5628" fmla="*/ f4599 1 f2727"/>
              <a:gd name="f5629" fmla="*/ f4600 1 f2727"/>
              <a:gd name="f5630" fmla="*/ f4601 1 f2728"/>
              <a:gd name="f5631" fmla="*/ f4602 1 f2727"/>
              <a:gd name="f5632" fmla="*/ f4603 1 f2727"/>
              <a:gd name="f5633" fmla="*/ f4604 1 f2728"/>
              <a:gd name="f5634" fmla="*/ f4605 1 f2727"/>
              <a:gd name="f5635" fmla="*/ f4606 1 f2728"/>
              <a:gd name="f5636" fmla="*/ f4607 1 f2727"/>
              <a:gd name="f5637" fmla="*/ f4608 1 f2728"/>
              <a:gd name="f5638" fmla="*/ f4609 1 f2727"/>
              <a:gd name="f5639" fmla="*/ f4610 1 f2728"/>
              <a:gd name="f5640" fmla="*/ f4611 1 f2728"/>
              <a:gd name="f5641" fmla="*/ f4612 1 f2728"/>
              <a:gd name="f5642" fmla="*/ f4613 1 f2727"/>
              <a:gd name="f5643" fmla="*/ f4614 1 f2728"/>
              <a:gd name="f5644" fmla="*/ f4615 1 f2727"/>
              <a:gd name="f5645" fmla="*/ f4616 1 f2728"/>
              <a:gd name="f5646" fmla="*/ f4617 1 f2728"/>
              <a:gd name="f5647" fmla="*/ f4618 1 f2727"/>
              <a:gd name="f5648" fmla="*/ f4619 1 f2728"/>
              <a:gd name="f5649" fmla="*/ f4620 1 f2728"/>
              <a:gd name="f5650" fmla="*/ f4621 1 f2727"/>
              <a:gd name="f5651" fmla="*/ f4622 1 f2728"/>
              <a:gd name="f5652" fmla="*/ f4623 1 f2727"/>
              <a:gd name="f5653" fmla="*/ f4624 1 f2728"/>
              <a:gd name="f5654" fmla="*/ f4625 1 f2727"/>
              <a:gd name="f5655" fmla="*/ f4626 1 f2728"/>
              <a:gd name="f5656" fmla="*/ f4627 1 f2727"/>
              <a:gd name="f5657" fmla="*/ f4628 1 f2728"/>
              <a:gd name="f5658" fmla="*/ f4629 1 f2727"/>
              <a:gd name="f5659" fmla="*/ f4630 1 f2728"/>
              <a:gd name="f5660" fmla="*/ f4631 1 f2727"/>
              <a:gd name="f5661" fmla="*/ f4632 1 f2728"/>
              <a:gd name="f5662" fmla="*/ f4633 1 f2727"/>
              <a:gd name="f5663" fmla="*/ f4634 1 f2728"/>
              <a:gd name="f5664" fmla="*/ f4635 1 f2727"/>
              <a:gd name="f5665" fmla="*/ f4636 1 f2728"/>
              <a:gd name="f5666" fmla="*/ f4637 1 f2727"/>
              <a:gd name="f5667" fmla="*/ f4638 1 f2728"/>
              <a:gd name="f5668" fmla="*/ f4639 1 f2727"/>
              <a:gd name="f5669" fmla="*/ f4640 1 f2728"/>
              <a:gd name="f5670" fmla="*/ f4641 1 f2727"/>
              <a:gd name="f5671" fmla="*/ f4642 1 f2728"/>
              <a:gd name="f5672" fmla="*/ f4643 1 f2727"/>
              <a:gd name="f5673" fmla="*/ f4644 1 f2728"/>
              <a:gd name="f5674" fmla="*/ f4645 1 f2727"/>
              <a:gd name="f5675" fmla="*/ f4646 1 f2728"/>
              <a:gd name="f5676" fmla="*/ f4647 1 f2727"/>
              <a:gd name="f5677" fmla="*/ f4648 1 f2728"/>
              <a:gd name="f5678" fmla="*/ f4649 1 f2727"/>
              <a:gd name="f5679" fmla="*/ f4650 1 f2728"/>
              <a:gd name="f5680" fmla="*/ f4651 1 f2727"/>
              <a:gd name="f5681" fmla="*/ f4652 1 f2728"/>
              <a:gd name="f5682" fmla="*/ f4653 1 f2727"/>
              <a:gd name="f5683" fmla="*/ f4654 1 f2728"/>
              <a:gd name="f5684" fmla="*/ f4655 1 f2728"/>
              <a:gd name="f5685" fmla="*/ f4656 1 f2727"/>
              <a:gd name="f5686" fmla="*/ f4657 1 f2728"/>
              <a:gd name="f5687" fmla="*/ f4658 1 f2728"/>
              <a:gd name="f5688" fmla="*/ f4659 1 f2727"/>
              <a:gd name="f5689" fmla="*/ f4660 1 f2728"/>
              <a:gd name="f5690" fmla="*/ f4661 1 f2727"/>
              <a:gd name="f5691" fmla="*/ f4662 1 f2728"/>
              <a:gd name="f5692" fmla="*/ f4663 1 f2727"/>
              <a:gd name="f5693" fmla="*/ f4664 1 f2728"/>
              <a:gd name="f5694" fmla="*/ f4665 1 f2727"/>
              <a:gd name="f5695" fmla="*/ f4666 1 f2728"/>
              <a:gd name="f5696" fmla="*/ f4667 1 f2727"/>
              <a:gd name="f5697" fmla="*/ f4668 1 f2728"/>
              <a:gd name="f5698" fmla="*/ f4669 1 f2727"/>
              <a:gd name="f5699" fmla="*/ f4670 1 f2728"/>
              <a:gd name="f5700" fmla="*/ f4671 1 f2727"/>
              <a:gd name="f5701" fmla="*/ f4672 1 f2728"/>
              <a:gd name="f5702" fmla="*/ f4673 1 f2728"/>
              <a:gd name="f5703" fmla="*/ f4674 1 f2727"/>
              <a:gd name="f5704" fmla="*/ f4675 1 f2728"/>
              <a:gd name="f5705" fmla="*/ f4676 1 f2728"/>
              <a:gd name="f5706" fmla="*/ f4677 1 f2728"/>
              <a:gd name="f5707" fmla="*/ f4678 1 f2728"/>
              <a:gd name="f5708" fmla="*/ f4679 1 f2727"/>
              <a:gd name="f5709" fmla="*/ f4680 1 f2728"/>
              <a:gd name="f5710" fmla="*/ f4681 1 f2727"/>
              <a:gd name="f5711" fmla="*/ f4682 1 f2728"/>
              <a:gd name="f5712" fmla="*/ f4683 1 f2727"/>
              <a:gd name="f5713" fmla="*/ f4684 1 f2728"/>
              <a:gd name="f5714" fmla="*/ f4685 1 f2728"/>
              <a:gd name="f5715" fmla="*/ f4686 1 f2727"/>
              <a:gd name="f5716" fmla="*/ f4687 1 f2728"/>
              <a:gd name="f5717" fmla="*/ f4688 1 f2727"/>
              <a:gd name="f5718" fmla="*/ f4689 1 f2728"/>
              <a:gd name="f5719" fmla="*/ f4690 1 f2727"/>
              <a:gd name="f5720" fmla="*/ f4691 1 f2728"/>
              <a:gd name="f5721" fmla="*/ f4692 1 f2727"/>
              <a:gd name="f5722" fmla="*/ f4693 1 f2728"/>
              <a:gd name="f5723" fmla="*/ f4694 1 f2727"/>
              <a:gd name="f5724" fmla="*/ f4695 1 f2727"/>
              <a:gd name="f5725" fmla="*/ f4696 1 f2728"/>
              <a:gd name="f5726" fmla="*/ f4697 1 f2727"/>
              <a:gd name="f5727" fmla="*/ f4698 1 f2728"/>
              <a:gd name="f5728" fmla="*/ f4699 1 f2727"/>
              <a:gd name="f5729" fmla="*/ f4700 1 f2728"/>
              <a:gd name="f5730" fmla="*/ f4701 1 f2727"/>
              <a:gd name="f5731" fmla="*/ f4702 1 f2728"/>
              <a:gd name="f5732" fmla="*/ f4703 1 f2727"/>
              <a:gd name="f5733" fmla="*/ f4704 1 f2728"/>
              <a:gd name="f5734" fmla="*/ f4705 1 f2727"/>
              <a:gd name="f5735" fmla="*/ f4706 1 f2728"/>
              <a:gd name="f5736" fmla="*/ f4707 1 f2727"/>
              <a:gd name="f5737" fmla="*/ f4708 1 f2728"/>
              <a:gd name="f5738" fmla="*/ f4709 1 f2728"/>
              <a:gd name="f5739" fmla="*/ f4710 1 f2728"/>
              <a:gd name="f5740" fmla="*/ f4711 1 f2727"/>
              <a:gd name="f5741" fmla="*/ f4712 1 f2728"/>
              <a:gd name="f5742" fmla="*/ f4713 1 f2727"/>
              <a:gd name="f5743" fmla="*/ f4714 1 f2727"/>
              <a:gd name="f5744" fmla="*/ f4715 1 f2728"/>
              <a:gd name="f5745" fmla="*/ f4716 1 f2727"/>
              <a:gd name="f5746" fmla="*/ f4717 1 f2728"/>
              <a:gd name="f5747" fmla="*/ f4718 1 f2727"/>
              <a:gd name="f5748" fmla="*/ f4719 1 f2727"/>
              <a:gd name="f5749" fmla="*/ f4720 1 f2728"/>
              <a:gd name="f5750" fmla="*/ f4721 1 f2727"/>
              <a:gd name="f5751" fmla="*/ f4722 1 f2728"/>
              <a:gd name="f5752" fmla="*/ f4723 1 f2727"/>
              <a:gd name="f5753" fmla="*/ f4724 1 f2728"/>
              <a:gd name="f5754" fmla="*/ f4725 1 f2727"/>
              <a:gd name="f5755" fmla="*/ f4726 1 f2727"/>
              <a:gd name="f5756" fmla="*/ f4727 1 f2728"/>
              <a:gd name="f5757" fmla="*/ f4728 1 f2727"/>
              <a:gd name="f5758" fmla="*/ f4729 1 f2728"/>
              <a:gd name="f5759" fmla="*/ f4730 1 f2727"/>
              <a:gd name="f5760" fmla="*/ f4731 1 f2728"/>
              <a:gd name="f5761" fmla="*/ f4732 1 f2728"/>
              <a:gd name="f5762" fmla="*/ f4733 1 f2728"/>
              <a:gd name="f5763" fmla="*/ f4734 1 f2727"/>
              <a:gd name="f5764" fmla="*/ f4735 1 f2728"/>
              <a:gd name="f5765" fmla="*/ f4736 1 f2727"/>
              <a:gd name="f5766" fmla="*/ f4737 1 f2728"/>
              <a:gd name="f5767" fmla="*/ f4738 1 f2727"/>
              <a:gd name="f5768" fmla="*/ f4739 1 f2728"/>
              <a:gd name="f5769" fmla="*/ f4740 1 f2727"/>
              <a:gd name="f5770" fmla="*/ f4741 1 f2728"/>
              <a:gd name="f5771" fmla="*/ f4742 1 f2727"/>
              <a:gd name="f5772" fmla="*/ f4743 1 f2728"/>
              <a:gd name="f5773" fmla="*/ f4744 1 f2727"/>
              <a:gd name="f5774" fmla="*/ f4745 1 f2728"/>
              <a:gd name="f5775" fmla="*/ f4746 1 f2727"/>
              <a:gd name="f5776" fmla="*/ f4747 1 f2728"/>
              <a:gd name="f5777" fmla="*/ f4748 1 f2727"/>
              <a:gd name="f5778" fmla="*/ f4749 1 f2728"/>
              <a:gd name="f5779" fmla="*/ f4750 1 f2727"/>
              <a:gd name="f5780" fmla="*/ f4751 1 f2728"/>
              <a:gd name="f5781" fmla="*/ f4752 1 f2728"/>
              <a:gd name="f5782" fmla="*/ f4753 1 f2727"/>
              <a:gd name="f5783" fmla="*/ f4754 1 f2728"/>
              <a:gd name="f5784" fmla="*/ f4755 1 f2727"/>
              <a:gd name="f5785" fmla="*/ f4756 1 f2728"/>
              <a:gd name="f5786" fmla="*/ f4757 1 f2727"/>
              <a:gd name="f5787" fmla="*/ f4758 1 f2728"/>
              <a:gd name="f5788" fmla="*/ f4759 1 f2727"/>
              <a:gd name="f5789" fmla="*/ f4760 1 f2728"/>
              <a:gd name="f5790" fmla="*/ f4761 1 f2728"/>
              <a:gd name="f5791" fmla="*/ f4762 1 f2728"/>
              <a:gd name="f5792" fmla="*/ f4763 1 f2727"/>
              <a:gd name="f5793" fmla="*/ f4764 1 f2728"/>
              <a:gd name="f5794" fmla="*/ f4765 1 f2727"/>
              <a:gd name="f5795" fmla="*/ f4766 1 f2728"/>
              <a:gd name="f5796" fmla="*/ f4767 1 f2727"/>
              <a:gd name="f5797" fmla="*/ f4768 1 f2728"/>
              <a:gd name="f5798" fmla="*/ f4769 1 f2728"/>
              <a:gd name="f5799" fmla="*/ f4770 1 f2727"/>
              <a:gd name="f5800" fmla="*/ f4771 1 f2727"/>
              <a:gd name="f5801" fmla="*/ f4772 1 f2727"/>
              <a:gd name="f5802" fmla="*/ f4773 1 f2728"/>
              <a:gd name="f5803" fmla="*/ f4774 1 f2727"/>
              <a:gd name="f5804" fmla="*/ f4775 1 f2727"/>
              <a:gd name="f5805" fmla="*/ f4776 1 f2728"/>
              <a:gd name="f5806" fmla="*/ f4777 1 f2727"/>
              <a:gd name="f5807" fmla="*/ f4778 1 f2728"/>
              <a:gd name="f5808" fmla="*/ f4779 1 f2727"/>
              <a:gd name="f5809" fmla="*/ f4780 f2718 1"/>
              <a:gd name="f5810" fmla="*/ f4781 f2718 1"/>
              <a:gd name="f5811" fmla="*/ f4783 f2719 1"/>
              <a:gd name="f5812" fmla="*/ f4782 f2719 1"/>
              <a:gd name="f5813" fmla="*/ f4784 f2718 1"/>
              <a:gd name="f5814" fmla="*/ f4785 f2719 1"/>
              <a:gd name="f5815" fmla="*/ f4786 f2718 1"/>
              <a:gd name="f5816" fmla="*/ f4787 f2719 1"/>
              <a:gd name="f5817" fmla="*/ f4788 f2718 1"/>
              <a:gd name="f5818" fmla="*/ f4789 f2719 1"/>
              <a:gd name="f5819" fmla="*/ f4790 f2718 1"/>
              <a:gd name="f5820" fmla="*/ f4791 f2719 1"/>
              <a:gd name="f5821" fmla="*/ f4792 f2718 1"/>
              <a:gd name="f5822" fmla="*/ f4793 f2719 1"/>
              <a:gd name="f5823" fmla="*/ f4794 f2718 1"/>
              <a:gd name="f5824" fmla="*/ f4795 f2719 1"/>
              <a:gd name="f5825" fmla="*/ f4796 f2718 1"/>
              <a:gd name="f5826" fmla="*/ f4797 f2719 1"/>
              <a:gd name="f5827" fmla="*/ f4798 f2718 1"/>
              <a:gd name="f5828" fmla="*/ f4799 f2719 1"/>
              <a:gd name="f5829" fmla="*/ f4800 f2718 1"/>
              <a:gd name="f5830" fmla="*/ f4801 f2719 1"/>
              <a:gd name="f5831" fmla="*/ f4802 f2718 1"/>
              <a:gd name="f5832" fmla="*/ f4803 f2719 1"/>
              <a:gd name="f5833" fmla="*/ f4804 f2718 1"/>
              <a:gd name="f5834" fmla="*/ f4805 f2719 1"/>
              <a:gd name="f5835" fmla="*/ f4806 f2718 1"/>
              <a:gd name="f5836" fmla="*/ f4807 f2719 1"/>
              <a:gd name="f5837" fmla="*/ f4808 f2718 1"/>
              <a:gd name="f5838" fmla="*/ f4809 f2719 1"/>
              <a:gd name="f5839" fmla="*/ f4810 f2718 1"/>
              <a:gd name="f5840" fmla="*/ f4811 f2719 1"/>
              <a:gd name="f5841" fmla="*/ f4812 f2718 1"/>
              <a:gd name="f5842" fmla="*/ f4813 f2719 1"/>
              <a:gd name="f5843" fmla="*/ f4814 f2718 1"/>
              <a:gd name="f5844" fmla="*/ f4815 f2719 1"/>
              <a:gd name="f5845" fmla="*/ f4816 f2719 1"/>
              <a:gd name="f5846" fmla="*/ f4817 f2718 1"/>
              <a:gd name="f5847" fmla="*/ f4818 f2718 1"/>
              <a:gd name="f5848" fmla="*/ f4819 f2719 1"/>
              <a:gd name="f5849" fmla="*/ f4820 f2718 1"/>
              <a:gd name="f5850" fmla="*/ f4821 f2719 1"/>
              <a:gd name="f5851" fmla="*/ f4822 f2718 1"/>
              <a:gd name="f5852" fmla="*/ f4823 f2719 1"/>
              <a:gd name="f5853" fmla="*/ f4824 f2718 1"/>
              <a:gd name="f5854" fmla="*/ f4825 f2719 1"/>
              <a:gd name="f5855" fmla="*/ f4826 f2718 1"/>
              <a:gd name="f5856" fmla="*/ f4827 f2719 1"/>
              <a:gd name="f5857" fmla="*/ f4828 f2718 1"/>
              <a:gd name="f5858" fmla="*/ f4829 f2719 1"/>
              <a:gd name="f5859" fmla="*/ f4830 f2718 1"/>
              <a:gd name="f5860" fmla="*/ f4831 f2719 1"/>
              <a:gd name="f5861" fmla="*/ f4832 f2718 1"/>
              <a:gd name="f5862" fmla="*/ f4833 f2719 1"/>
              <a:gd name="f5863" fmla="*/ f4834 f2718 1"/>
              <a:gd name="f5864" fmla="*/ f4835 f2719 1"/>
              <a:gd name="f5865" fmla="*/ f4836 f2718 1"/>
              <a:gd name="f5866" fmla="*/ f4837 f2719 1"/>
              <a:gd name="f5867" fmla="*/ f4838 f2718 1"/>
              <a:gd name="f5868" fmla="*/ f4839 f2719 1"/>
              <a:gd name="f5869" fmla="*/ f4840 f2718 1"/>
              <a:gd name="f5870" fmla="*/ f4841 f2719 1"/>
              <a:gd name="f5871" fmla="*/ f4842 f2718 1"/>
              <a:gd name="f5872" fmla="*/ f4843 f2719 1"/>
              <a:gd name="f5873" fmla="*/ f4844 f2718 1"/>
              <a:gd name="f5874" fmla="*/ f4845 f2719 1"/>
              <a:gd name="f5875" fmla="*/ f4846 f2718 1"/>
              <a:gd name="f5876" fmla="*/ f4847 f2719 1"/>
              <a:gd name="f5877" fmla="*/ f4848 f2718 1"/>
              <a:gd name="f5878" fmla="*/ f4849 f2719 1"/>
              <a:gd name="f5879" fmla="*/ f4850 f2718 1"/>
              <a:gd name="f5880" fmla="*/ f4851 f2719 1"/>
              <a:gd name="f5881" fmla="*/ f4852 f2719 1"/>
              <a:gd name="f5882" fmla="*/ f4853 f2718 1"/>
              <a:gd name="f5883" fmla="*/ f4854 f2719 1"/>
              <a:gd name="f5884" fmla="*/ f4855 f2718 1"/>
              <a:gd name="f5885" fmla="*/ f4856 f2719 1"/>
              <a:gd name="f5886" fmla="*/ f4857 f2718 1"/>
              <a:gd name="f5887" fmla="*/ f4858 f2719 1"/>
              <a:gd name="f5888" fmla="*/ f4859 f2718 1"/>
              <a:gd name="f5889" fmla="*/ f4860 f2719 1"/>
              <a:gd name="f5890" fmla="*/ f4861 f2718 1"/>
              <a:gd name="f5891" fmla="*/ f4862 f2719 1"/>
              <a:gd name="f5892" fmla="*/ f4863 f2718 1"/>
              <a:gd name="f5893" fmla="*/ f4864 f2719 1"/>
              <a:gd name="f5894" fmla="*/ f4865 f2718 1"/>
              <a:gd name="f5895" fmla="*/ f4866 f2719 1"/>
              <a:gd name="f5896" fmla="*/ f4867 f2718 1"/>
              <a:gd name="f5897" fmla="*/ f4868 f2719 1"/>
              <a:gd name="f5898" fmla="*/ f4869 f2718 1"/>
              <a:gd name="f5899" fmla="*/ f4870 f2718 1"/>
              <a:gd name="f5900" fmla="*/ f4871 f2719 1"/>
              <a:gd name="f5901" fmla="*/ f4872 f2718 1"/>
              <a:gd name="f5902" fmla="*/ f4873 f2719 1"/>
              <a:gd name="f5903" fmla="*/ f4874 f2718 1"/>
              <a:gd name="f5904" fmla="*/ f4875 f2719 1"/>
              <a:gd name="f5905" fmla="*/ f4876 f2718 1"/>
              <a:gd name="f5906" fmla="*/ f4877 f2719 1"/>
              <a:gd name="f5907" fmla="*/ f4878 f2718 1"/>
              <a:gd name="f5908" fmla="*/ f4879 f2719 1"/>
              <a:gd name="f5909" fmla="*/ f4880 f2718 1"/>
              <a:gd name="f5910" fmla="*/ f4881 f2719 1"/>
              <a:gd name="f5911" fmla="*/ f4882 f2718 1"/>
              <a:gd name="f5912" fmla="*/ f4883 f2719 1"/>
              <a:gd name="f5913" fmla="*/ f4884 f2718 1"/>
              <a:gd name="f5914" fmla="*/ f4885 f2719 1"/>
              <a:gd name="f5915" fmla="*/ f4886 f2718 1"/>
              <a:gd name="f5916" fmla="*/ f4887 f2719 1"/>
              <a:gd name="f5917" fmla="*/ f4888 f2718 1"/>
              <a:gd name="f5918" fmla="*/ f4889 f2719 1"/>
              <a:gd name="f5919" fmla="*/ f4890 f2718 1"/>
              <a:gd name="f5920" fmla="*/ f4891 f2719 1"/>
              <a:gd name="f5921" fmla="*/ f4892 f2718 1"/>
              <a:gd name="f5922" fmla="*/ f4893 f2719 1"/>
              <a:gd name="f5923" fmla="*/ f4894 f2718 1"/>
              <a:gd name="f5924" fmla="*/ f4895 f2719 1"/>
              <a:gd name="f5925" fmla="*/ f4896 f2718 1"/>
              <a:gd name="f5926" fmla="*/ f4897 f2719 1"/>
              <a:gd name="f5927" fmla="*/ f4898 f2718 1"/>
              <a:gd name="f5928" fmla="*/ f4899 f2719 1"/>
              <a:gd name="f5929" fmla="*/ f4900 f2718 1"/>
              <a:gd name="f5930" fmla="*/ f4901 f2719 1"/>
              <a:gd name="f5931" fmla="*/ f4902 f2718 1"/>
              <a:gd name="f5932" fmla="*/ f4903 f2719 1"/>
              <a:gd name="f5933" fmla="*/ f4904 f2718 1"/>
              <a:gd name="f5934" fmla="*/ f4905 f2719 1"/>
              <a:gd name="f5935" fmla="*/ f4906 f2718 1"/>
              <a:gd name="f5936" fmla="*/ f4907 f2719 1"/>
              <a:gd name="f5937" fmla="*/ f4908 f2718 1"/>
              <a:gd name="f5938" fmla="*/ f4909 f2719 1"/>
              <a:gd name="f5939" fmla="*/ f4910 f2718 1"/>
              <a:gd name="f5940" fmla="*/ f4911 f2719 1"/>
              <a:gd name="f5941" fmla="*/ f4912 f2718 1"/>
              <a:gd name="f5942" fmla="*/ f4913 f2719 1"/>
              <a:gd name="f5943" fmla="*/ f4914 f2718 1"/>
              <a:gd name="f5944" fmla="*/ f4915 f2719 1"/>
              <a:gd name="f5945" fmla="*/ f4916 f2719 1"/>
              <a:gd name="f5946" fmla="*/ f4917 f2718 1"/>
              <a:gd name="f5947" fmla="*/ f4918 f2719 1"/>
              <a:gd name="f5948" fmla="*/ f4919 f2718 1"/>
              <a:gd name="f5949" fmla="*/ f4920 f2719 1"/>
              <a:gd name="f5950" fmla="*/ f4921 f2719 1"/>
              <a:gd name="f5951" fmla="*/ f4922 f2718 1"/>
              <a:gd name="f5952" fmla="*/ f4923 f2719 1"/>
              <a:gd name="f5953" fmla="*/ f4924 f2718 1"/>
              <a:gd name="f5954" fmla="*/ f4925 f2719 1"/>
              <a:gd name="f5955" fmla="*/ f4926 f2718 1"/>
              <a:gd name="f5956" fmla="*/ f4927 f2719 1"/>
              <a:gd name="f5957" fmla="*/ f4928 f2718 1"/>
              <a:gd name="f5958" fmla="*/ f4929 f2719 1"/>
              <a:gd name="f5959" fmla="*/ f4930 f2718 1"/>
              <a:gd name="f5960" fmla="*/ f4931 f2719 1"/>
              <a:gd name="f5961" fmla="*/ f4932 f2718 1"/>
              <a:gd name="f5962" fmla="*/ f4933 f2719 1"/>
              <a:gd name="f5963" fmla="*/ f4934 f2718 1"/>
              <a:gd name="f5964" fmla="*/ f4935 f2719 1"/>
              <a:gd name="f5965" fmla="*/ f4936 f2718 1"/>
              <a:gd name="f5966" fmla="*/ f4937 f2719 1"/>
              <a:gd name="f5967" fmla="*/ f4938 f2718 1"/>
              <a:gd name="f5968" fmla="*/ f4939 f2719 1"/>
              <a:gd name="f5969" fmla="*/ f4940 f2718 1"/>
              <a:gd name="f5970" fmla="*/ f4941 f2719 1"/>
              <a:gd name="f5971" fmla="*/ f4942 f2718 1"/>
              <a:gd name="f5972" fmla="*/ f4943 f2719 1"/>
              <a:gd name="f5973" fmla="*/ f4944 f2718 1"/>
              <a:gd name="f5974" fmla="*/ f4945 f2719 1"/>
              <a:gd name="f5975" fmla="*/ f4946 f2718 1"/>
              <a:gd name="f5976" fmla="*/ f4947 f2719 1"/>
              <a:gd name="f5977" fmla="*/ f4948 f2718 1"/>
              <a:gd name="f5978" fmla="*/ f4949 f2719 1"/>
              <a:gd name="f5979" fmla="*/ f4950 f2718 1"/>
              <a:gd name="f5980" fmla="*/ f4951 f2719 1"/>
              <a:gd name="f5981" fmla="*/ f4952 f2718 1"/>
              <a:gd name="f5982" fmla="*/ f4953 f2719 1"/>
              <a:gd name="f5983" fmla="*/ f4954 f2718 1"/>
              <a:gd name="f5984" fmla="*/ f4955 f2719 1"/>
              <a:gd name="f5985" fmla="*/ f4956 f2718 1"/>
              <a:gd name="f5986" fmla="*/ f4957 f2719 1"/>
              <a:gd name="f5987" fmla="*/ f4958 f2718 1"/>
              <a:gd name="f5988" fmla="*/ f4959 f2719 1"/>
              <a:gd name="f5989" fmla="*/ f4960 f2718 1"/>
              <a:gd name="f5990" fmla="*/ f4961 f2719 1"/>
              <a:gd name="f5991" fmla="*/ f4962 f2718 1"/>
              <a:gd name="f5992" fmla="*/ f4963 f2719 1"/>
              <a:gd name="f5993" fmla="*/ f4964 f2718 1"/>
              <a:gd name="f5994" fmla="*/ f4965 f2719 1"/>
              <a:gd name="f5995" fmla="*/ f4966 f2718 1"/>
              <a:gd name="f5996" fmla="*/ f4967 f2719 1"/>
              <a:gd name="f5997" fmla="*/ f4968 f2718 1"/>
              <a:gd name="f5998" fmla="*/ f4969 f2719 1"/>
              <a:gd name="f5999" fmla="*/ f4970 f2718 1"/>
              <a:gd name="f6000" fmla="*/ f4971 f2718 1"/>
              <a:gd name="f6001" fmla="*/ f4972 f2719 1"/>
              <a:gd name="f6002" fmla="*/ f4973 f2718 1"/>
              <a:gd name="f6003" fmla="*/ f4974 f2719 1"/>
              <a:gd name="f6004" fmla="*/ f4975 f2718 1"/>
              <a:gd name="f6005" fmla="*/ f4976 f2719 1"/>
              <a:gd name="f6006" fmla="*/ f4977 f2718 1"/>
              <a:gd name="f6007" fmla="*/ f4978 f2719 1"/>
              <a:gd name="f6008" fmla="*/ f4979 f2719 1"/>
              <a:gd name="f6009" fmla="*/ f4980 f2718 1"/>
              <a:gd name="f6010" fmla="*/ f4981 f2719 1"/>
              <a:gd name="f6011" fmla="*/ f4982 f2718 1"/>
              <a:gd name="f6012" fmla="*/ f4983 f2719 1"/>
              <a:gd name="f6013" fmla="*/ f4984 f2718 1"/>
              <a:gd name="f6014" fmla="*/ f4985 f2719 1"/>
              <a:gd name="f6015" fmla="*/ f4986 f2719 1"/>
              <a:gd name="f6016" fmla="*/ f4987 f2718 1"/>
              <a:gd name="f6017" fmla="*/ f4988 f2719 1"/>
              <a:gd name="f6018" fmla="*/ f4989 f2718 1"/>
              <a:gd name="f6019" fmla="*/ f4990 f2719 1"/>
              <a:gd name="f6020" fmla="*/ f4991 f2718 1"/>
              <a:gd name="f6021" fmla="*/ f4992 f2719 1"/>
              <a:gd name="f6022" fmla="*/ f4993 f2718 1"/>
              <a:gd name="f6023" fmla="*/ f4994 f2719 1"/>
              <a:gd name="f6024" fmla="*/ f4995 f2718 1"/>
              <a:gd name="f6025" fmla="*/ f4996 f2719 1"/>
              <a:gd name="f6026" fmla="*/ f4997 f2718 1"/>
              <a:gd name="f6027" fmla="*/ f4998 f2719 1"/>
              <a:gd name="f6028" fmla="*/ f4999 f2718 1"/>
              <a:gd name="f6029" fmla="*/ f5000 f2719 1"/>
              <a:gd name="f6030" fmla="*/ f5001 f2718 1"/>
              <a:gd name="f6031" fmla="*/ f5002 f2719 1"/>
              <a:gd name="f6032" fmla="*/ f5003 f2718 1"/>
              <a:gd name="f6033" fmla="*/ f5004 f2719 1"/>
              <a:gd name="f6034" fmla="*/ f5005 f2718 1"/>
              <a:gd name="f6035" fmla="*/ f5006 f2719 1"/>
              <a:gd name="f6036" fmla="*/ f5007 f2718 1"/>
              <a:gd name="f6037" fmla="*/ f5008 f2719 1"/>
              <a:gd name="f6038" fmla="*/ f5009 f2718 1"/>
              <a:gd name="f6039" fmla="*/ f5010 f2719 1"/>
              <a:gd name="f6040" fmla="*/ f5011 f2718 1"/>
              <a:gd name="f6041" fmla="*/ f5012 f2719 1"/>
              <a:gd name="f6042" fmla="*/ f5013 f2718 1"/>
              <a:gd name="f6043" fmla="*/ f5014 f2719 1"/>
              <a:gd name="f6044" fmla="*/ f5015 f2718 1"/>
              <a:gd name="f6045" fmla="*/ f5016 f2719 1"/>
              <a:gd name="f6046" fmla="*/ f5017 f2718 1"/>
              <a:gd name="f6047" fmla="*/ f5018 f2719 1"/>
              <a:gd name="f6048" fmla="*/ f5019 f2718 1"/>
              <a:gd name="f6049" fmla="*/ f5020 f2719 1"/>
              <a:gd name="f6050" fmla="*/ f5021 f2718 1"/>
              <a:gd name="f6051" fmla="*/ f5022 f2719 1"/>
              <a:gd name="f6052" fmla="*/ f5023 f2718 1"/>
              <a:gd name="f6053" fmla="*/ f5024 f2719 1"/>
              <a:gd name="f6054" fmla="*/ f5025 f2718 1"/>
              <a:gd name="f6055" fmla="*/ f5026 f2719 1"/>
              <a:gd name="f6056" fmla="*/ f5027 f2718 1"/>
              <a:gd name="f6057" fmla="*/ f5028 f2719 1"/>
              <a:gd name="f6058" fmla="*/ f5029 f2718 1"/>
              <a:gd name="f6059" fmla="*/ f5030 f2719 1"/>
              <a:gd name="f6060" fmla="*/ f5031 f2718 1"/>
              <a:gd name="f6061" fmla="*/ f5032 f2719 1"/>
              <a:gd name="f6062" fmla="*/ f5033 f2718 1"/>
              <a:gd name="f6063" fmla="*/ f5034 f2719 1"/>
              <a:gd name="f6064" fmla="*/ f5035 f2718 1"/>
              <a:gd name="f6065" fmla="*/ f5036 f2719 1"/>
              <a:gd name="f6066" fmla="*/ f5037 f2718 1"/>
              <a:gd name="f6067" fmla="*/ f5038 f2719 1"/>
              <a:gd name="f6068" fmla="*/ f5039 f2719 1"/>
              <a:gd name="f6069" fmla="*/ f5040 f2718 1"/>
              <a:gd name="f6070" fmla="*/ f5041 f2719 1"/>
              <a:gd name="f6071" fmla="*/ f5042 f2718 1"/>
              <a:gd name="f6072" fmla="*/ f5043 f2719 1"/>
              <a:gd name="f6073" fmla="*/ f5044 f2718 1"/>
              <a:gd name="f6074" fmla="*/ f5045 f2719 1"/>
              <a:gd name="f6075" fmla="*/ f5046 f2718 1"/>
              <a:gd name="f6076" fmla="*/ f5047 f2719 1"/>
              <a:gd name="f6077" fmla="*/ f5048 f2718 1"/>
              <a:gd name="f6078" fmla="*/ f5049 f2719 1"/>
              <a:gd name="f6079" fmla="*/ f5050 f2718 1"/>
              <a:gd name="f6080" fmla="*/ f5051 f2719 1"/>
              <a:gd name="f6081" fmla="*/ f5052 f2718 1"/>
              <a:gd name="f6082" fmla="*/ f5053 f2719 1"/>
              <a:gd name="f6083" fmla="*/ f5054 f2718 1"/>
              <a:gd name="f6084" fmla="*/ f5055 f2719 1"/>
              <a:gd name="f6085" fmla="*/ f5056 f2718 1"/>
              <a:gd name="f6086" fmla="*/ f5057 f2719 1"/>
              <a:gd name="f6087" fmla="*/ f5058 f2718 1"/>
              <a:gd name="f6088" fmla="*/ f5059 f2719 1"/>
              <a:gd name="f6089" fmla="*/ f5060 f2718 1"/>
              <a:gd name="f6090" fmla="*/ f5061 f2719 1"/>
              <a:gd name="f6091" fmla="*/ f5062 f2718 1"/>
              <a:gd name="f6092" fmla="*/ f5063 f2719 1"/>
              <a:gd name="f6093" fmla="*/ f5064 f2718 1"/>
              <a:gd name="f6094" fmla="*/ f5065 f2719 1"/>
              <a:gd name="f6095" fmla="*/ f5066 f2718 1"/>
              <a:gd name="f6096" fmla="*/ f5067 f2719 1"/>
              <a:gd name="f6097" fmla="*/ f5068 f2718 1"/>
              <a:gd name="f6098" fmla="*/ f5069 f2719 1"/>
              <a:gd name="f6099" fmla="*/ f5070 f2718 1"/>
              <a:gd name="f6100" fmla="*/ f5071 f2719 1"/>
              <a:gd name="f6101" fmla="*/ f5072 f2718 1"/>
              <a:gd name="f6102" fmla="*/ f5073 f2719 1"/>
              <a:gd name="f6103" fmla="*/ f5074 f2718 1"/>
              <a:gd name="f6104" fmla="*/ f5075 f2719 1"/>
              <a:gd name="f6105" fmla="*/ f5076 f2718 1"/>
              <a:gd name="f6106" fmla="*/ f5077 f2719 1"/>
              <a:gd name="f6107" fmla="*/ f5078 f2718 1"/>
              <a:gd name="f6108" fmla="*/ f5079 f2719 1"/>
              <a:gd name="f6109" fmla="*/ f5080 f2718 1"/>
              <a:gd name="f6110" fmla="*/ f5081 f2719 1"/>
              <a:gd name="f6111" fmla="*/ f5082 f2719 1"/>
              <a:gd name="f6112" fmla="*/ f5083 f2718 1"/>
              <a:gd name="f6113" fmla="*/ f5084 f2719 1"/>
              <a:gd name="f6114" fmla="*/ f5085 f2718 1"/>
              <a:gd name="f6115" fmla="*/ f5086 f2719 1"/>
              <a:gd name="f6116" fmla="*/ f5087 f2718 1"/>
              <a:gd name="f6117" fmla="*/ f5088 f2719 1"/>
              <a:gd name="f6118" fmla="*/ f5089 f2718 1"/>
              <a:gd name="f6119" fmla="*/ f5090 f2719 1"/>
              <a:gd name="f6120" fmla="*/ f5091 f2718 1"/>
              <a:gd name="f6121" fmla="*/ f5092 f2719 1"/>
              <a:gd name="f6122" fmla="*/ f5093 f2718 1"/>
              <a:gd name="f6123" fmla="*/ f5094 f2719 1"/>
              <a:gd name="f6124" fmla="*/ f5095 f2718 1"/>
              <a:gd name="f6125" fmla="*/ f5096 f2719 1"/>
              <a:gd name="f6126" fmla="*/ f5097 f2718 1"/>
              <a:gd name="f6127" fmla="*/ f5098 f2719 1"/>
              <a:gd name="f6128" fmla="*/ f5099 f2718 1"/>
              <a:gd name="f6129" fmla="*/ f5100 f2719 1"/>
              <a:gd name="f6130" fmla="*/ f5101 f2718 1"/>
              <a:gd name="f6131" fmla="*/ f5102 f2719 1"/>
              <a:gd name="f6132" fmla="*/ f5103 f2718 1"/>
              <a:gd name="f6133" fmla="*/ f5104 f2719 1"/>
              <a:gd name="f6134" fmla="*/ f5105 f2718 1"/>
              <a:gd name="f6135" fmla="*/ f5106 f2719 1"/>
              <a:gd name="f6136" fmla="*/ f5107 f2718 1"/>
              <a:gd name="f6137" fmla="*/ f5108 f2719 1"/>
              <a:gd name="f6138" fmla="*/ f5109 f2718 1"/>
              <a:gd name="f6139" fmla="*/ f5110 f2719 1"/>
              <a:gd name="f6140" fmla="*/ f5111 f2718 1"/>
              <a:gd name="f6141" fmla="*/ f5112 f2719 1"/>
              <a:gd name="f6142" fmla="*/ f5113 f2719 1"/>
              <a:gd name="f6143" fmla="*/ f5114 f2718 1"/>
              <a:gd name="f6144" fmla="*/ f5115 f2719 1"/>
              <a:gd name="f6145" fmla="*/ f5116 f2718 1"/>
              <a:gd name="f6146" fmla="*/ f5117 f2719 1"/>
              <a:gd name="f6147" fmla="*/ f5118 f2718 1"/>
              <a:gd name="f6148" fmla="*/ f5119 f2719 1"/>
              <a:gd name="f6149" fmla="*/ f5120 f2718 1"/>
              <a:gd name="f6150" fmla="*/ f5121 f2719 1"/>
              <a:gd name="f6151" fmla="*/ f5122 f2718 1"/>
              <a:gd name="f6152" fmla="*/ f5123 f2719 1"/>
              <a:gd name="f6153" fmla="*/ f5124 f2718 1"/>
              <a:gd name="f6154" fmla="*/ f5125 f2719 1"/>
              <a:gd name="f6155" fmla="*/ f5126 f2718 1"/>
              <a:gd name="f6156" fmla="*/ f5127 f2719 1"/>
              <a:gd name="f6157" fmla="*/ f5128 f2718 1"/>
              <a:gd name="f6158" fmla="*/ f5129 f2719 1"/>
              <a:gd name="f6159" fmla="*/ f5130 f2718 1"/>
              <a:gd name="f6160" fmla="*/ f5131 f2719 1"/>
              <a:gd name="f6161" fmla="*/ f5132 f2718 1"/>
              <a:gd name="f6162" fmla="*/ f5133 f2719 1"/>
              <a:gd name="f6163" fmla="*/ f5134 f2718 1"/>
              <a:gd name="f6164" fmla="*/ f5135 f2718 1"/>
              <a:gd name="f6165" fmla="*/ f5136 f2719 1"/>
              <a:gd name="f6166" fmla="*/ f5137 f2718 1"/>
              <a:gd name="f6167" fmla="*/ f5138 f2719 1"/>
              <a:gd name="f6168" fmla="*/ f5139 f2718 1"/>
              <a:gd name="f6169" fmla="*/ f5140 f2719 1"/>
              <a:gd name="f6170" fmla="*/ f5141 f2718 1"/>
              <a:gd name="f6171" fmla="*/ f5142 f2719 1"/>
              <a:gd name="f6172" fmla="*/ f5143 f2718 1"/>
              <a:gd name="f6173" fmla="*/ f5144 f2718 1"/>
              <a:gd name="f6174" fmla="*/ f5145 f2719 1"/>
              <a:gd name="f6175" fmla="*/ f5146 f2718 1"/>
              <a:gd name="f6176" fmla="*/ f5147 f2719 1"/>
              <a:gd name="f6177" fmla="*/ f5148 f2718 1"/>
              <a:gd name="f6178" fmla="*/ f5149 f2719 1"/>
              <a:gd name="f6179" fmla="*/ f5150 f2718 1"/>
              <a:gd name="f6180" fmla="*/ f5151 f2719 1"/>
              <a:gd name="f6181" fmla="*/ f5152 f2718 1"/>
              <a:gd name="f6182" fmla="*/ f5153 f2719 1"/>
              <a:gd name="f6183" fmla="*/ f5154 f2718 1"/>
              <a:gd name="f6184" fmla="*/ f5155 f2719 1"/>
              <a:gd name="f6185" fmla="*/ f5156 f2718 1"/>
              <a:gd name="f6186" fmla="*/ f5157 f2719 1"/>
              <a:gd name="f6187" fmla="*/ f5158 f2718 1"/>
              <a:gd name="f6188" fmla="*/ f5159 f2719 1"/>
              <a:gd name="f6189" fmla="*/ f5160 f2718 1"/>
              <a:gd name="f6190" fmla="*/ f5161 f2719 1"/>
              <a:gd name="f6191" fmla="*/ f5162 f2718 1"/>
              <a:gd name="f6192" fmla="*/ f5163 f2719 1"/>
              <a:gd name="f6193" fmla="*/ f5164 f2718 1"/>
              <a:gd name="f6194" fmla="*/ f5165 f2719 1"/>
              <a:gd name="f6195" fmla="*/ f5166 f2718 1"/>
              <a:gd name="f6196" fmla="*/ f5167 f2719 1"/>
              <a:gd name="f6197" fmla="*/ f5168 f2718 1"/>
              <a:gd name="f6198" fmla="*/ f5169 f2719 1"/>
              <a:gd name="f6199" fmla="*/ f5170 f2718 1"/>
              <a:gd name="f6200" fmla="*/ f5171 f2719 1"/>
              <a:gd name="f6201" fmla="*/ f5172 f2718 1"/>
              <a:gd name="f6202" fmla="*/ f5173 f2719 1"/>
              <a:gd name="f6203" fmla="*/ f5174 f2718 1"/>
              <a:gd name="f6204" fmla="*/ f5175 f2719 1"/>
              <a:gd name="f6205" fmla="*/ f5176 f2718 1"/>
              <a:gd name="f6206" fmla="*/ f5177 f2719 1"/>
              <a:gd name="f6207" fmla="*/ f5178 f2718 1"/>
              <a:gd name="f6208" fmla="*/ f5179 f2719 1"/>
              <a:gd name="f6209" fmla="*/ f5180 f2718 1"/>
              <a:gd name="f6210" fmla="*/ f5181 f2719 1"/>
              <a:gd name="f6211" fmla="*/ f5182 f2718 1"/>
              <a:gd name="f6212" fmla="*/ f5183 f2719 1"/>
              <a:gd name="f6213" fmla="*/ f5184 f2718 1"/>
              <a:gd name="f6214" fmla="*/ f5185 f2719 1"/>
              <a:gd name="f6215" fmla="*/ f5186 f2718 1"/>
              <a:gd name="f6216" fmla="*/ f5187 f2719 1"/>
              <a:gd name="f6217" fmla="*/ f5188 f2718 1"/>
              <a:gd name="f6218" fmla="*/ f5189 f2719 1"/>
              <a:gd name="f6219" fmla="*/ f5190 f2718 1"/>
              <a:gd name="f6220" fmla="*/ f5191 f2719 1"/>
              <a:gd name="f6221" fmla="*/ f5192 f2719 1"/>
              <a:gd name="f6222" fmla="*/ f5193 f2718 1"/>
              <a:gd name="f6223" fmla="*/ f5194 f2719 1"/>
              <a:gd name="f6224" fmla="*/ f5195 f2718 1"/>
              <a:gd name="f6225" fmla="*/ f5196 f2719 1"/>
              <a:gd name="f6226" fmla="*/ f5197 f2718 1"/>
              <a:gd name="f6227" fmla="*/ f5198 f2719 1"/>
              <a:gd name="f6228" fmla="*/ f5199 f2718 1"/>
              <a:gd name="f6229" fmla="*/ f5200 f2719 1"/>
              <a:gd name="f6230" fmla="*/ f5201 f2718 1"/>
              <a:gd name="f6231" fmla="*/ f5202 f2719 1"/>
              <a:gd name="f6232" fmla="*/ f5203 f2718 1"/>
              <a:gd name="f6233" fmla="*/ f5204 f2719 1"/>
              <a:gd name="f6234" fmla="*/ f5205 f2719 1"/>
              <a:gd name="f6235" fmla="*/ f5206 f2718 1"/>
              <a:gd name="f6236" fmla="*/ f5207 f2719 1"/>
              <a:gd name="f6237" fmla="*/ f5208 f2718 1"/>
              <a:gd name="f6238" fmla="*/ f5209 f2719 1"/>
              <a:gd name="f6239" fmla="*/ f5210 f2718 1"/>
              <a:gd name="f6240" fmla="*/ f5211 f2719 1"/>
              <a:gd name="f6241" fmla="*/ f5212 f2718 1"/>
              <a:gd name="f6242" fmla="*/ f5213 f2719 1"/>
              <a:gd name="f6243" fmla="*/ f5214 f2718 1"/>
              <a:gd name="f6244" fmla="*/ f5215 f2719 1"/>
              <a:gd name="f6245" fmla="*/ f5216 f2718 1"/>
              <a:gd name="f6246" fmla="*/ f5217 f2719 1"/>
              <a:gd name="f6247" fmla="*/ f5218 f2718 1"/>
              <a:gd name="f6248" fmla="*/ f5219 f2719 1"/>
              <a:gd name="f6249" fmla="*/ f5220 f2718 1"/>
              <a:gd name="f6250" fmla="*/ f5221 f2719 1"/>
              <a:gd name="f6251" fmla="*/ f5222 f2718 1"/>
              <a:gd name="f6252" fmla="*/ f5223 f2719 1"/>
              <a:gd name="f6253" fmla="*/ f5224 f2718 1"/>
              <a:gd name="f6254" fmla="*/ f5225 f2719 1"/>
              <a:gd name="f6255" fmla="*/ f5226 f2718 1"/>
              <a:gd name="f6256" fmla="*/ f5227 f2719 1"/>
              <a:gd name="f6257" fmla="*/ f5228 f2718 1"/>
              <a:gd name="f6258" fmla="*/ f5229 f2719 1"/>
              <a:gd name="f6259" fmla="*/ f5230 f2718 1"/>
              <a:gd name="f6260" fmla="*/ f5231 f2719 1"/>
              <a:gd name="f6261" fmla="*/ f5232 f2718 1"/>
              <a:gd name="f6262" fmla="*/ f5233 f2719 1"/>
              <a:gd name="f6263" fmla="*/ f5234 f2718 1"/>
              <a:gd name="f6264" fmla="*/ f5235 f2719 1"/>
              <a:gd name="f6265" fmla="*/ f5236 f2718 1"/>
              <a:gd name="f6266" fmla="*/ f5237 f2719 1"/>
              <a:gd name="f6267" fmla="*/ f5238 f2718 1"/>
              <a:gd name="f6268" fmla="*/ f5239 f2719 1"/>
              <a:gd name="f6269" fmla="*/ f5240 f2718 1"/>
              <a:gd name="f6270" fmla="*/ f5241 f2718 1"/>
              <a:gd name="f6271" fmla="*/ f5242 f2719 1"/>
              <a:gd name="f6272" fmla="*/ f5243 f2718 1"/>
              <a:gd name="f6273" fmla="*/ f5244 f2719 1"/>
              <a:gd name="f6274" fmla="*/ f5245 f2718 1"/>
              <a:gd name="f6275" fmla="*/ f5246 f2719 1"/>
              <a:gd name="f6276" fmla="*/ f5247 f2718 1"/>
              <a:gd name="f6277" fmla="*/ f5248 f2719 1"/>
              <a:gd name="f6278" fmla="*/ f5249 f2718 1"/>
              <a:gd name="f6279" fmla="*/ f5250 f2719 1"/>
              <a:gd name="f6280" fmla="*/ f5251 f2718 1"/>
              <a:gd name="f6281" fmla="*/ f5252 f2719 1"/>
              <a:gd name="f6282" fmla="*/ f5253 f2718 1"/>
              <a:gd name="f6283" fmla="*/ f5254 f2719 1"/>
              <a:gd name="f6284" fmla="*/ f5255 f2718 1"/>
              <a:gd name="f6285" fmla="*/ f5256 f2719 1"/>
              <a:gd name="f6286" fmla="*/ f5257 f2718 1"/>
              <a:gd name="f6287" fmla="*/ f5258 f2719 1"/>
              <a:gd name="f6288" fmla="*/ f5259 f2718 1"/>
              <a:gd name="f6289" fmla="*/ f5260 f2719 1"/>
              <a:gd name="f6290" fmla="*/ f5261 f2718 1"/>
              <a:gd name="f6291" fmla="*/ f5262 f2719 1"/>
              <a:gd name="f6292" fmla="*/ f5263 f2718 1"/>
              <a:gd name="f6293" fmla="*/ f5264 f2719 1"/>
              <a:gd name="f6294" fmla="*/ f5265 f2718 1"/>
              <a:gd name="f6295" fmla="*/ f5266 f2719 1"/>
              <a:gd name="f6296" fmla="*/ f5267 f2718 1"/>
              <a:gd name="f6297" fmla="*/ f5268 f2719 1"/>
              <a:gd name="f6298" fmla="*/ f5269 f2718 1"/>
              <a:gd name="f6299" fmla="*/ f5270 f2719 1"/>
              <a:gd name="f6300" fmla="*/ f5271 f2718 1"/>
              <a:gd name="f6301" fmla="*/ f5272 f2719 1"/>
              <a:gd name="f6302" fmla="*/ f5273 f2718 1"/>
              <a:gd name="f6303" fmla="*/ f5274 f2719 1"/>
              <a:gd name="f6304" fmla="*/ f5275 f2718 1"/>
              <a:gd name="f6305" fmla="*/ f5276 f2719 1"/>
              <a:gd name="f6306" fmla="*/ f5277 f2718 1"/>
              <a:gd name="f6307" fmla="*/ f5278 f2719 1"/>
              <a:gd name="f6308" fmla="*/ f5279 f2718 1"/>
              <a:gd name="f6309" fmla="*/ f5280 f2719 1"/>
              <a:gd name="f6310" fmla="*/ f5281 f2718 1"/>
              <a:gd name="f6311" fmla="*/ f5282 f2719 1"/>
              <a:gd name="f6312" fmla="*/ f5283 f2718 1"/>
              <a:gd name="f6313" fmla="*/ f5284 f2719 1"/>
              <a:gd name="f6314" fmla="*/ f5285 f2718 1"/>
              <a:gd name="f6315" fmla="*/ f5286 f2719 1"/>
              <a:gd name="f6316" fmla="*/ f5287 f2718 1"/>
              <a:gd name="f6317" fmla="*/ f5288 f2719 1"/>
              <a:gd name="f6318" fmla="*/ f5289 f2718 1"/>
              <a:gd name="f6319" fmla="*/ f5290 f2719 1"/>
              <a:gd name="f6320" fmla="*/ f5291 f2718 1"/>
              <a:gd name="f6321" fmla="*/ f5292 f2719 1"/>
              <a:gd name="f6322" fmla="*/ f5293 f2718 1"/>
              <a:gd name="f6323" fmla="*/ f5294 f2719 1"/>
              <a:gd name="f6324" fmla="*/ f5295 f2718 1"/>
              <a:gd name="f6325" fmla="*/ f5296 f2719 1"/>
              <a:gd name="f6326" fmla="*/ f5297 f2718 1"/>
              <a:gd name="f6327" fmla="*/ f5298 f2719 1"/>
              <a:gd name="f6328" fmla="*/ f5299 f2718 1"/>
              <a:gd name="f6329" fmla="*/ f5300 f2719 1"/>
              <a:gd name="f6330" fmla="*/ f5301 f2718 1"/>
              <a:gd name="f6331" fmla="*/ f5302 f2719 1"/>
              <a:gd name="f6332" fmla="*/ f5303 f2718 1"/>
              <a:gd name="f6333" fmla="*/ f5304 f2719 1"/>
              <a:gd name="f6334" fmla="*/ f5305 f2718 1"/>
              <a:gd name="f6335" fmla="*/ f5306 f2719 1"/>
              <a:gd name="f6336" fmla="*/ f5307 f2719 1"/>
              <a:gd name="f6337" fmla="*/ f5308 f2718 1"/>
              <a:gd name="f6338" fmla="*/ f5309 f2719 1"/>
              <a:gd name="f6339" fmla="*/ f5310 f2718 1"/>
              <a:gd name="f6340" fmla="*/ f5311 f2719 1"/>
              <a:gd name="f6341" fmla="*/ f5312 f2718 1"/>
              <a:gd name="f6342" fmla="*/ f5313 f2719 1"/>
              <a:gd name="f6343" fmla="*/ f5314 f2718 1"/>
              <a:gd name="f6344" fmla="*/ f5315 f2719 1"/>
              <a:gd name="f6345" fmla="*/ f5316 f2718 1"/>
              <a:gd name="f6346" fmla="*/ f5317 f2719 1"/>
              <a:gd name="f6347" fmla="*/ f5318 f2719 1"/>
              <a:gd name="f6348" fmla="*/ f5319 f2718 1"/>
              <a:gd name="f6349" fmla="*/ f5320 f2719 1"/>
              <a:gd name="f6350" fmla="*/ f5321 f2718 1"/>
              <a:gd name="f6351" fmla="*/ f5322 f2719 1"/>
              <a:gd name="f6352" fmla="*/ f5323 f2718 1"/>
              <a:gd name="f6353" fmla="*/ f5324 f2719 1"/>
              <a:gd name="f6354" fmla="*/ f5325 f2718 1"/>
              <a:gd name="f6355" fmla="*/ f5326 f2719 1"/>
              <a:gd name="f6356" fmla="*/ f5327 f2718 1"/>
              <a:gd name="f6357" fmla="*/ f5328 f2719 1"/>
              <a:gd name="f6358" fmla="*/ f5329 f2718 1"/>
              <a:gd name="f6359" fmla="*/ f5330 f2719 1"/>
              <a:gd name="f6360" fmla="*/ f5331 f2718 1"/>
              <a:gd name="f6361" fmla="*/ f5332 f2719 1"/>
              <a:gd name="f6362" fmla="*/ f5333 f2718 1"/>
              <a:gd name="f6363" fmla="*/ f5334 f2719 1"/>
              <a:gd name="f6364" fmla="*/ f5335 f2718 1"/>
              <a:gd name="f6365" fmla="*/ f5336 f2719 1"/>
              <a:gd name="f6366" fmla="*/ f5337 f2718 1"/>
              <a:gd name="f6367" fmla="*/ f5338 f2719 1"/>
              <a:gd name="f6368" fmla="*/ f5339 f2719 1"/>
              <a:gd name="f6369" fmla="*/ f5340 f2718 1"/>
              <a:gd name="f6370" fmla="*/ f5341 f2719 1"/>
              <a:gd name="f6371" fmla="*/ f5342 f2718 1"/>
              <a:gd name="f6372" fmla="*/ f5343 f2719 1"/>
              <a:gd name="f6373" fmla="*/ f5344 f2718 1"/>
              <a:gd name="f6374" fmla="*/ f5345 f2718 1"/>
              <a:gd name="f6375" fmla="*/ f5346 f2719 1"/>
              <a:gd name="f6376" fmla="*/ f5347 f2718 1"/>
              <a:gd name="f6377" fmla="*/ f5348 f2719 1"/>
              <a:gd name="f6378" fmla="*/ f5349 f2718 1"/>
              <a:gd name="f6379" fmla="*/ f5350 f2719 1"/>
              <a:gd name="f6380" fmla="*/ f5351 f2718 1"/>
              <a:gd name="f6381" fmla="*/ f5352 f2719 1"/>
              <a:gd name="f6382" fmla="*/ f5353 f2718 1"/>
              <a:gd name="f6383" fmla="*/ f5354 f2719 1"/>
              <a:gd name="f6384" fmla="*/ f5355 f2718 1"/>
              <a:gd name="f6385" fmla="*/ f5356 f2719 1"/>
              <a:gd name="f6386" fmla="*/ f5357 f2718 1"/>
              <a:gd name="f6387" fmla="*/ f5358 f2719 1"/>
              <a:gd name="f6388" fmla="*/ f5359 f2718 1"/>
              <a:gd name="f6389" fmla="*/ f5360 f2719 1"/>
              <a:gd name="f6390" fmla="*/ f5361 f2718 1"/>
              <a:gd name="f6391" fmla="*/ f5362 f2719 1"/>
              <a:gd name="f6392" fmla="*/ f5363 f2718 1"/>
              <a:gd name="f6393" fmla="*/ f5364 f2719 1"/>
              <a:gd name="f6394" fmla="*/ f5365 f2718 1"/>
              <a:gd name="f6395" fmla="*/ f5366 f2718 1"/>
              <a:gd name="f6396" fmla="*/ f5367 f2719 1"/>
              <a:gd name="f6397" fmla="*/ f5368 f2718 1"/>
              <a:gd name="f6398" fmla="*/ f5369 f2719 1"/>
              <a:gd name="f6399" fmla="*/ f5370 f2718 1"/>
              <a:gd name="f6400" fmla="*/ f5371 f2719 1"/>
              <a:gd name="f6401" fmla="*/ f5372 f2718 1"/>
              <a:gd name="f6402" fmla="*/ f5373 f2719 1"/>
              <a:gd name="f6403" fmla="*/ f5374 f2718 1"/>
              <a:gd name="f6404" fmla="*/ f5375 f2719 1"/>
              <a:gd name="f6405" fmla="*/ f5376 f2718 1"/>
              <a:gd name="f6406" fmla="*/ f5377 f2719 1"/>
              <a:gd name="f6407" fmla="*/ f5378 f2718 1"/>
              <a:gd name="f6408" fmla="*/ f5379 f2719 1"/>
              <a:gd name="f6409" fmla="*/ f5380 f2718 1"/>
              <a:gd name="f6410" fmla="*/ f5381 f2719 1"/>
              <a:gd name="f6411" fmla="*/ f5382 f2719 1"/>
              <a:gd name="f6412" fmla="*/ f5383 f2718 1"/>
              <a:gd name="f6413" fmla="*/ f5384 f2719 1"/>
              <a:gd name="f6414" fmla="*/ f5385 f2718 1"/>
              <a:gd name="f6415" fmla="*/ f5386 f2719 1"/>
              <a:gd name="f6416" fmla="*/ f5387 f2718 1"/>
              <a:gd name="f6417" fmla="*/ f5388 f2719 1"/>
              <a:gd name="f6418" fmla="*/ f5389 f2718 1"/>
              <a:gd name="f6419" fmla="*/ f5390 f2719 1"/>
              <a:gd name="f6420" fmla="*/ f5391 f2718 1"/>
              <a:gd name="f6421" fmla="*/ f5392 f2719 1"/>
              <a:gd name="f6422" fmla="*/ f5393 f2718 1"/>
              <a:gd name="f6423" fmla="*/ f5394 f2719 1"/>
              <a:gd name="f6424" fmla="*/ f5395 f2718 1"/>
              <a:gd name="f6425" fmla="*/ f5396 f2719 1"/>
              <a:gd name="f6426" fmla="*/ f5397 f2718 1"/>
              <a:gd name="f6427" fmla="*/ f5398 f2719 1"/>
              <a:gd name="f6428" fmla="*/ f5399 f2718 1"/>
              <a:gd name="f6429" fmla="*/ f5400 f2719 1"/>
              <a:gd name="f6430" fmla="*/ f5401 f2718 1"/>
              <a:gd name="f6431" fmla="*/ f5402 f2719 1"/>
              <a:gd name="f6432" fmla="*/ f5403 f2718 1"/>
              <a:gd name="f6433" fmla="*/ f5404 f2719 1"/>
              <a:gd name="f6434" fmla="*/ f5405 f2718 1"/>
              <a:gd name="f6435" fmla="*/ f5406 f2719 1"/>
              <a:gd name="f6436" fmla="*/ f5407 f2718 1"/>
              <a:gd name="f6437" fmla="*/ f5408 f2719 1"/>
              <a:gd name="f6438" fmla="*/ f5409 f2718 1"/>
              <a:gd name="f6439" fmla="*/ f5410 f2719 1"/>
              <a:gd name="f6440" fmla="*/ f5411 f2718 1"/>
              <a:gd name="f6441" fmla="*/ f5412 f2719 1"/>
              <a:gd name="f6442" fmla="*/ f5413 f2718 1"/>
              <a:gd name="f6443" fmla="*/ f5414 f2719 1"/>
              <a:gd name="f6444" fmla="*/ f5415 f2718 1"/>
              <a:gd name="f6445" fmla="*/ f5416 f2719 1"/>
              <a:gd name="f6446" fmla="*/ f5417 f2718 1"/>
              <a:gd name="f6447" fmla="*/ f5418 f2719 1"/>
              <a:gd name="f6448" fmla="*/ f5419 f2718 1"/>
              <a:gd name="f6449" fmla="*/ f5420 f2719 1"/>
              <a:gd name="f6450" fmla="*/ f5421 f2718 1"/>
              <a:gd name="f6451" fmla="*/ f5422 f2719 1"/>
              <a:gd name="f6452" fmla="*/ f5423 f2718 1"/>
              <a:gd name="f6453" fmla="*/ f5424 f2719 1"/>
              <a:gd name="f6454" fmla="*/ f5425 f2718 1"/>
              <a:gd name="f6455" fmla="*/ f5426 f2719 1"/>
              <a:gd name="f6456" fmla="*/ f5427 f2718 1"/>
              <a:gd name="f6457" fmla="*/ f5428 f2719 1"/>
              <a:gd name="f6458" fmla="*/ f5429 f2718 1"/>
              <a:gd name="f6459" fmla="*/ f5430 f2719 1"/>
              <a:gd name="f6460" fmla="*/ f5431 f2718 1"/>
              <a:gd name="f6461" fmla="*/ f5432 f2719 1"/>
              <a:gd name="f6462" fmla="*/ f5433 f2718 1"/>
              <a:gd name="f6463" fmla="*/ f5434 f2719 1"/>
              <a:gd name="f6464" fmla="*/ f5435 f2718 1"/>
              <a:gd name="f6465" fmla="*/ f5436 f2719 1"/>
              <a:gd name="f6466" fmla="*/ f5437 f2718 1"/>
              <a:gd name="f6467" fmla="*/ f5438 f2719 1"/>
              <a:gd name="f6468" fmla="*/ f5439 f2718 1"/>
              <a:gd name="f6469" fmla="*/ f5440 f2719 1"/>
              <a:gd name="f6470" fmla="*/ f5441 f2718 1"/>
              <a:gd name="f6471" fmla="*/ f5442 f2719 1"/>
              <a:gd name="f6472" fmla="*/ f5443 f2718 1"/>
              <a:gd name="f6473" fmla="*/ f5444 f2719 1"/>
              <a:gd name="f6474" fmla="*/ f5445 f2718 1"/>
              <a:gd name="f6475" fmla="*/ f5446 f2719 1"/>
              <a:gd name="f6476" fmla="*/ f5447 f2718 1"/>
              <a:gd name="f6477" fmla="*/ f5448 f2719 1"/>
              <a:gd name="f6478" fmla="*/ f5449 f2718 1"/>
              <a:gd name="f6479" fmla="*/ f5450 f2719 1"/>
              <a:gd name="f6480" fmla="*/ f5451 f2718 1"/>
              <a:gd name="f6481" fmla="*/ f5452 f2719 1"/>
              <a:gd name="f6482" fmla="*/ f5453 f2719 1"/>
              <a:gd name="f6483" fmla="*/ f5454 f2718 1"/>
              <a:gd name="f6484" fmla="*/ f5455 f2719 1"/>
              <a:gd name="f6485" fmla="*/ f5456 f2718 1"/>
              <a:gd name="f6486" fmla="*/ f5457 f2719 1"/>
              <a:gd name="f6487" fmla="*/ f5458 f2718 1"/>
              <a:gd name="f6488" fmla="*/ f5459 f2719 1"/>
              <a:gd name="f6489" fmla="*/ f5460 f2718 1"/>
              <a:gd name="f6490" fmla="*/ f5461 f2719 1"/>
              <a:gd name="f6491" fmla="*/ f5462 f2718 1"/>
              <a:gd name="f6492" fmla="*/ f5463 f2719 1"/>
              <a:gd name="f6493" fmla="*/ f5464 f2718 1"/>
              <a:gd name="f6494" fmla="*/ f5465 f2719 1"/>
              <a:gd name="f6495" fmla="*/ f5466 f2718 1"/>
              <a:gd name="f6496" fmla="*/ f5467 f2719 1"/>
              <a:gd name="f6497" fmla="*/ f5468 f2718 1"/>
              <a:gd name="f6498" fmla="*/ f5469 f2719 1"/>
              <a:gd name="f6499" fmla="*/ f5470 f2718 1"/>
              <a:gd name="f6500" fmla="*/ f5471 f2719 1"/>
              <a:gd name="f6501" fmla="*/ f5472 f2718 1"/>
              <a:gd name="f6502" fmla="*/ f5473 f2719 1"/>
              <a:gd name="f6503" fmla="*/ f5474 f2719 1"/>
              <a:gd name="f6504" fmla="*/ f5475 f2718 1"/>
              <a:gd name="f6505" fmla="*/ f5476 f2719 1"/>
              <a:gd name="f6506" fmla="*/ f5477 f2718 1"/>
              <a:gd name="f6507" fmla="*/ f5478 f2719 1"/>
              <a:gd name="f6508" fmla="*/ f5479 f2718 1"/>
              <a:gd name="f6509" fmla="*/ f5480 f2719 1"/>
              <a:gd name="f6510" fmla="*/ f5481 f2718 1"/>
              <a:gd name="f6511" fmla="*/ f5482 f2719 1"/>
              <a:gd name="f6512" fmla="*/ f5483 f2718 1"/>
              <a:gd name="f6513" fmla="*/ f5484 f2719 1"/>
              <a:gd name="f6514" fmla="*/ f5485 f2718 1"/>
              <a:gd name="f6515" fmla="*/ f5486 f2719 1"/>
              <a:gd name="f6516" fmla="*/ f5487 f2718 1"/>
              <a:gd name="f6517" fmla="*/ f5488 f2719 1"/>
              <a:gd name="f6518" fmla="*/ f5489 f2718 1"/>
              <a:gd name="f6519" fmla="*/ f5490 f2719 1"/>
              <a:gd name="f6520" fmla="*/ f5491 f2718 1"/>
              <a:gd name="f6521" fmla="*/ f5492 f2719 1"/>
              <a:gd name="f6522" fmla="*/ f5493 f2718 1"/>
              <a:gd name="f6523" fmla="*/ f5494 f2719 1"/>
              <a:gd name="f6524" fmla="*/ f5495 f2718 1"/>
              <a:gd name="f6525" fmla="*/ f5496 f2719 1"/>
              <a:gd name="f6526" fmla="*/ f5497 f2718 1"/>
              <a:gd name="f6527" fmla="*/ f5498 f2719 1"/>
              <a:gd name="f6528" fmla="*/ f5499 f2718 1"/>
              <a:gd name="f6529" fmla="*/ f5500 f2719 1"/>
              <a:gd name="f6530" fmla="*/ f5501 f2718 1"/>
              <a:gd name="f6531" fmla="*/ f5502 f2719 1"/>
              <a:gd name="f6532" fmla="*/ f5503 f2718 1"/>
              <a:gd name="f6533" fmla="*/ f5504 f2719 1"/>
              <a:gd name="f6534" fmla="*/ f5505 f2718 1"/>
              <a:gd name="f6535" fmla="*/ f5506 f2719 1"/>
              <a:gd name="f6536" fmla="*/ f5507 f2718 1"/>
              <a:gd name="f6537" fmla="*/ f5508 f2719 1"/>
              <a:gd name="f6538" fmla="*/ f5509 f2718 1"/>
              <a:gd name="f6539" fmla="*/ f5510 f2719 1"/>
              <a:gd name="f6540" fmla="*/ f5511 f2718 1"/>
              <a:gd name="f6541" fmla="*/ f5512 f2719 1"/>
              <a:gd name="f6542" fmla="*/ f5513 f2718 1"/>
              <a:gd name="f6543" fmla="*/ f5514 f2718 1"/>
              <a:gd name="f6544" fmla="*/ f5515 f2719 1"/>
              <a:gd name="f6545" fmla="*/ f5516 f2718 1"/>
              <a:gd name="f6546" fmla="*/ f5517 f2719 1"/>
              <a:gd name="f6547" fmla="*/ f5518 f2718 1"/>
              <a:gd name="f6548" fmla="*/ f5519 f2719 1"/>
              <a:gd name="f6549" fmla="*/ f5520 f2718 1"/>
              <a:gd name="f6550" fmla="*/ f5521 f2718 1"/>
              <a:gd name="f6551" fmla="*/ f5522 f2719 1"/>
              <a:gd name="f6552" fmla="*/ f5523 f2718 1"/>
              <a:gd name="f6553" fmla="*/ f5524 f2719 1"/>
              <a:gd name="f6554" fmla="*/ f5525 f2718 1"/>
              <a:gd name="f6555" fmla="*/ f5526 f2719 1"/>
              <a:gd name="f6556" fmla="*/ f5527 f2718 1"/>
              <a:gd name="f6557" fmla="*/ f5528 f2719 1"/>
              <a:gd name="f6558" fmla="*/ f5529 f2718 1"/>
              <a:gd name="f6559" fmla="*/ f5530 f2719 1"/>
              <a:gd name="f6560" fmla="*/ f5531 f2718 1"/>
              <a:gd name="f6561" fmla="*/ f5532 f2719 1"/>
              <a:gd name="f6562" fmla="*/ f5533 f2718 1"/>
              <a:gd name="f6563" fmla="*/ f5534 f2719 1"/>
              <a:gd name="f6564" fmla="*/ f5535 f2718 1"/>
              <a:gd name="f6565" fmla="*/ f5536 f2719 1"/>
              <a:gd name="f6566" fmla="*/ f5537 f2718 1"/>
              <a:gd name="f6567" fmla="*/ f5538 f2719 1"/>
              <a:gd name="f6568" fmla="*/ f5539 f2718 1"/>
              <a:gd name="f6569" fmla="*/ f5540 f2719 1"/>
              <a:gd name="f6570" fmla="*/ f5541 f2718 1"/>
              <a:gd name="f6571" fmla="*/ f5542 f2719 1"/>
              <a:gd name="f6572" fmla="*/ f5543 f2718 1"/>
              <a:gd name="f6573" fmla="*/ f5544 f2719 1"/>
              <a:gd name="f6574" fmla="*/ f5545 f2718 1"/>
              <a:gd name="f6575" fmla="*/ f5546 f2719 1"/>
              <a:gd name="f6576" fmla="*/ f5547 f2718 1"/>
              <a:gd name="f6577" fmla="*/ f5548 f2719 1"/>
              <a:gd name="f6578" fmla="*/ f5549 f2718 1"/>
              <a:gd name="f6579" fmla="*/ f5550 f2719 1"/>
              <a:gd name="f6580" fmla="*/ f5551 f2718 1"/>
              <a:gd name="f6581" fmla="*/ f5552 f2719 1"/>
              <a:gd name="f6582" fmla="*/ f5553 f2718 1"/>
              <a:gd name="f6583" fmla="*/ f5554 f2719 1"/>
              <a:gd name="f6584" fmla="*/ f5555 f2719 1"/>
              <a:gd name="f6585" fmla="*/ f5556 f2718 1"/>
              <a:gd name="f6586" fmla="*/ f5557 f2719 1"/>
              <a:gd name="f6587" fmla="*/ f5558 f2718 1"/>
              <a:gd name="f6588" fmla="*/ f5559 f2719 1"/>
              <a:gd name="f6589" fmla="*/ f5560 f2718 1"/>
              <a:gd name="f6590" fmla="*/ f5561 f2719 1"/>
              <a:gd name="f6591" fmla="*/ f5562 f2718 1"/>
              <a:gd name="f6592" fmla="*/ f5563 f2719 1"/>
              <a:gd name="f6593" fmla="*/ f5564 f2718 1"/>
              <a:gd name="f6594" fmla="*/ f5565 f2719 1"/>
              <a:gd name="f6595" fmla="*/ f5566 f2718 1"/>
              <a:gd name="f6596" fmla="*/ f5567 f2719 1"/>
              <a:gd name="f6597" fmla="*/ f5568 f2718 1"/>
              <a:gd name="f6598" fmla="*/ f5569 f2719 1"/>
              <a:gd name="f6599" fmla="*/ f5570 f2718 1"/>
              <a:gd name="f6600" fmla="*/ f5571 f2719 1"/>
              <a:gd name="f6601" fmla="*/ f5572 f2718 1"/>
              <a:gd name="f6602" fmla="*/ f5573 f2719 1"/>
              <a:gd name="f6603" fmla="*/ f5574 f2718 1"/>
              <a:gd name="f6604" fmla="*/ f5575 f2719 1"/>
              <a:gd name="f6605" fmla="*/ f5576 f2718 1"/>
              <a:gd name="f6606" fmla="*/ f5577 f2719 1"/>
              <a:gd name="f6607" fmla="*/ f5578 f2718 1"/>
              <a:gd name="f6608" fmla="*/ f5579 f2719 1"/>
              <a:gd name="f6609" fmla="*/ f5580 f2718 1"/>
              <a:gd name="f6610" fmla="*/ f5581 f2719 1"/>
              <a:gd name="f6611" fmla="*/ f5582 f2718 1"/>
              <a:gd name="f6612" fmla="*/ f5583 f2719 1"/>
              <a:gd name="f6613" fmla="*/ f5584 f2718 1"/>
              <a:gd name="f6614" fmla="*/ f5585 f2719 1"/>
              <a:gd name="f6615" fmla="*/ f5586 f2718 1"/>
              <a:gd name="f6616" fmla="*/ f5587 f2719 1"/>
              <a:gd name="f6617" fmla="*/ f5588 f2718 1"/>
              <a:gd name="f6618" fmla="*/ f5589 f2719 1"/>
              <a:gd name="f6619" fmla="*/ f5590 f2718 1"/>
              <a:gd name="f6620" fmla="*/ f5591 f2719 1"/>
              <a:gd name="f6621" fmla="*/ f5592 f2718 1"/>
              <a:gd name="f6622" fmla="*/ f5593 f2719 1"/>
              <a:gd name="f6623" fmla="*/ f5594 f2718 1"/>
              <a:gd name="f6624" fmla="*/ f5595 f2719 1"/>
              <a:gd name="f6625" fmla="*/ f5596 f2718 1"/>
              <a:gd name="f6626" fmla="*/ f5597 f2719 1"/>
              <a:gd name="f6627" fmla="*/ f5598 f2718 1"/>
              <a:gd name="f6628" fmla="*/ f5599 f2719 1"/>
              <a:gd name="f6629" fmla="*/ f5600 f2718 1"/>
              <a:gd name="f6630" fmla="*/ f5601 f2719 1"/>
              <a:gd name="f6631" fmla="*/ f5602 f2718 1"/>
              <a:gd name="f6632" fmla="*/ f5603 f2719 1"/>
              <a:gd name="f6633" fmla="*/ f5604 f2718 1"/>
              <a:gd name="f6634" fmla="*/ f5605 f2719 1"/>
              <a:gd name="f6635" fmla="*/ f5606 f2718 1"/>
              <a:gd name="f6636" fmla="*/ f5607 f2719 1"/>
              <a:gd name="f6637" fmla="*/ f5608 f2718 1"/>
              <a:gd name="f6638" fmla="*/ f5609 f2719 1"/>
              <a:gd name="f6639" fmla="*/ f5610 f2718 1"/>
              <a:gd name="f6640" fmla="*/ f5611 f2719 1"/>
              <a:gd name="f6641" fmla="*/ f5612 f2718 1"/>
              <a:gd name="f6642" fmla="*/ f5613 f2719 1"/>
              <a:gd name="f6643" fmla="*/ f5614 f2718 1"/>
              <a:gd name="f6644" fmla="*/ f5615 f2719 1"/>
              <a:gd name="f6645" fmla="*/ f5616 f2718 1"/>
              <a:gd name="f6646" fmla="*/ f5617 f2719 1"/>
              <a:gd name="f6647" fmla="*/ f5618 f2718 1"/>
              <a:gd name="f6648" fmla="*/ f5619 f2719 1"/>
              <a:gd name="f6649" fmla="*/ f5620 f2718 1"/>
              <a:gd name="f6650" fmla="*/ f5621 f2719 1"/>
              <a:gd name="f6651" fmla="*/ f5622 f2718 1"/>
              <a:gd name="f6652" fmla="*/ f5623 f2719 1"/>
              <a:gd name="f6653" fmla="*/ f5624 f2718 1"/>
              <a:gd name="f6654" fmla="*/ f5625 f2719 1"/>
              <a:gd name="f6655" fmla="*/ f5626 f2718 1"/>
              <a:gd name="f6656" fmla="*/ f5627 f2719 1"/>
              <a:gd name="f6657" fmla="*/ f5628 f2718 1"/>
              <a:gd name="f6658" fmla="*/ f5629 f2718 1"/>
              <a:gd name="f6659" fmla="*/ f5630 f2719 1"/>
              <a:gd name="f6660" fmla="*/ f5631 f2718 1"/>
              <a:gd name="f6661" fmla="*/ f5632 f2718 1"/>
              <a:gd name="f6662" fmla="*/ f5633 f2719 1"/>
              <a:gd name="f6663" fmla="*/ f5634 f2718 1"/>
              <a:gd name="f6664" fmla="*/ f5635 f2719 1"/>
              <a:gd name="f6665" fmla="*/ f5636 f2718 1"/>
              <a:gd name="f6666" fmla="*/ f5637 f2719 1"/>
              <a:gd name="f6667" fmla="*/ f5638 f2718 1"/>
              <a:gd name="f6668" fmla="*/ f5639 f2719 1"/>
              <a:gd name="f6669" fmla="*/ f5640 f2719 1"/>
              <a:gd name="f6670" fmla="*/ f5641 f2719 1"/>
              <a:gd name="f6671" fmla="*/ f5642 f2718 1"/>
              <a:gd name="f6672" fmla="*/ f5643 f2719 1"/>
              <a:gd name="f6673" fmla="*/ f5644 f2718 1"/>
              <a:gd name="f6674" fmla="*/ f5645 f2719 1"/>
              <a:gd name="f6675" fmla="*/ f5646 f2719 1"/>
              <a:gd name="f6676" fmla="*/ f5647 f2718 1"/>
              <a:gd name="f6677" fmla="*/ f5648 f2719 1"/>
              <a:gd name="f6678" fmla="*/ f5649 f2719 1"/>
              <a:gd name="f6679" fmla="*/ f5650 f2718 1"/>
              <a:gd name="f6680" fmla="*/ f5651 f2719 1"/>
              <a:gd name="f6681" fmla="*/ f5652 f2718 1"/>
              <a:gd name="f6682" fmla="*/ f5653 f2719 1"/>
              <a:gd name="f6683" fmla="*/ f5654 f2718 1"/>
              <a:gd name="f6684" fmla="*/ f5655 f2719 1"/>
              <a:gd name="f6685" fmla="*/ f5656 f2718 1"/>
              <a:gd name="f6686" fmla="*/ f5657 f2719 1"/>
              <a:gd name="f6687" fmla="*/ f5658 f2718 1"/>
              <a:gd name="f6688" fmla="*/ f5659 f2719 1"/>
              <a:gd name="f6689" fmla="*/ f5660 f2718 1"/>
              <a:gd name="f6690" fmla="*/ f5661 f2719 1"/>
              <a:gd name="f6691" fmla="*/ f5662 f2718 1"/>
              <a:gd name="f6692" fmla="*/ f5663 f2719 1"/>
              <a:gd name="f6693" fmla="*/ f5664 f2718 1"/>
              <a:gd name="f6694" fmla="*/ f5665 f2719 1"/>
              <a:gd name="f6695" fmla="*/ f5666 f2718 1"/>
              <a:gd name="f6696" fmla="*/ f5667 f2719 1"/>
              <a:gd name="f6697" fmla="*/ f5668 f2718 1"/>
              <a:gd name="f6698" fmla="*/ f5669 f2719 1"/>
              <a:gd name="f6699" fmla="*/ f5670 f2718 1"/>
              <a:gd name="f6700" fmla="*/ f5671 f2719 1"/>
              <a:gd name="f6701" fmla="*/ f5672 f2718 1"/>
              <a:gd name="f6702" fmla="*/ f5673 f2719 1"/>
              <a:gd name="f6703" fmla="*/ f5674 f2718 1"/>
              <a:gd name="f6704" fmla="*/ f5675 f2719 1"/>
              <a:gd name="f6705" fmla="*/ f5676 f2718 1"/>
              <a:gd name="f6706" fmla="*/ f5677 f2719 1"/>
              <a:gd name="f6707" fmla="*/ f5678 f2718 1"/>
              <a:gd name="f6708" fmla="*/ f5679 f2719 1"/>
              <a:gd name="f6709" fmla="*/ f5680 f2718 1"/>
              <a:gd name="f6710" fmla="*/ f5681 f2719 1"/>
              <a:gd name="f6711" fmla="*/ f5682 f2718 1"/>
              <a:gd name="f6712" fmla="*/ f5683 f2719 1"/>
              <a:gd name="f6713" fmla="*/ f5684 f2719 1"/>
              <a:gd name="f6714" fmla="*/ f5685 f2718 1"/>
              <a:gd name="f6715" fmla="*/ f5686 f2719 1"/>
              <a:gd name="f6716" fmla="*/ f5687 f2719 1"/>
              <a:gd name="f6717" fmla="*/ f5688 f2718 1"/>
              <a:gd name="f6718" fmla="*/ f5689 f2719 1"/>
              <a:gd name="f6719" fmla="*/ f5690 f2718 1"/>
              <a:gd name="f6720" fmla="*/ f5691 f2719 1"/>
              <a:gd name="f6721" fmla="*/ f5692 f2718 1"/>
              <a:gd name="f6722" fmla="*/ f5693 f2719 1"/>
              <a:gd name="f6723" fmla="*/ f5694 f2718 1"/>
              <a:gd name="f6724" fmla="*/ f5695 f2719 1"/>
              <a:gd name="f6725" fmla="*/ f5696 f2718 1"/>
              <a:gd name="f6726" fmla="*/ f5697 f2719 1"/>
              <a:gd name="f6727" fmla="*/ f5698 f2718 1"/>
              <a:gd name="f6728" fmla="*/ f5699 f2719 1"/>
              <a:gd name="f6729" fmla="*/ f5700 f2718 1"/>
              <a:gd name="f6730" fmla="*/ f5701 f2719 1"/>
              <a:gd name="f6731" fmla="*/ f5702 f2719 1"/>
              <a:gd name="f6732" fmla="*/ f5703 f2718 1"/>
              <a:gd name="f6733" fmla="*/ f5704 f2719 1"/>
              <a:gd name="f6734" fmla="*/ f5705 f2719 1"/>
              <a:gd name="f6735" fmla="*/ f5706 f2719 1"/>
              <a:gd name="f6736" fmla="*/ f5707 f2719 1"/>
              <a:gd name="f6737" fmla="*/ f5708 f2718 1"/>
              <a:gd name="f6738" fmla="*/ f5709 f2719 1"/>
              <a:gd name="f6739" fmla="*/ f5710 f2718 1"/>
              <a:gd name="f6740" fmla="*/ f5711 f2719 1"/>
              <a:gd name="f6741" fmla="*/ f5712 f2718 1"/>
              <a:gd name="f6742" fmla="*/ f5713 f2719 1"/>
              <a:gd name="f6743" fmla="*/ f5714 f2719 1"/>
              <a:gd name="f6744" fmla="*/ f5715 f2718 1"/>
              <a:gd name="f6745" fmla="*/ f5716 f2719 1"/>
              <a:gd name="f6746" fmla="*/ f5717 f2718 1"/>
              <a:gd name="f6747" fmla="*/ f5718 f2719 1"/>
              <a:gd name="f6748" fmla="*/ f5719 f2718 1"/>
              <a:gd name="f6749" fmla="*/ f5720 f2719 1"/>
              <a:gd name="f6750" fmla="*/ f5721 f2718 1"/>
              <a:gd name="f6751" fmla="*/ f5722 f2719 1"/>
              <a:gd name="f6752" fmla="*/ f5723 f2718 1"/>
              <a:gd name="f6753" fmla="*/ f5724 f2718 1"/>
              <a:gd name="f6754" fmla="*/ f5725 f2719 1"/>
              <a:gd name="f6755" fmla="*/ f5726 f2718 1"/>
              <a:gd name="f6756" fmla="*/ f5727 f2719 1"/>
              <a:gd name="f6757" fmla="*/ f5728 f2718 1"/>
              <a:gd name="f6758" fmla="*/ f5729 f2719 1"/>
              <a:gd name="f6759" fmla="*/ f5730 f2718 1"/>
              <a:gd name="f6760" fmla="*/ f5731 f2719 1"/>
              <a:gd name="f6761" fmla="*/ f5732 f2718 1"/>
              <a:gd name="f6762" fmla="*/ f5733 f2719 1"/>
              <a:gd name="f6763" fmla="*/ f5734 f2718 1"/>
              <a:gd name="f6764" fmla="*/ f5735 f2719 1"/>
              <a:gd name="f6765" fmla="*/ f5736 f2718 1"/>
              <a:gd name="f6766" fmla="*/ f5737 f2719 1"/>
              <a:gd name="f6767" fmla="*/ f5738 f2719 1"/>
              <a:gd name="f6768" fmla="*/ f5739 f2719 1"/>
              <a:gd name="f6769" fmla="*/ f5740 f2718 1"/>
              <a:gd name="f6770" fmla="*/ f5741 f2719 1"/>
              <a:gd name="f6771" fmla="*/ f5742 f2718 1"/>
              <a:gd name="f6772" fmla="*/ f5743 f2718 1"/>
              <a:gd name="f6773" fmla="*/ f5744 f2719 1"/>
              <a:gd name="f6774" fmla="*/ f5745 f2718 1"/>
              <a:gd name="f6775" fmla="*/ f5746 f2719 1"/>
              <a:gd name="f6776" fmla="*/ f5747 f2718 1"/>
              <a:gd name="f6777" fmla="*/ f5748 f2718 1"/>
              <a:gd name="f6778" fmla="*/ f5749 f2719 1"/>
              <a:gd name="f6779" fmla="*/ f5750 f2718 1"/>
              <a:gd name="f6780" fmla="*/ f5751 f2719 1"/>
              <a:gd name="f6781" fmla="*/ f5752 f2718 1"/>
              <a:gd name="f6782" fmla="*/ f5753 f2719 1"/>
              <a:gd name="f6783" fmla="*/ f5754 f2718 1"/>
              <a:gd name="f6784" fmla="*/ f5755 f2718 1"/>
              <a:gd name="f6785" fmla="*/ f5756 f2719 1"/>
              <a:gd name="f6786" fmla="*/ f5757 f2718 1"/>
              <a:gd name="f6787" fmla="*/ f5758 f2719 1"/>
              <a:gd name="f6788" fmla="*/ f5759 f2718 1"/>
              <a:gd name="f6789" fmla="*/ f5760 f2719 1"/>
              <a:gd name="f6790" fmla="*/ f5761 f2719 1"/>
              <a:gd name="f6791" fmla="*/ f5762 f2719 1"/>
              <a:gd name="f6792" fmla="*/ f5763 f2718 1"/>
              <a:gd name="f6793" fmla="*/ f5764 f2719 1"/>
              <a:gd name="f6794" fmla="*/ f5765 f2718 1"/>
              <a:gd name="f6795" fmla="*/ f5766 f2719 1"/>
              <a:gd name="f6796" fmla="*/ f5767 f2718 1"/>
              <a:gd name="f6797" fmla="*/ f5768 f2719 1"/>
              <a:gd name="f6798" fmla="*/ f5769 f2718 1"/>
              <a:gd name="f6799" fmla="*/ f5770 f2719 1"/>
              <a:gd name="f6800" fmla="*/ f5771 f2718 1"/>
              <a:gd name="f6801" fmla="*/ f5772 f2719 1"/>
              <a:gd name="f6802" fmla="*/ f5773 f2718 1"/>
              <a:gd name="f6803" fmla="*/ f5774 f2719 1"/>
              <a:gd name="f6804" fmla="*/ f5775 f2718 1"/>
              <a:gd name="f6805" fmla="*/ f5776 f2719 1"/>
              <a:gd name="f6806" fmla="*/ f5777 f2718 1"/>
              <a:gd name="f6807" fmla="*/ f5778 f2719 1"/>
              <a:gd name="f6808" fmla="*/ f5779 f2718 1"/>
              <a:gd name="f6809" fmla="*/ f5780 f2719 1"/>
              <a:gd name="f6810" fmla="*/ f5781 f2719 1"/>
              <a:gd name="f6811" fmla="*/ f5782 f2718 1"/>
              <a:gd name="f6812" fmla="*/ f5783 f2719 1"/>
              <a:gd name="f6813" fmla="*/ f5784 f2718 1"/>
              <a:gd name="f6814" fmla="*/ f5785 f2719 1"/>
              <a:gd name="f6815" fmla="*/ f5786 f2718 1"/>
              <a:gd name="f6816" fmla="*/ f5787 f2719 1"/>
              <a:gd name="f6817" fmla="*/ f5788 f2718 1"/>
              <a:gd name="f6818" fmla="*/ f5789 f2719 1"/>
              <a:gd name="f6819" fmla="*/ f5790 f2719 1"/>
              <a:gd name="f6820" fmla="*/ f5791 f2719 1"/>
              <a:gd name="f6821" fmla="*/ f5792 f2718 1"/>
              <a:gd name="f6822" fmla="*/ f5793 f2719 1"/>
              <a:gd name="f6823" fmla="*/ f5794 f2718 1"/>
              <a:gd name="f6824" fmla="*/ f5795 f2719 1"/>
              <a:gd name="f6825" fmla="*/ f5796 f2718 1"/>
              <a:gd name="f6826" fmla="*/ f5797 f2719 1"/>
              <a:gd name="f6827" fmla="*/ f5798 f2719 1"/>
              <a:gd name="f6828" fmla="*/ f5799 f2718 1"/>
              <a:gd name="f6829" fmla="*/ f5800 f2718 1"/>
              <a:gd name="f6830" fmla="*/ f5801 f2718 1"/>
              <a:gd name="f6831" fmla="*/ f5802 f2719 1"/>
              <a:gd name="f6832" fmla="*/ f5803 f2718 1"/>
              <a:gd name="f6833" fmla="*/ f5804 f2718 1"/>
              <a:gd name="f6834" fmla="*/ f5805 f2719 1"/>
              <a:gd name="f6835" fmla="*/ f5806 f2718 1"/>
              <a:gd name="f6836" fmla="*/ f5807 f2719 1"/>
              <a:gd name="f6837" fmla="*/ f5808 f27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4">
                <a:pos x="f5813" y="f5814"/>
              </a:cxn>
              <a:cxn ang="f3754">
                <a:pos x="f5815" y="f5816"/>
              </a:cxn>
              <a:cxn ang="f3754">
                <a:pos x="f5817" y="f5818"/>
              </a:cxn>
              <a:cxn ang="f3754">
                <a:pos x="f5819" y="f5820"/>
              </a:cxn>
              <a:cxn ang="f3754">
                <a:pos x="f5821" y="f5822"/>
              </a:cxn>
              <a:cxn ang="f3754">
                <a:pos x="f5823" y="f5824"/>
              </a:cxn>
              <a:cxn ang="f3754">
                <a:pos x="f5825" y="f5826"/>
              </a:cxn>
              <a:cxn ang="f3754">
                <a:pos x="f5827" y="f5828"/>
              </a:cxn>
              <a:cxn ang="f3754">
                <a:pos x="f5829" y="f5830"/>
              </a:cxn>
              <a:cxn ang="f3754">
                <a:pos x="f5831" y="f5832"/>
              </a:cxn>
              <a:cxn ang="f3754">
                <a:pos x="f5833" y="f5834"/>
              </a:cxn>
              <a:cxn ang="f3754">
                <a:pos x="f5835" y="f5836"/>
              </a:cxn>
              <a:cxn ang="f3754">
                <a:pos x="f5837" y="f5824"/>
              </a:cxn>
              <a:cxn ang="f3754">
                <a:pos x="f5813" y="f5838"/>
              </a:cxn>
              <a:cxn ang="f3754">
                <a:pos x="f5815" y="f5816"/>
              </a:cxn>
              <a:cxn ang="f3754">
                <a:pos x="f5839" y="f5840"/>
              </a:cxn>
              <a:cxn ang="f3754">
                <a:pos x="f5815" y="f5816"/>
              </a:cxn>
              <a:cxn ang="f3754">
                <a:pos x="f5841" y="f5842"/>
              </a:cxn>
              <a:cxn ang="f3754">
                <a:pos x="f5843" y="f5844"/>
              </a:cxn>
              <a:cxn ang="f3754">
                <a:pos x="f5843" y="f5845"/>
              </a:cxn>
              <a:cxn ang="f3754">
                <a:pos x="f5846" y="f5845"/>
              </a:cxn>
              <a:cxn ang="f3754">
                <a:pos x="f5847" y="f5848"/>
              </a:cxn>
              <a:cxn ang="f3754">
                <a:pos x="f5849" y="f5850"/>
              </a:cxn>
              <a:cxn ang="f3754">
                <a:pos x="f5851" y="f5852"/>
              </a:cxn>
              <a:cxn ang="f3754">
                <a:pos x="f5853" y="f5854"/>
              </a:cxn>
              <a:cxn ang="f3754">
                <a:pos x="f5855" y="f5856"/>
              </a:cxn>
              <a:cxn ang="f3754">
                <a:pos x="f5857" y="f5858"/>
              </a:cxn>
              <a:cxn ang="f3754">
                <a:pos x="f5859" y="f5860"/>
              </a:cxn>
              <a:cxn ang="f3754">
                <a:pos x="f5861" y="f5862"/>
              </a:cxn>
              <a:cxn ang="f3754">
                <a:pos x="f5863" y="f5864"/>
              </a:cxn>
              <a:cxn ang="f3754">
                <a:pos x="f5865" y="f5866"/>
              </a:cxn>
              <a:cxn ang="f3754">
                <a:pos x="f5867" y="f5868"/>
              </a:cxn>
              <a:cxn ang="f3754">
                <a:pos x="f5869" y="f5870"/>
              </a:cxn>
              <a:cxn ang="f3754">
                <a:pos x="f5871" y="f5872"/>
              </a:cxn>
              <a:cxn ang="f3754">
                <a:pos x="f5873" y="f5874"/>
              </a:cxn>
              <a:cxn ang="f3754">
                <a:pos x="f5875" y="f5876"/>
              </a:cxn>
              <a:cxn ang="f3754">
                <a:pos x="f5877" y="f5878"/>
              </a:cxn>
              <a:cxn ang="f3754">
                <a:pos x="f5879" y="f5880"/>
              </a:cxn>
              <a:cxn ang="f3754">
                <a:pos x="f5879" y="f5881"/>
              </a:cxn>
              <a:cxn ang="f3754">
                <a:pos x="f5882" y="f5883"/>
              </a:cxn>
              <a:cxn ang="f3754">
                <a:pos x="f5884" y="f5885"/>
              </a:cxn>
              <a:cxn ang="f3754">
                <a:pos x="f5886" y="f5887"/>
              </a:cxn>
              <a:cxn ang="f3754">
                <a:pos x="f5888" y="f5889"/>
              </a:cxn>
              <a:cxn ang="f3754">
                <a:pos x="f5890" y="f5891"/>
              </a:cxn>
              <a:cxn ang="f3754">
                <a:pos x="f5892" y="f5893"/>
              </a:cxn>
              <a:cxn ang="f3754">
                <a:pos x="f5894" y="f5895"/>
              </a:cxn>
              <a:cxn ang="f3754">
                <a:pos x="f5896" y="f5897"/>
              </a:cxn>
              <a:cxn ang="f3754">
                <a:pos x="f5898" y="f5897"/>
              </a:cxn>
              <a:cxn ang="f3754">
                <a:pos x="f5899" y="f5900"/>
              </a:cxn>
              <a:cxn ang="f3754">
                <a:pos x="f5901" y="f5902"/>
              </a:cxn>
              <a:cxn ang="f3754">
                <a:pos x="f5903" y="f5904"/>
              </a:cxn>
              <a:cxn ang="f3754">
                <a:pos x="f5905" y="f5906"/>
              </a:cxn>
              <a:cxn ang="f3754">
                <a:pos x="f5907" y="f5908"/>
              </a:cxn>
              <a:cxn ang="f3754">
                <a:pos x="f5909" y="f5910"/>
              </a:cxn>
              <a:cxn ang="f3754">
                <a:pos x="f5911" y="f5912"/>
              </a:cxn>
              <a:cxn ang="f3754">
                <a:pos x="f5913" y="f5914"/>
              </a:cxn>
              <a:cxn ang="f3754">
                <a:pos x="f5915" y="f5916"/>
              </a:cxn>
              <a:cxn ang="f3754">
                <a:pos x="f5917" y="f5918"/>
              </a:cxn>
              <a:cxn ang="f3754">
                <a:pos x="f5919" y="f5920"/>
              </a:cxn>
              <a:cxn ang="f3754">
                <a:pos x="f5921" y="f5922"/>
              </a:cxn>
              <a:cxn ang="f3754">
                <a:pos x="f5923" y="f5924"/>
              </a:cxn>
              <a:cxn ang="f3754">
                <a:pos x="f5925" y="f5926"/>
              </a:cxn>
              <a:cxn ang="f3754">
                <a:pos x="f5927" y="f5928"/>
              </a:cxn>
              <a:cxn ang="f3754">
                <a:pos x="f5929" y="f5930"/>
              </a:cxn>
              <a:cxn ang="f3754">
                <a:pos x="f5931" y="f5932"/>
              </a:cxn>
              <a:cxn ang="f3754">
                <a:pos x="f5933" y="f5934"/>
              </a:cxn>
              <a:cxn ang="f3754">
                <a:pos x="f5935" y="f5936"/>
              </a:cxn>
              <a:cxn ang="f3754">
                <a:pos x="f5937" y="f5938"/>
              </a:cxn>
              <a:cxn ang="f3754">
                <a:pos x="f5939" y="f5940"/>
              </a:cxn>
              <a:cxn ang="f3754">
                <a:pos x="f5941" y="f5942"/>
              </a:cxn>
              <a:cxn ang="f3754">
                <a:pos x="f5943" y="f5944"/>
              </a:cxn>
              <a:cxn ang="f3754">
                <a:pos x="f5927" y="f5945"/>
              </a:cxn>
              <a:cxn ang="f3754">
                <a:pos x="f5946" y="f5947"/>
              </a:cxn>
              <a:cxn ang="f3754">
                <a:pos x="f5948" y="f5949"/>
              </a:cxn>
              <a:cxn ang="f3754">
                <a:pos x="f5919" y="f5950"/>
              </a:cxn>
              <a:cxn ang="f3754">
                <a:pos x="f5951" y="f5952"/>
              </a:cxn>
              <a:cxn ang="f3754">
                <a:pos x="f5953" y="f5954"/>
              </a:cxn>
              <a:cxn ang="f3754">
                <a:pos x="f5955" y="f5956"/>
              </a:cxn>
              <a:cxn ang="f3754">
                <a:pos x="f5957" y="f5958"/>
              </a:cxn>
              <a:cxn ang="f3754">
                <a:pos x="f5959" y="f5960"/>
              </a:cxn>
              <a:cxn ang="f3754">
                <a:pos x="f5961" y="f5962"/>
              </a:cxn>
              <a:cxn ang="f3754">
                <a:pos x="f5963" y="f5964"/>
              </a:cxn>
              <a:cxn ang="f3754">
                <a:pos x="f5965" y="f5966"/>
              </a:cxn>
              <a:cxn ang="f3754">
                <a:pos x="f5967" y="f5968"/>
              </a:cxn>
              <a:cxn ang="f3754">
                <a:pos x="f5969" y="f5970"/>
              </a:cxn>
              <a:cxn ang="f3754">
                <a:pos x="f5971" y="f5972"/>
              </a:cxn>
              <a:cxn ang="f3754">
                <a:pos x="f5973" y="f5974"/>
              </a:cxn>
              <a:cxn ang="f3754">
                <a:pos x="f5975" y="f5976"/>
              </a:cxn>
              <a:cxn ang="f3754">
                <a:pos x="f5977" y="f5978"/>
              </a:cxn>
              <a:cxn ang="f3754">
                <a:pos x="f5979" y="f5980"/>
              </a:cxn>
              <a:cxn ang="f3754">
                <a:pos x="f5981" y="f5982"/>
              </a:cxn>
              <a:cxn ang="f3754">
                <a:pos x="f5983" y="f5984"/>
              </a:cxn>
              <a:cxn ang="f3754">
                <a:pos x="f5985" y="f5986"/>
              </a:cxn>
              <a:cxn ang="f3754">
                <a:pos x="f5987" y="f5988"/>
              </a:cxn>
              <a:cxn ang="f3754">
                <a:pos x="f5989" y="f5990"/>
              </a:cxn>
              <a:cxn ang="f3754">
                <a:pos x="f5991" y="f5992"/>
              </a:cxn>
              <a:cxn ang="f3754">
                <a:pos x="f5993" y="f5994"/>
              </a:cxn>
              <a:cxn ang="f3754">
                <a:pos x="f5995" y="f5996"/>
              </a:cxn>
              <a:cxn ang="f3754">
                <a:pos x="f5997" y="f5998"/>
              </a:cxn>
              <a:cxn ang="f3754">
                <a:pos x="f5999" y="f5998"/>
              </a:cxn>
              <a:cxn ang="f3754">
                <a:pos x="f6000" y="f6001"/>
              </a:cxn>
              <a:cxn ang="f3754">
                <a:pos x="f6002" y="f6003"/>
              </a:cxn>
              <a:cxn ang="f3754">
                <a:pos x="f6004" y="f6005"/>
              </a:cxn>
              <a:cxn ang="f3754">
                <a:pos x="f6006" y="f6007"/>
              </a:cxn>
              <a:cxn ang="f3754">
                <a:pos x="f5879" y="f6008"/>
              </a:cxn>
              <a:cxn ang="f3754">
                <a:pos x="f6009" y="f6010"/>
              </a:cxn>
              <a:cxn ang="f3754">
                <a:pos x="f6011" y="f6012"/>
              </a:cxn>
              <a:cxn ang="f3754">
                <a:pos x="f6013" y="f6014"/>
              </a:cxn>
              <a:cxn ang="f3754">
                <a:pos x="f5865" y="f6015"/>
              </a:cxn>
              <a:cxn ang="f3754">
                <a:pos x="f6016" y="f6017"/>
              </a:cxn>
              <a:cxn ang="f3754">
                <a:pos x="f6018" y="f6019"/>
              </a:cxn>
              <a:cxn ang="f3754">
                <a:pos x="f6020" y="f6021"/>
              </a:cxn>
              <a:cxn ang="f3754">
                <a:pos x="f6022" y="f6023"/>
              </a:cxn>
              <a:cxn ang="f3754">
                <a:pos x="f6024" y="f6025"/>
              </a:cxn>
              <a:cxn ang="f3754">
                <a:pos x="f6026" y="f6027"/>
              </a:cxn>
              <a:cxn ang="f3754">
                <a:pos x="f6028" y="f6029"/>
              </a:cxn>
              <a:cxn ang="f3754">
                <a:pos x="f6030" y="f6031"/>
              </a:cxn>
              <a:cxn ang="f3754">
                <a:pos x="f6032" y="f6033"/>
              </a:cxn>
              <a:cxn ang="f3754">
                <a:pos x="f6034" y="f6035"/>
              </a:cxn>
              <a:cxn ang="f3754">
                <a:pos x="f6036" y="f6037"/>
              </a:cxn>
              <a:cxn ang="f3754">
                <a:pos x="f6038" y="f6039"/>
              </a:cxn>
              <a:cxn ang="f3754">
                <a:pos x="f6040" y="f6041"/>
              </a:cxn>
              <a:cxn ang="f3754">
                <a:pos x="f6042" y="f6043"/>
              </a:cxn>
              <a:cxn ang="f3754">
                <a:pos x="f6044" y="f6045"/>
              </a:cxn>
              <a:cxn ang="f3754">
                <a:pos x="f6046" y="f6047"/>
              </a:cxn>
              <a:cxn ang="f3754">
                <a:pos x="f6048" y="f6049"/>
              </a:cxn>
              <a:cxn ang="f3754">
                <a:pos x="f6050" y="f6051"/>
              </a:cxn>
              <a:cxn ang="f3754">
                <a:pos x="f6052" y="f6053"/>
              </a:cxn>
              <a:cxn ang="f3754">
                <a:pos x="f6054" y="f6055"/>
              </a:cxn>
              <a:cxn ang="f3754">
                <a:pos x="f6056" y="f6057"/>
              </a:cxn>
              <a:cxn ang="f3754">
                <a:pos x="f6058" y="f6059"/>
              </a:cxn>
              <a:cxn ang="f3754">
                <a:pos x="f6060" y="f6061"/>
              </a:cxn>
              <a:cxn ang="f3754">
                <a:pos x="f6062" y="f6063"/>
              </a:cxn>
              <a:cxn ang="f3754">
                <a:pos x="f6064" y="f6065"/>
              </a:cxn>
              <a:cxn ang="f3754">
                <a:pos x="f6066" y="f6067"/>
              </a:cxn>
              <a:cxn ang="f3754">
                <a:pos x="f6060" y="f6068"/>
              </a:cxn>
              <a:cxn ang="f3754">
                <a:pos x="f6069" y="f6070"/>
              </a:cxn>
              <a:cxn ang="f3754">
                <a:pos x="f6071" y="f6072"/>
              </a:cxn>
              <a:cxn ang="f3754">
                <a:pos x="f6073" y="f6074"/>
              </a:cxn>
              <a:cxn ang="f3754">
                <a:pos x="f6075" y="f6076"/>
              </a:cxn>
              <a:cxn ang="f3754">
                <a:pos x="f6077" y="f6078"/>
              </a:cxn>
              <a:cxn ang="f3754">
                <a:pos x="f6079" y="f6080"/>
              </a:cxn>
              <a:cxn ang="f3754">
                <a:pos x="f6081" y="f6082"/>
              </a:cxn>
              <a:cxn ang="f3754">
                <a:pos x="f6083" y="f6084"/>
              </a:cxn>
              <a:cxn ang="f3754">
                <a:pos x="f6085" y="f6086"/>
              </a:cxn>
              <a:cxn ang="f3754">
                <a:pos x="f6087" y="f6088"/>
              </a:cxn>
              <a:cxn ang="f3754">
                <a:pos x="f6089" y="f6090"/>
              </a:cxn>
              <a:cxn ang="f3754">
                <a:pos x="f6091" y="f6092"/>
              </a:cxn>
              <a:cxn ang="f3754">
                <a:pos x="f6093" y="f6094"/>
              </a:cxn>
              <a:cxn ang="f3754">
                <a:pos x="f6095" y="f6096"/>
              </a:cxn>
              <a:cxn ang="f3754">
                <a:pos x="f6097" y="f6098"/>
              </a:cxn>
              <a:cxn ang="f3754">
                <a:pos x="f6099" y="f6100"/>
              </a:cxn>
              <a:cxn ang="f3754">
                <a:pos x="f6101" y="f6102"/>
              </a:cxn>
              <a:cxn ang="f3754">
                <a:pos x="f6103" y="f6104"/>
              </a:cxn>
              <a:cxn ang="f3754">
                <a:pos x="f6105" y="f6106"/>
              </a:cxn>
              <a:cxn ang="f3754">
                <a:pos x="f6107" y="f6108"/>
              </a:cxn>
              <a:cxn ang="f3754">
                <a:pos x="f6109" y="f6110"/>
              </a:cxn>
              <a:cxn ang="f3754">
                <a:pos x="f5823" y="f6111"/>
              </a:cxn>
              <a:cxn ang="f3754">
                <a:pos x="f6112" y="f6113"/>
              </a:cxn>
              <a:cxn ang="f3754">
                <a:pos x="f6114" y="f6115"/>
              </a:cxn>
              <a:cxn ang="f3754">
                <a:pos x="f6116" y="f6117"/>
              </a:cxn>
              <a:cxn ang="f3754">
                <a:pos x="f6118" y="f6119"/>
              </a:cxn>
              <a:cxn ang="f3754">
                <a:pos x="f6120" y="f6121"/>
              </a:cxn>
              <a:cxn ang="f3754">
                <a:pos x="f6122" y="f6123"/>
              </a:cxn>
              <a:cxn ang="f3754">
                <a:pos x="f6124" y="f6125"/>
              </a:cxn>
              <a:cxn ang="f3754">
                <a:pos x="f6126" y="f6127"/>
              </a:cxn>
              <a:cxn ang="f3754">
                <a:pos x="f6128" y="f6129"/>
              </a:cxn>
              <a:cxn ang="f3754">
                <a:pos x="f6130" y="f6131"/>
              </a:cxn>
              <a:cxn ang="f3754">
                <a:pos x="f6132" y="f6133"/>
              </a:cxn>
              <a:cxn ang="f3754">
                <a:pos x="f6134" y="f6135"/>
              </a:cxn>
              <a:cxn ang="f3754">
                <a:pos x="f6136" y="f6137"/>
              </a:cxn>
              <a:cxn ang="f3754">
                <a:pos x="f6138" y="f6139"/>
              </a:cxn>
              <a:cxn ang="f3754">
                <a:pos x="f6140" y="f6141"/>
              </a:cxn>
              <a:cxn ang="f3754">
                <a:pos x="f6124" y="f6142"/>
              </a:cxn>
              <a:cxn ang="f3754">
                <a:pos x="f6143" y="f6144"/>
              </a:cxn>
              <a:cxn ang="f3754">
                <a:pos x="f6145" y="f6146"/>
              </a:cxn>
              <a:cxn ang="f3754">
                <a:pos x="f6147" y="f6148"/>
              </a:cxn>
              <a:cxn ang="f3754">
                <a:pos x="f6149" y="f6150"/>
              </a:cxn>
              <a:cxn ang="f3754">
                <a:pos x="f6151" y="f6152"/>
              </a:cxn>
              <a:cxn ang="f3754">
                <a:pos x="f6153" y="f6154"/>
              </a:cxn>
              <a:cxn ang="f3754">
                <a:pos x="f6155" y="f6156"/>
              </a:cxn>
              <a:cxn ang="f3754">
                <a:pos x="f6157" y="f6158"/>
              </a:cxn>
              <a:cxn ang="f3754">
                <a:pos x="f6159" y="f6160"/>
              </a:cxn>
              <a:cxn ang="f3754">
                <a:pos x="f6161" y="f6162"/>
              </a:cxn>
              <a:cxn ang="f3754">
                <a:pos x="f6163" y="f6162"/>
              </a:cxn>
              <a:cxn ang="f3754">
                <a:pos x="f6164" y="f6165"/>
              </a:cxn>
              <a:cxn ang="f3754">
                <a:pos x="f6166" y="f6167"/>
              </a:cxn>
              <a:cxn ang="f3754">
                <a:pos x="f6168" y="f6169"/>
              </a:cxn>
              <a:cxn ang="f3754">
                <a:pos x="f6170" y="f6171"/>
              </a:cxn>
              <a:cxn ang="f3754">
                <a:pos x="f6172" y="f6162"/>
              </a:cxn>
              <a:cxn ang="f3754">
                <a:pos x="f6173" y="f6174"/>
              </a:cxn>
              <a:cxn ang="f3754">
                <a:pos x="f6175" y="f6176"/>
              </a:cxn>
              <a:cxn ang="f3754">
                <a:pos x="f6177" y="f6178"/>
              </a:cxn>
              <a:cxn ang="f3754">
                <a:pos x="f6179" y="f6180"/>
              </a:cxn>
              <a:cxn ang="f3754">
                <a:pos x="f6181" y="f6182"/>
              </a:cxn>
              <a:cxn ang="f3754">
                <a:pos x="f6183" y="f6184"/>
              </a:cxn>
              <a:cxn ang="f3754">
                <a:pos x="f6185" y="f6186"/>
              </a:cxn>
              <a:cxn ang="f3754">
                <a:pos x="f6187" y="f6188"/>
              </a:cxn>
              <a:cxn ang="f3754">
                <a:pos x="f6189" y="f6190"/>
              </a:cxn>
              <a:cxn ang="f3754">
                <a:pos x="f6191" y="f6192"/>
              </a:cxn>
              <a:cxn ang="f3754">
                <a:pos x="f6193" y="f6194"/>
              </a:cxn>
              <a:cxn ang="f3754">
                <a:pos x="f6195" y="f6196"/>
              </a:cxn>
              <a:cxn ang="f3754">
                <a:pos x="f6197" y="f6198"/>
              </a:cxn>
              <a:cxn ang="f3754">
                <a:pos x="f6199" y="f6200"/>
              </a:cxn>
              <a:cxn ang="f3754">
                <a:pos x="f6201" y="f6202"/>
              </a:cxn>
              <a:cxn ang="f3754">
                <a:pos x="f6203" y="f6204"/>
              </a:cxn>
              <a:cxn ang="f3754">
                <a:pos x="f6205" y="f6206"/>
              </a:cxn>
              <a:cxn ang="f3754">
                <a:pos x="f6207" y="f6208"/>
              </a:cxn>
              <a:cxn ang="f3754">
                <a:pos x="f6209" y="f6210"/>
              </a:cxn>
              <a:cxn ang="f3754">
                <a:pos x="f6211" y="f6212"/>
              </a:cxn>
              <a:cxn ang="f3754">
                <a:pos x="f6213" y="f6214"/>
              </a:cxn>
              <a:cxn ang="f3754">
                <a:pos x="f6215" y="f6216"/>
              </a:cxn>
              <a:cxn ang="f3754">
                <a:pos x="f6217" y="f6218"/>
              </a:cxn>
              <a:cxn ang="f3754">
                <a:pos x="f6219" y="f6220"/>
              </a:cxn>
              <a:cxn ang="f3754">
                <a:pos x="f6219" y="f6221"/>
              </a:cxn>
              <a:cxn ang="f3754">
                <a:pos x="f6222" y="f6223"/>
              </a:cxn>
              <a:cxn ang="f3754">
                <a:pos x="f6224" y="f6225"/>
              </a:cxn>
              <a:cxn ang="f3754">
                <a:pos x="f6226" y="f6227"/>
              </a:cxn>
              <a:cxn ang="f3754">
                <a:pos x="f6228" y="f6229"/>
              </a:cxn>
              <a:cxn ang="f3754">
                <a:pos x="f6230" y="f6231"/>
              </a:cxn>
              <a:cxn ang="f3754">
                <a:pos x="f6232" y="f6233"/>
              </a:cxn>
              <a:cxn ang="f3754">
                <a:pos x="f6232" y="f6234"/>
              </a:cxn>
              <a:cxn ang="f3754">
                <a:pos x="f6235" y="f6236"/>
              </a:cxn>
              <a:cxn ang="f3754">
                <a:pos x="f6237" y="f6238"/>
              </a:cxn>
              <a:cxn ang="f3754">
                <a:pos x="f6239" y="f6240"/>
              </a:cxn>
              <a:cxn ang="f3754">
                <a:pos x="f6241" y="f6242"/>
              </a:cxn>
              <a:cxn ang="f3754">
                <a:pos x="f6243" y="f6244"/>
              </a:cxn>
              <a:cxn ang="f3754">
                <a:pos x="f6245" y="f6246"/>
              </a:cxn>
              <a:cxn ang="f3754">
                <a:pos x="f6247" y="f6248"/>
              </a:cxn>
              <a:cxn ang="f3754">
                <a:pos x="f6249" y="f6250"/>
              </a:cxn>
              <a:cxn ang="f3754">
                <a:pos x="f6251" y="f6252"/>
              </a:cxn>
              <a:cxn ang="f3754">
                <a:pos x="f6253" y="f6254"/>
              </a:cxn>
              <a:cxn ang="f3754">
                <a:pos x="f6255" y="f6256"/>
              </a:cxn>
              <a:cxn ang="f3754">
                <a:pos x="f6257" y="f6258"/>
              </a:cxn>
              <a:cxn ang="f3754">
                <a:pos x="f6259" y="f6260"/>
              </a:cxn>
              <a:cxn ang="f3754">
                <a:pos x="f6261" y="f6262"/>
              </a:cxn>
              <a:cxn ang="f3754">
                <a:pos x="f6263" y="f6264"/>
              </a:cxn>
              <a:cxn ang="f3754">
                <a:pos x="f6265" y="f6266"/>
              </a:cxn>
              <a:cxn ang="f3754">
                <a:pos x="f6267" y="f6268"/>
              </a:cxn>
              <a:cxn ang="f3754">
                <a:pos x="f6269" y="f6242"/>
              </a:cxn>
              <a:cxn ang="f3754">
                <a:pos x="f6270" y="f6271"/>
              </a:cxn>
              <a:cxn ang="f3754">
                <a:pos x="f6272" y="f6273"/>
              </a:cxn>
              <a:cxn ang="f3754">
                <a:pos x="f6274" y="f6275"/>
              </a:cxn>
              <a:cxn ang="f3754">
                <a:pos x="f6276" y="f6277"/>
              </a:cxn>
              <a:cxn ang="f3754">
                <a:pos x="f6278" y="f6279"/>
              </a:cxn>
              <a:cxn ang="f3754">
                <a:pos x="f6280" y="f6281"/>
              </a:cxn>
              <a:cxn ang="f3754">
                <a:pos x="f6282" y="f6283"/>
              </a:cxn>
              <a:cxn ang="f3754">
                <a:pos x="f6284" y="f6285"/>
              </a:cxn>
              <a:cxn ang="f3754">
                <a:pos x="f6286" y="f6287"/>
              </a:cxn>
              <a:cxn ang="f3754">
                <a:pos x="f6288" y="f6289"/>
              </a:cxn>
              <a:cxn ang="f3754">
                <a:pos x="f6290" y="f6291"/>
              </a:cxn>
              <a:cxn ang="f3754">
                <a:pos x="f6292" y="f6293"/>
              </a:cxn>
              <a:cxn ang="f3754">
                <a:pos x="f6294" y="f6295"/>
              </a:cxn>
              <a:cxn ang="f3754">
                <a:pos x="f6296" y="f6297"/>
              </a:cxn>
              <a:cxn ang="f3754">
                <a:pos x="f6298" y="f6299"/>
              </a:cxn>
              <a:cxn ang="f3754">
                <a:pos x="f6298" y="f6229"/>
              </a:cxn>
              <a:cxn ang="f3754">
                <a:pos x="f6300" y="f6301"/>
              </a:cxn>
              <a:cxn ang="f3754">
                <a:pos x="f6302" y="f6303"/>
              </a:cxn>
              <a:cxn ang="f3754">
                <a:pos x="f6304" y="f6305"/>
              </a:cxn>
              <a:cxn ang="f3754">
                <a:pos x="f6306" y="f6307"/>
              </a:cxn>
              <a:cxn ang="f3754">
                <a:pos x="f6308" y="f6309"/>
              </a:cxn>
              <a:cxn ang="f3754">
                <a:pos x="f6310" y="f6311"/>
              </a:cxn>
              <a:cxn ang="f3754">
                <a:pos x="f6312" y="f6313"/>
              </a:cxn>
              <a:cxn ang="f3754">
                <a:pos x="f6306" y="f6307"/>
              </a:cxn>
              <a:cxn ang="f3754">
                <a:pos x="f6314" y="f6315"/>
              </a:cxn>
              <a:cxn ang="f3754">
                <a:pos x="f6316" y="f6317"/>
              </a:cxn>
              <a:cxn ang="f3754">
                <a:pos x="f6314" y="f6315"/>
              </a:cxn>
              <a:cxn ang="f3754">
                <a:pos x="f6318" y="f6319"/>
              </a:cxn>
              <a:cxn ang="f3754">
                <a:pos x="f6320" y="f6321"/>
              </a:cxn>
              <a:cxn ang="f3754">
                <a:pos x="f6322" y="f6323"/>
              </a:cxn>
              <a:cxn ang="f3754">
                <a:pos x="f6324" y="f6325"/>
              </a:cxn>
              <a:cxn ang="f3754">
                <a:pos x="f6326" y="f6327"/>
              </a:cxn>
              <a:cxn ang="f3754">
                <a:pos x="f6328" y="f6329"/>
              </a:cxn>
              <a:cxn ang="f3754">
                <a:pos x="f6330" y="f6331"/>
              </a:cxn>
              <a:cxn ang="f3754">
                <a:pos x="f6332" y="f6333"/>
              </a:cxn>
              <a:cxn ang="f3754">
                <a:pos x="f6334" y="f6335"/>
              </a:cxn>
              <a:cxn ang="f3754">
                <a:pos x="f5875" y="f6336"/>
              </a:cxn>
              <a:cxn ang="f3754">
                <a:pos x="f6337" y="f6338"/>
              </a:cxn>
              <a:cxn ang="f3754">
                <a:pos x="f6339" y="f6340"/>
              </a:cxn>
              <a:cxn ang="f3754">
                <a:pos x="f6341" y="f6342"/>
              </a:cxn>
              <a:cxn ang="f3754">
                <a:pos x="f6343" y="f6344"/>
              </a:cxn>
              <a:cxn ang="f3754">
                <a:pos x="f6345" y="f6346"/>
              </a:cxn>
              <a:cxn ang="f3754">
                <a:pos x="f5846" y="f6347"/>
              </a:cxn>
              <a:cxn ang="f3754">
                <a:pos x="f6348" y="f6349"/>
              </a:cxn>
              <a:cxn ang="f3754">
                <a:pos x="f6350" y="f6351"/>
              </a:cxn>
              <a:cxn ang="f3754">
                <a:pos x="f6352" y="f6353"/>
              </a:cxn>
              <a:cxn ang="f3754">
                <a:pos x="f6354" y="f6355"/>
              </a:cxn>
              <a:cxn ang="f3754">
                <a:pos x="f6356" y="f6357"/>
              </a:cxn>
              <a:cxn ang="f3754">
                <a:pos x="f6358" y="f6359"/>
              </a:cxn>
              <a:cxn ang="f3754">
                <a:pos x="f6360" y="f6361"/>
              </a:cxn>
              <a:cxn ang="f3754">
                <a:pos x="f6362" y="f6363"/>
              </a:cxn>
              <a:cxn ang="f3754">
                <a:pos x="f6364" y="f6365"/>
              </a:cxn>
              <a:cxn ang="f3754">
                <a:pos x="f6366" y="f6367"/>
              </a:cxn>
              <a:cxn ang="f3754">
                <a:pos x="f5967" y="f6368"/>
              </a:cxn>
              <a:cxn ang="f3754">
                <a:pos x="f6369" y="f6370"/>
              </a:cxn>
              <a:cxn ang="f3754">
                <a:pos x="f6371" y="f6372"/>
              </a:cxn>
              <a:cxn ang="f3754">
                <a:pos x="f6373" y="f6039"/>
              </a:cxn>
              <a:cxn ang="f3754">
                <a:pos x="f6374" y="f6375"/>
              </a:cxn>
              <a:cxn ang="f3754">
                <a:pos x="f6376" y="f6377"/>
              </a:cxn>
              <a:cxn ang="f3754">
                <a:pos x="f6378" y="f6379"/>
              </a:cxn>
              <a:cxn ang="f3754">
                <a:pos x="f6380" y="f6381"/>
              </a:cxn>
              <a:cxn ang="f3754">
                <a:pos x="f6382" y="f6383"/>
              </a:cxn>
              <a:cxn ang="f3754">
                <a:pos x="f6384" y="f6385"/>
              </a:cxn>
              <a:cxn ang="f3754">
                <a:pos x="f6386" y="f6387"/>
              </a:cxn>
              <a:cxn ang="f3754">
                <a:pos x="f6388" y="f6389"/>
              </a:cxn>
              <a:cxn ang="f3754">
                <a:pos x="f6390" y="f6391"/>
              </a:cxn>
              <a:cxn ang="f3754">
                <a:pos x="f6392" y="f6393"/>
              </a:cxn>
              <a:cxn ang="f3754">
                <a:pos x="f6394" y="f6344"/>
              </a:cxn>
              <a:cxn ang="f3754">
                <a:pos x="f6395" y="f6396"/>
              </a:cxn>
              <a:cxn ang="f3754">
                <a:pos x="f6397" y="f6398"/>
              </a:cxn>
              <a:cxn ang="f3754">
                <a:pos x="f6399" y="f6400"/>
              </a:cxn>
              <a:cxn ang="f3754">
                <a:pos x="f6401" y="f6402"/>
              </a:cxn>
              <a:cxn ang="f3754">
                <a:pos x="f6403" y="f6404"/>
              </a:cxn>
              <a:cxn ang="f3754">
                <a:pos x="f6405" y="f6406"/>
              </a:cxn>
              <a:cxn ang="f3754">
                <a:pos x="f6407" y="f6408"/>
              </a:cxn>
              <a:cxn ang="f3754">
                <a:pos x="f6409" y="f6410"/>
              </a:cxn>
              <a:cxn ang="f3754">
                <a:pos x="f6395" y="f6411"/>
              </a:cxn>
              <a:cxn ang="f3754">
                <a:pos x="f6412" y="f6413"/>
              </a:cxn>
              <a:cxn ang="f3754">
                <a:pos x="f6414" y="f6415"/>
              </a:cxn>
              <a:cxn ang="f3754">
                <a:pos x="f6416" y="f6417"/>
              </a:cxn>
              <a:cxn ang="f3754">
                <a:pos x="f6418" y="f6419"/>
              </a:cxn>
              <a:cxn ang="f3754">
                <a:pos x="f6420" y="f6421"/>
              </a:cxn>
              <a:cxn ang="f3754">
                <a:pos x="f6422" y="f6423"/>
              </a:cxn>
              <a:cxn ang="f3754">
                <a:pos x="f6424" y="f6425"/>
              </a:cxn>
              <a:cxn ang="f3754">
                <a:pos x="f6426" y="f6427"/>
              </a:cxn>
              <a:cxn ang="f3754">
                <a:pos x="f6428" y="f6429"/>
              </a:cxn>
              <a:cxn ang="f3754">
                <a:pos x="f6430" y="f6431"/>
              </a:cxn>
              <a:cxn ang="f3754">
                <a:pos x="f6432" y="f6433"/>
              </a:cxn>
              <a:cxn ang="f3754">
                <a:pos x="f6434" y="f6435"/>
              </a:cxn>
              <a:cxn ang="f3754">
                <a:pos x="f6436" y="f6437"/>
              </a:cxn>
              <a:cxn ang="f3754">
                <a:pos x="f6438" y="f6439"/>
              </a:cxn>
              <a:cxn ang="f3754">
                <a:pos x="f6440" y="f6441"/>
              </a:cxn>
              <a:cxn ang="f3754">
                <a:pos x="f6442" y="f6443"/>
              </a:cxn>
              <a:cxn ang="f3754">
                <a:pos x="f6444" y="f6445"/>
              </a:cxn>
              <a:cxn ang="f3754">
                <a:pos x="f6446" y="f6447"/>
              </a:cxn>
              <a:cxn ang="f3754">
                <a:pos x="f6448" y="f6449"/>
              </a:cxn>
              <a:cxn ang="f3754">
                <a:pos x="f6450" y="f6451"/>
              </a:cxn>
              <a:cxn ang="f3754">
                <a:pos x="f6452" y="f6453"/>
              </a:cxn>
              <a:cxn ang="f3754">
                <a:pos x="f6454" y="f6455"/>
              </a:cxn>
              <a:cxn ang="f3754">
                <a:pos x="f6456" y="f6457"/>
              </a:cxn>
              <a:cxn ang="f3754">
                <a:pos x="f6458" y="f6459"/>
              </a:cxn>
              <a:cxn ang="f3754">
                <a:pos x="f6460" y="f6461"/>
              </a:cxn>
              <a:cxn ang="f3754">
                <a:pos x="f6462" y="f6463"/>
              </a:cxn>
              <a:cxn ang="f3754">
                <a:pos x="f6464" y="f6465"/>
              </a:cxn>
              <a:cxn ang="f3754">
                <a:pos x="f6466" y="f6467"/>
              </a:cxn>
              <a:cxn ang="f3754">
                <a:pos x="f6468" y="f6469"/>
              </a:cxn>
              <a:cxn ang="f3754">
                <a:pos x="f6470" y="f6471"/>
              </a:cxn>
              <a:cxn ang="f3754">
                <a:pos x="f6472" y="f6473"/>
              </a:cxn>
              <a:cxn ang="f3754">
                <a:pos x="f6474" y="f6475"/>
              </a:cxn>
              <a:cxn ang="f3754">
                <a:pos x="f6476" y="f6477"/>
              </a:cxn>
              <a:cxn ang="f3754">
                <a:pos x="f6478" y="f6479"/>
              </a:cxn>
              <a:cxn ang="f3754">
                <a:pos x="f6480" y="f6481"/>
              </a:cxn>
              <a:cxn ang="f3754">
                <a:pos x="f6480" y="f6482"/>
              </a:cxn>
              <a:cxn ang="f3754">
                <a:pos x="f6483" y="f6484"/>
              </a:cxn>
              <a:cxn ang="f3754">
                <a:pos x="f6485" y="f6486"/>
              </a:cxn>
              <a:cxn ang="f3754">
                <a:pos x="f6064" y="f6406"/>
              </a:cxn>
              <a:cxn ang="f3754">
                <a:pos x="f6487" y="f6488"/>
              </a:cxn>
              <a:cxn ang="f3754">
                <a:pos x="f6489" y="f6490"/>
              </a:cxn>
              <a:cxn ang="f3754">
                <a:pos x="f6491" y="f6492"/>
              </a:cxn>
              <a:cxn ang="f3754">
                <a:pos x="f6493" y="f6494"/>
              </a:cxn>
              <a:cxn ang="f3754">
                <a:pos x="f6495" y="f6496"/>
              </a:cxn>
              <a:cxn ang="f3754">
                <a:pos x="f6497" y="f6498"/>
              </a:cxn>
              <a:cxn ang="f3754">
                <a:pos x="f6499" y="f6500"/>
              </a:cxn>
              <a:cxn ang="f3754">
                <a:pos x="f6501" y="f6502"/>
              </a:cxn>
              <a:cxn ang="f3754">
                <a:pos x="f6501" y="f6503"/>
              </a:cxn>
              <a:cxn ang="f3754">
                <a:pos x="f6504" y="f6505"/>
              </a:cxn>
              <a:cxn ang="f3754">
                <a:pos x="f6506" y="f6507"/>
              </a:cxn>
              <a:cxn ang="f3754">
                <a:pos x="f6508" y="f6509"/>
              </a:cxn>
              <a:cxn ang="f3754">
                <a:pos x="f6510" y="f6511"/>
              </a:cxn>
              <a:cxn ang="f3754">
                <a:pos x="f6512" y="f6513"/>
              </a:cxn>
              <a:cxn ang="f3754">
                <a:pos x="f6514" y="f6515"/>
              </a:cxn>
              <a:cxn ang="f3754">
                <a:pos x="f6516" y="f6517"/>
              </a:cxn>
              <a:cxn ang="f3754">
                <a:pos x="f6518" y="f6519"/>
              </a:cxn>
              <a:cxn ang="f3754">
                <a:pos x="f6520" y="f6521"/>
              </a:cxn>
              <a:cxn ang="f3754">
                <a:pos x="f6522" y="f6523"/>
              </a:cxn>
              <a:cxn ang="f3754">
                <a:pos x="f6524" y="f6525"/>
              </a:cxn>
              <a:cxn ang="f3754">
                <a:pos x="f6526" y="f6527"/>
              </a:cxn>
              <a:cxn ang="f3754">
                <a:pos x="f6528" y="f6529"/>
              </a:cxn>
              <a:cxn ang="f3754">
                <a:pos x="f6530" y="f6531"/>
              </a:cxn>
              <a:cxn ang="f3754">
                <a:pos x="f6532" y="f6533"/>
              </a:cxn>
              <a:cxn ang="f3754">
                <a:pos x="f6534" y="f6535"/>
              </a:cxn>
              <a:cxn ang="f3754">
                <a:pos x="f6536" y="f6537"/>
              </a:cxn>
              <a:cxn ang="f3754">
                <a:pos x="f6538" y="f6539"/>
              </a:cxn>
              <a:cxn ang="f3754">
                <a:pos x="f6540" y="f6541"/>
              </a:cxn>
              <a:cxn ang="f3754">
                <a:pos x="f6542" y="f6541"/>
              </a:cxn>
              <a:cxn ang="f3754">
                <a:pos x="f6543" y="f6544"/>
              </a:cxn>
              <a:cxn ang="f3754">
                <a:pos x="f6545" y="f6546"/>
              </a:cxn>
              <a:cxn ang="f3754">
                <a:pos x="f6547" y="f6548"/>
              </a:cxn>
              <a:cxn ang="f3754">
                <a:pos x="f6549" y="f5904"/>
              </a:cxn>
              <a:cxn ang="f3754">
                <a:pos x="f6550" y="f6551"/>
              </a:cxn>
              <a:cxn ang="f3754">
                <a:pos x="f6552" y="f6553"/>
              </a:cxn>
              <a:cxn ang="f3754">
                <a:pos x="f6554" y="f6555"/>
              </a:cxn>
              <a:cxn ang="f3754">
                <a:pos x="f6556" y="f6557"/>
              </a:cxn>
              <a:cxn ang="f3754">
                <a:pos x="f6558" y="f6559"/>
              </a:cxn>
              <a:cxn ang="f3754">
                <a:pos x="f6560" y="f6561"/>
              </a:cxn>
              <a:cxn ang="f3754">
                <a:pos x="f6550" y="f6551"/>
              </a:cxn>
              <a:cxn ang="f3754">
                <a:pos x="f6562" y="f6563"/>
              </a:cxn>
              <a:cxn ang="f3754">
                <a:pos x="f6564" y="f6565"/>
              </a:cxn>
              <a:cxn ang="f3754">
                <a:pos x="f6566" y="f6567"/>
              </a:cxn>
              <a:cxn ang="f3754">
                <a:pos x="f6568" y="f6569"/>
              </a:cxn>
              <a:cxn ang="f3754">
                <a:pos x="f6562" y="f6563"/>
              </a:cxn>
              <a:cxn ang="f3754">
                <a:pos x="f6570" y="f6571"/>
              </a:cxn>
              <a:cxn ang="f3754">
                <a:pos x="f6572" y="f6573"/>
              </a:cxn>
              <a:cxn ang="f3754">
                <a:pos x="f6574" y="f6575"/>
              </a:cxn>
              <a:cxn ang="f3754">
                <a:pos x="f6576" y="f6577"/>
              </a:cxn>
              <a:cxn ang="f3754">
                <a:pos x="f6578" y="f6579"/>
              </a:cxn>
              <a:cxn ang="f3754">
                <a:pos x="f6580" y="f6581"/>
              </a:cxn>
              <a:cxn ang="f3754">
                <a:pos x="f6582" y="f6583"/>
              </a:cxn>
              <a:cxn ang="f3754">
                <a:pos x="f6570" y="f6584"/>
              </a:cxn>
              <a:cxn ang="f3754">
                <a:pos x="f6585" y="f6586"/>
              </a:cxn>
              <a:cxn ang="f3754">
                <a:pos x="f6587" y="f6588"/>
              </a:cxn>
              <a:cxn ang="f3754">
                <a:pos x="f6589" y="f6590"/>
              </a:cxn>
              <a:cxn ang="f3754">
                <a:pos x="f6591" y="f6592"/>
              </a:cxn>
              <a:cxn ang="f3754">
                <a:pos x="f6593" y="f6594"/>
              </a:cxn>
              <a:cxn ang="f3754">
                <a:pos x="f6595" y="f6596"/>
              </a:cxn>
              <a:cxn ang="f3754">
                <a:pos x="f6597" y="f6598"/>
              </a:cxn>
              <a:cxn ang="f3754">
                <a:pos x="f6599" y="f6600"/>
              </a:cxn>
              <a:cxn ang="f3754">
                <a:pos x="f6601" y="f6602"/>
              </a:cxn>
              <a:cxn ang="f3754">
                <a:pos x="f6603" y="f6604"/>
              </a:cxn>
              <a:cxn ang="f3754">
                <a:pos x="f6605" y="f6606"/>
              </a:cxn>
              <a:cxn ang="f3754">
                <a:pos x="f6607" y="f6608"/>
              </a:cxn>
              <a:cxn ang="f3754">
                <a:pos x="f6609" y="f6610"/>
              </a:cxn>
              <a:cxn ang="f3754">
                <a:pos x="f6611" y="f6612"/>
              </a:cxn>
              <a:cxn ang="f3754">
                <a:pos x="f6599" y="f5908"/>
              </a:cxn>
              <a:cxn ang="f3754">
                <a:pos x="f6613" y="f6614"/>
              </a:cxn>
              <a:cxn ang="f3754">
                <a:pos x="f6615" y="f6616"/>
              </a:cxn>
              <a:cxn ang="f3754">
                <a:pos x="f6617" y="f6618"/>
              </a:cxn>
              <a:cxn ang="f3754">
                <a:pos x="f6619" y="f6620"/>
              </a:cxn>
              <a:cxn ang="f3754">
                <a:pos x="f6621" y="f6622"/>
              </a:cxn>
              <a:cxn ang="f3754">
                <a:pos x="f6623" y="f6624"/>
              </a:cxn>
              <a:cxn ang="f3754">
                <a:pos x="f6625" y="f6626"/>
              </a:cxn>
              <a:cxn ang="f3754">
                <a:pos x="f6627" y="f6628"/>
              </a:cxn>
              <a:cxn ang="f3754">
                <a:pos x="f6629" y="f6630"/>
              </a:cxn>
              <a:cxn ang="f3754">
                <a:pos x="f6631" y="f6632"/>
              </a:cxn>
              <a:cxn ang="f3754">
                <a:pos x="f6633" y="f6634"/>
              </a:cxn>
              <a:cxn ang="f3754">
                <a:pos x="f6635" y="f6636"/>
              </a:cxn>
              <a:cxn ang="f3754">
                <a:pos x="f6637" y="f6638"/>
              </a:cxn>
              <a:cxn ang="f3754">
                <a:pos x="f6639" y="f6640"/>
              </a:cxn>
              <a:cxn ang="f3754">
                <a:pos x="f6641" y="f6642"/>
              </a:cxn>
              <a:cxn ang="f3754">
                <a:pos x="f6643" y="f6644"/>
              </a:cxn>
              <a:cxn ang="f3754">
                <a:pos x="f6645" y="f6646"/>
              </a:cxn>
              <a:cxn ang="f3754">
                <a:pos x="f6647" y="f6648"/>
              </a:cxn>
              <a:cxn ang="f3754">
                <a:pos x="f6649" y="f6650"/>
              </a:cxn>
              <a:cxn ang="f3754">
                <a:pos x="f6641" y="f6642"/>
              </a:cxn>
              <a:cxn ang="f3754">
                <a:pos x="f6651" y="f6652"/>
              </a:cxn>
              <a:cxn ang="f3754">
                <a:pos x="f6653" y="f6654"/>
              </a:cxn>
              <a:cxn ang="f3754">
                <a:pos x="f6655" y="f6656"/>
              </a:cxn>
              <a:cxn ang="f3754">
                <a:pos x="f6657" y="f6293"/>
              </a:cxn>
              <a:cxn ang="f3754">
                <a:pos x="f6658" y="f6659"/>
              </a:cxn>
              <a:cxn ang="f3754">
                <a:pos x="f6660" y="f6652"/>
              </a:cxn>
              <a:cxn ang="f3754">
                <a:pos x="f6661" y="f6662"/>
              </a:cxn>
              <a:cxn ang="f3754">
                <a:pos x="f6663" y="f6664"/>
              </a:cxn>
              <a:cxn ang="f3754">
                <a:pos x="f6665" y="f6666"/>
              </a:cxn>
              <a:cxn ang="f3754">
                <a:pos x="f6667" y="f6668"/>
              </a:cxn>
              <a:cxn ang="f3754">
                <a:pos x="f6667" y="f6669"/>
              </a:cxn>
              <a:cxn ang="f3754">
                <a:pos x="f6661" y="f6670"/>
              </a:cxn>
              <a:cxn ang="f3754">
                <a:pos x="f6671" y="f6672"/>
              </a:cxn>
              <a:cxn ang="f3754">
                <a:pos x="f6673" y="f6674"/>
              </a:cxn>
              <a:cxn ang="f3754">
                <a:pos x="f6518" y="f6675"/>
              </a:cxn>
              <a:cxn ang="f3754">
                <a:pos x="f6676" y="f6677"/>
              </a:cxn>
              <a:cxn ang="f3754">
                <a:pos x="f6671" y="f6672"/>
              </a:cxn>
              <a:cxn ang="f3754">
                <a:pos x="f6397" y="f6678"/>
              </a:cxn>
              <a:cxn ang="f3754">
                <a:pos x="f6679" y="f6680"/>
              </a:cxn>
              <a:cxn ang="f3754">
                <a:pos x="f6681" y="f6682"/>
              </a:cxn>
              <a:cxn ang="f3754">
                <a:pos x="f6683" y="f6684"/>
              </a:cxn>
              <a:cxn ang="f3754">
                <a:pos x="f6685" y="f6686"/>
              </a:cxn>
              <a:cxn ang="f3754">
                <a:pos x="f6687" y="f6688"/>
              </a:cxn>
              <a:cxn ang="f3754">
                <a:pos x="f6689" y="f6690"/>
              </a:cxn>
              <a:cxn ang="f3754">
                <a:pos x="f6691" y="f6692"/>
              </a:cxn>
              <a:cxn ang="f3754">
                <a:pos x="f6693" y="f6694"/>
              </a:cxn>
              <a:cxn ang="f3754">
                <a:pos x="f6687" y="f6688"/>
              </a:cxn>
              <a:cxn ang="f3754">
                <a:pos x="f6695" y="f6696"/>
              </a:cxn>
              <a:cxn ang="f3754">
                <a:pos x="f6697" y="f6698"/>
              </a:cxn>
              <a:cxn ang="f3754">
                <a:pos x="f6699" y="f6700"/>
              </a:cxn>
              <a:cxn ang="f3754">
                <a:pos x="f6701" y="f6702"/>
              </a:cxn>
              <a:cxn ang="f3754">
                <a:pos x="f6703" y="f6529"/>
              </a:cxn>
              <a:cxn ang="f3754">
                <a:pos x="f6695" y="f6704"/>
              </a:cxn>
              <a:cxn ang="f3754">
                <a:pos x="f6705" y="f6706"/>
              </a:cxn>
              <a:cxn ang="f3754">
                <a:pos x="f6707" y="f6708"/>
              </a:cxn>
              <a:cxn ang="f3754">
                <a:pos x="f6709" y="f6710"/>
              </a:cxn>
              <a:cxn ang="f3754">
                <a:pos x="f6711" y="f6712"/>
              </a:cxn>
              <a:cxn ang="f3754">
                <a:pos x="f6705" y="f6713"/>
              </a:cxn>
              <a:cxn ang="f3754">
                <a:pos x="f6714" y="f6715"/>
              </a:cxn>
              <a:cxn ang="f3754">
                <a:pos x="f6075" y="f6716"/>
              </a:cxn>
              <a:cxn ang="f3754">
                <a:pos x="f6717" y="f6718"/>
              </a:cxn>
              <a:cxn ang="f3754">
                <a:pos x="f6719" y="f6720"/>
              </a:cxn>
              <a:cxn ang="f3754">
                <a:pos x="f6721" y="f6722"/>
              </a:cxn>
              <a:cxn ang="f3754">
                <a:pos x="f6714" y="f6715"/>
              </a:cxn>
              <a:cxn ang="f3754">
                <a:pos x="f6723" y="f6724"/>
              </a:cxn>
              <a:cxn ang="f3754">
                <a:pos x="f6725" y="f6726"/>
              </a:cxn>
              <a:cxn ang="f3754">
                <a:pos x="f6727" y="f6728"/>
              </a:cxn>
              <a:cxn ang="f3754">
                <a:pos x="f6729" y="f6730"/>
              </a:cxn>
              <a:cxn ang="f3754">
                <a:pos x="f5915" y="f6731"/>
              </a:cxn>
              <a:cxn ang="f3754">
                <a:pos x="f6732" y="f6733"/>
              </a:cxn>
              <a:cxn ang="f3754">
                <a:pos x="f6320" y="f6734"/>
              </a:cxn>
              <a:cxn ang="f3754">
                <a:pos x="f6006" y="f6735"/>
              </a:cxn>
              <a:cxn ang="f3754">
                <a:pos x="f6627" y="f6736"/>
              </a:cxn>
              <a:cxn ang="f3754">
                <a:pos x="f6732" y="f6733"/>
              </a:cxn>
              <a:cxn ang="f3754">
                <a:pos x="f6737" y="f6738"/>
              </a:cxn>
              <a:cxn ang="f3754">
                <a:pos x="f6739" y="f6694"/>
              </a:cxn>
              <a:cxn ang="f3754">
                <a:pos x="f6737" y="f6740"/>
              </a:cxn>
              <a:cxn ang="f3754">
                <a:pos x="f6741" y="f6742"/>
              </a:cxn>
              <a:cxn ang="f3754">
                <a:pos x="f6737" y="f6743"/>
              </a:cxn>
              <a:cxn ang="f3754">
                <a:pos x="f6744" y="f6745"/>
              </a:cxn>
              <a:cxn ang="f3754">
                <a:pos x="f6746" y="f6747"/>
              </a:cxn>
              <a:cxn ang="f3754">
                <a:pos x="f6748" y="f6749"/>
              </a:cxn>
              <a:cxn ang="f3754">
                <a:pos x="f6673" y="f6749"/>
              </a:cxn>
              <a:cxn ang="f3754">
                <a:pos x="f6750" y="f6751"/>
              </a:cxn>
              <a:cxn ang="f3754">
                <a:pos x="f6752" y="f6745"/>
              </a:cxn>
              <a:cxn ang="f3754">
                <a:pos x="f6753" y="f6754"/>
              </a:cxn>
              <a:cxn ang="f3754">
                <a:pos x="f6755" y="f6756"/>
              </a:cxn>
              <a:cxn ang="f3754">
                <a:pos x="f6757" y="f6758"/>
              </a:cxn>
              <a:cxn ang="f3754">
                <a:pos x="f6759" y="f6756"/>
              </a:cxn>
              <a:cxn ang="f3754">
                <a:pos x="f6753" y="f6760"/>
              </a:cxn>
              <a:cxn ang="f3754">
                <a:pos x="f6761" y="f6762"/>
              </a:cxn>
              <a:cxn ang="f3754">
                <a:pos x="f6763" y="f6764"/>
              </a:cxn>
              <a:cxn ang="f3754">
                <a:pos x="f6765" y="f6766"/>
              </a:cxn>
              <a:cxn ang="f3754">
                <a:pos x="f5849" y="f6767"/>
              </a:cxn>
              <a:cxn ang="f3754">
                <a:pos x="f6761" y="f6768"/>
              </a:cxn>
              <a:cxn ang="f3754">
                <a:pos x="f6769" y="f6770"/>
              </a:cxn>
              <a:cxn ang="f3754">
                <a:pos x="f6771" y="f6612"/>
              </a:cxn>
              <a:cxn ang="f3754">
                <a:pos x="f6772" y="f6773"/>
              </a:cxn>
              <a:cxn ang="f3754">
                <a:pos x="f6774" y="f6775"/>
              </a:cxn>
              <a:cxn ang="f3754">
                <a:pos x="f6769" y="f6770"/>
              </a:cxn>
              <a:cxn ang="f3754">
                <a:pos x="f6776" y="f6429"/>
              </a:cxn>
              <a:cxn ang="f3754">
                <a:pos x="f6777" y="f6778"/>
              </a:cxn>
              <a:cxn ang="f3754">
                <a:pos x="f6779" y="f6780"/>
              </a:cxn>
              <a:cxn ang="f3754">
                <a:pos x="f6781" y="f6782"/>
              </a:cxn>
              <a:cxn ang="f3754">
                <a:pos x="f6783" y="f6429"/>
              </a:cxn>
              <a:cxn ang="f3754">
                <a:pos x="f6784" y="f6785"/>
              </a:cxn>
              <a:cxn ang="f3754">
                <a:pos x="f6786" y="f6787"/>
              </a:cxn>
              <a:cxn ang="f3754">
                <a:pos x="f6788" y="f6789"/>
              </a:cxn>
              <a:cxn ang="f3754">
                <a:pos x="f6603" y="f6790"/>
              </a:cxn>
              <a:cxn ang="f3754">
                <a:pos x="f6784" y="f6791"/>
              </a:cxn>
              <a:cxn ang="f3754">
                <a:pos x="f6792" y="f6793"/>
              </a:cxn>
              <a:cxn ang="f3754">
                <a:pos x="f6794" y="f6795"/>
              </a:cxn>
              <a:cxn ang="f3754">
                <a:pos x="f6796" y="f6795"/>
              </a:cxn>
              <a:cxn ang="f3754">
                <a:pos x="f6796" y="f6797"/>
              </a:cxn>
              <a:cxn ang="f3754">
                <a:pos x="f6792" y="f6793"/>
              </a:cxn>
              <a:cxn ang="f3754">
                <a:pos x="f6798" y="f6799"/>
              </a:cxn>
              <a:cxn ang="f3754">
                <a:pos x="f6800" y="f6801"/>
              </a:cxn>
              <a:cxn ang="f3754">
                <a:pos x="f6802" y="f6803"/>
              </a:cxn>
              <a:cxn ang="f3754">
                <a:pos x="f6804" y="f6805"/>
              </a:cxn>
              <a:cxn ang="f3754">
                <a:pos x="f6380" y="f6799"/>
              </a:cxn>
              <a:cxn ang="f3754">
                <a:pos x="f6806" y="f6807"/>
              </a:cxn>
              <a:cxn ang="f3754">
                <a:pos x="f6808" y="f6809"/>
              </a:cxn>
              <a:cxn ang="f3754">
                <a:pos x="f6759" y="f6810"/>
              </a:cxn>
              <a:cxn ang="f3754">
                <a:pos x="f6811" y="f6812"/>
              </a:cxn>
              <a:cxn ang="f3754">
                <a:pos x="f6806" y="f6807"/>
              </a:cxn>
              <a:cxn ang="f3754">
                <a:pos x="f6813" y="f6814"/>
              </a:cxn>
              <a:cxn ang="f3754">
                <a:pos x="f6815" y="f6816"/>
              </a:cxn>
              <a:cxn ang="f3754">
                <a:pos x="f6817" y="f6818"/>
              </a:cxn>
              <a:cxn ang="f3754">
                <a:pos x="f6552" y="f6819"/>
              </a:cxn>
              <a:cxn ang="f3754">
                <a:pos x="f6813" y="f6820"/>
              </a:cxn>
              <a:cxn ang="f3754">
                <a:pos x="f6821" y="f6822"/>
              </a:cxn>
              <a:cxn ang="f3754">
                <a:pos x="f6823" y="f6824"/>
              </a:cxn>
              <a:cxn ang="f3754">
                <a:pos x="f6825" y="f6826"/>
              </a:cxn>
              <a:cxn ang="f3754">
                <a:pos x="f6595" y="f6827"/>
              </a:cxn>
              <a:cxn ang="f3754">
                <a:pos x="f6828" y="f6822"/>
              </a:cxn>
              <a:cxn ang="f3754">
                <a:pos x="f6829" y="f6738"/>
              </a:cxn>
              <a:cxn ang="f3754">
                <a:pos x="f6830" y="f6831"/>
              </a:cxn>
              <a:cxn ang="f3754">
                <a:pos x="f6832" y="f5920"/>
              </a:cxn>
              <a:cxn ang="f3754">
                <a:pos x="f6833" y="f6834"/>
              </a:cxn>
              <a:cxn ang="f3754">
                <a:pos x="f6835" y="f6836"/>
              </a:cxn>
              <a:cxn ang="f3754">
                <a:pos x="f6837" y="f6743"/>
              </a:cxn>
            </a:cxnLst>
            <a:rect l="f5809" t="f5812" r="f5810" b="f5811"/>
            <a:pathLst>
              <a:path w="5771334" h="64352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1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5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lnTo>
                  <a:pt x="f53" y="f54"/>
                </a:ln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48"/>
                  <a:pt x="f64" y="f65"/>
                </a:cubicBezTo>
                <a:cubicBezTo>
                  <a:pt x="f66" y="f67"/>
                  <a:pt x="f68" y="f69"/>
                  <a:pt x="f70" y="f34"/>
                </a:cubicBezTo>
                <a:cubicBezTo>
                  <a:pt x="f71" y="f72"/>
                  <a:pt x="f73" y="f74"/>
                  <a:pt x="f8" y="f75"/>
                </a:cubicBezTo>
                <a:close/>
                <a:moveTo>
                  <a:pt x="f14" y="f15"/>
                </a:move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14" y="f15"/>
                </a:cubicBezTo>
                <a:close/>
                <a:moveTo>
                  <a:pt x="f86" y="f87"/>
                </a:moveTo>
                <a:cubicBezTo>
                  <a:pt x="f88" y="f89"/>
                  <a:pt x="f90" y="f91"/>
                  <a:pt x="f92" y="f93"/>
                </a:cubicBezTo>
                <a:lnTo>
                  <a:pt x="f92" y="f94"/>
                </a:lnTo>
                <a:lnTo>
                  <a:pt x="f95" y="f94"/>
                </a:lnTo>
                <a:lnTo>
                  <a:pt x="f96" y="f97"/>
                </a:ln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1"/>
                  <a:pt x="f165" y="f166"/>
                </a:cubicBezTo>
                <a:cubicBezTo>
                  <a:pt x="f165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1"/>
                  <a:pt x="f185" y="f186"/>
                  <a:pt x="f187" y="f188"/>
                </a:cubicBezTo>
                <a:cubicBezTo>
                  <a:pt x="f189" y="f190"/>
                  <a:pt x="f187" y="f191"/>
                  <a:pt x="f187" y="f169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9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lnTo>
                  <a:pt x="f239" y="f238"/>
                </a:ln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48" y="f250"/>
                </a:cubicBezTo>
                <a:cubicBezTo>
                  <a:pt x="f248" y="f251"/>
                  <a:pt x="f242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168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5"/>
                  <a:pt x="f347" y="f348"/>
                </a:cubicBezTo>
                <a:cubicBezTo>
                  <a:pt x="f347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02" y="f374"/>
                  <a:pt x="f324" y="f375"/>
                </a:cubicBezTo>
                <a:cubicBezTo>
                  <a:pt x="f322" y="f376"/>
                  <a:pt x="f377" y="f378"/>
                  <a:pt x="f377" y="f379"/>
                </a:cubicBezTo>
                <a:lnTo>
                  <a:pt x="f380" y="f381"/>
                </a:lnTo>
                <a:cubicBezTo>
                  <a:pt x="f382" y="f383"/>
                  <a:pt x="f384" y="f385"/>
                  <a:pt x="f300" y="f386"/>
                </a:cubicBezTo>
                <a:cubicBezTo>
                  <a:pt x="f387" y="f388"/>
                  <a:pt x="f296" y="f389"/>
                  <a:pt x="f390" y="f391"/>
                </a:cubicBezTo>
                <a:cubicBezTo>
                  <a:pt x="f368" y="f392"/>
                  <a:pt x="f156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326" y="f402"/>
                  <a:pt x="f32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328" y="f416"/>
                </a:cubicBezTo>
                <a:cubicBezTo>
                  <a:pt x="f417" y="f418"/>
                  <a:pt x="f417" y="f419"/>
                  <a:pt x="f304" y="f420"/>
                </a:cubicBezTo>
                <a:cubicBezTo>
                  <a:pt x="f421" y="f422"/>
                  <a:pt x="f417" y="f423"/>
                  <a:pt x="f424" y="f425"/>
                </a:cubicBezTo>
                <a:cubicBezTo>
                  <a:pt x="f372" y="f426"/>
                  <a:pt x="f427" y="f428"/>
                  <a:pt x="f429" y="f430"/>
                </a:cubicBezTo>
                <a:cubicBezTo>
                  <a:pt x="f431" y="f432"/>
                  <a:pt x="f158" y="f433"/>
                  <a:pt x="f434" y="f435"/>
                </a:cubicBezTo>
                <a:cubicBezTo>
                  <a:pt x="f434" y="f436"/>
                  <a:pt x="f360" y="f437"/>
                  <a:pt x="f438" y="f439"/>
                </a:cubicBezTo>
                <a:cubicBezTo>
                  <a:pt x="f440" y="f441"/>
                  <a:pt x="f160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3" y="f455"/>
                </a:cubicBezTo>
                <a:cubicBezTo>
                  <a:pt x="f453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192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269" y="f474"/>
                  <a:pt x="f475" y="f476"/>
                </a:cubicBezTo>
                <a:cubicBezTo>
                  <a:pt x="f477" y="f465"/>
                  <a:pt x="f478" y="f479"/>
                  <a:pt x="f480" y="f481"/>
                </a:cubicBezTo>
                <a:cubicBezTo>
                  <a:pt x="f482" y="f483"/>
                  <a:pt x="f25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499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09"/>
                </a:cubicBezTo>
                <a:cubicBezTo>
                  <a:pt x="f515" y="f516"/>
                  <a:pt x="f517" y="f518"/>
                  <a:pt x="f519" y="f520"/>
                </a:cubicBezTo>
                <a:cubicBezTo>
                  <a:pt x="f265" y="f521"/>
                  <a:pt x="f475" y="f522"/>
                  <a:pt x="f267" y="f523"/>
                </a:cubicBezTo>
                <a:cubicBezTo>
                  <a:pt x="f524" y="f525"/>
                  <a:pt x="f526" y="f527"/>
                  <a:pt x="f275" y="f528"/>
                </a:cubicBezTo>
                <a:cubicBezTo>
                  <a:pt x="f279" y="f430"/>
                  <a:pt x="f529" y="f530"/>
                  <a:pt x="f531" y="f532"/>
                </a:cubicBezTo>
                <a:cubicBezTo>
                  <a:pt x="f533" y="f426"/>
                  <a:pt x="f534" y="f535"/>
                  <a:pt x="f187" y="f536"/>
                </a:cubicBezTo>
                <a:cubicBezTo>
                  <a:pt x="f537" y="f538"/>
                  <a:pt x="f539" y="f540"/>
                  <a:pt x="f18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362" y="f550"/>
                  <a:pt x="f551" y="f552"/>
                </a:cubicBezTo>
                <a:cubicBezTo>
                  <a:pt x="f553" y="f554"/>
                  <a:pt x="f300" y="f555"/>
                  <a:pt x="f148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565" y="f566"/>
                  <a:pt x="f567" y="f568"/>
                </a:cubicBezTo>
                <a:cubicBezTo>
                  <a:pt x="f569" y="f570"/>
                  <a:pt x="f571" y="f572"/>
                  <a:pt x="f573" y="f574"/>
                </a:cubicBezTo>
                <a:cubicBezTo>
                  <a:pt x="f575" y="f576"/>
                  <a:pt x="f118" y="f577"/>
                  <a:pt x="f578" y="f579"/>
                </a:cubicBezTo>
                <a:cubicBezTo>
                  <a:pt x="f100" y="f580"/>
                  <a:pt x="f96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4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59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16" y="f624"/>
                  <a:pt x="f625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5" y="f636"/>
                  <a:pt x="f61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25" y="f656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69" y="f671"/>
                  <a:pt x="f672" y="f673"/>
                </a:cubicBezTo>
                <a:cubicBezTo>
                  <a:pt x="f602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90" y="f691"/>
                  <a:pt x="f692" y="f693"/>
                  <a:pt x="f694" y="f695"/>
                </a:cubicBezTo>
                <a:cubicBezTo>
                  <a:pt x="f696" y="f697"/>
                  <a:pt x="f698" y="f699"/>
                  <a:pt x="f700" y="f701"/>
                </a:cubicBezTo>
                <a:cubicBezTo>
                  <a:pt x="f702" y="f703"/>
                  <a:pt x="f704" y="f705"/>
                  <a:pt x="f683" y="f706"/>
                </a:cubicBezTo>
                <a:cubicBezTo>
                  <a:pt x="f707" y="f708"/>
                  <a:pt x="f709" y="f710"/>
                  <a:pt x="f711" y="f705"/>
                </a:cubicBezTo>
                <a:cubicBezTo>
                  <a:pt x="f712" y="f713"/>
                  <a:pt x="f714" y="f706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31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ubicBezTo>
                  <a:pt x="f758" y="f759"/>
                  <a:pt x="f756" y="f760"/>
                  <a:pt x="f761" y="f762"/>
                </a:cubicBezTo>
                <a:cubicBezTo>
                  <a:pt x="f763" y="f764"/>
                  <a:pt x="f765" y="f766"/>
                  <a:pt x="f767" y="f768"/>
                </a:cubicBezTo>
                <a:cubicBezTo>
                  <a:pt x="f769" y="f770"/>
                  <a:pt x="f771" y="f772"/>
                  <a:pt x="f773" y="f774"/>
                </a:cubicBezTo>
                <a:cubicBezTo>
                  <a:pt x="f775" y="f776"/>
                  <a:pt x="f777" y="f778"/>
                  <a:pt x="f779" y="f780"/>
                </a:cubicBezTo>
                <a:cubicBezTo>
                  <a:pt x="f781" y="f782"/>
                  <a:pt x="f779" y="f783"/>
                  <a:pt x="f784" y="f785"/>
                </a:cubicBezTo>
                <a:cubicBezTo>
                  <a:pt x="f786" y="f787"/>
                  <a:pt x="f788" y="f789"/>
                  <a:pt x="f790" y="f791"/>
                </a:cubicBezTo>
                <a:cubicBezTo>
                  <a:pt x="f792" y="f793"/>
                  <a:pt x="f794" y="f795"/>
                  <a:pt x="f796" y="f797"/>
                </a:cubicBezTo>
                <a:cubicBezTo>
                  <a:pt x="f798" y="f799"/>
                  <a:pt x="f800" y="f801"/>
                  <a:pt x="f802" y="f803"/>
                </a:cubicBezTo>
                <a:cubicBezTo>
                  <a:pt x="f804" y="f805"/>
                  <a:pt x="f806" y="f807"/>
                  <a:pt x="f808" y="f809"/>
                </a:cubicBezTo>
                <a:cubicBezTo>
                  <a:pt x="f810" y="f811"/>
                  <a:pt x="f812" y="f813"/>
                  <a:pt x="f814" y="f815"/>
                </a:cubicBezTo>
                <a:cubicBezTo>
                  <a:pt x="f816" y="f817"/>
                  <a:pt x="f818" y="f819"/>
                  <a:pt x="f63" y="f820"/>
                </a:cubicBezTo>
                <a:cubicBezTo>
                  <a:pt x="f821" y="f822"/>
                  <a:pt x="f823" y="f824"/>
                  <a:pt x="f825" y="f826"/>
                </a:cubicBezTo>
                <a:cubicBezTo>
                  <a:pt x="f827" y="f828"/>
                  <a:pt x="f829" y="f830"/>
                  <a:pt x="f33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26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18" y="f855"/>
                  <a:pt x="f856" y="f857"/>
                  <a:pt x="f858" y="f859"/>
                </a:cubicBezTo>
                <a:cubicBezTo>
                  <a:pt x="f860" y="f861"/>
                  <a:pt x="f862" y="f863"/>
                  <a:pt x="f864" y="f865"/>
                </a:cubicBezTo>
                <a:cubicBezTo>
                  <a:pt x="f76" y="f866"/>
                  <a:pt x="f867" y="f868"/>
                  <a:pt x="f869" y="f870"/>
                </a:cubicBezTo>
                <a:cubicBezTo>
                  <a:pt x="f871" y="f872"/>
                  <a:pt x="f873" y="f874"/>
                  <a:pt x="f875" y="f876"/>
                </a:cubicBezTo>
                <a:cubicBezTo>
                  <a:pt x="f877" y="f878"/>
                  <a:pt x="f879" y="f880"/>
                  <a:pt x="f881" y="f882"/>
                </a:cubicBezTo>
                <a:cubicBezTo>
                  <a:pt x="f883" y="f884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94"/>
                </a:cubicBezTo>
                <a:lnTo>
                  <a:pt x="f895" y="f896"/>
                </a:lnTo>
                <a:cubicBezTo>
                  <a:pt x="f897" y="f898"/>
                  <a:pt x="f899" y="f900"/>
                  <a:pt x="f901" y="f902"/>
                </a:cubicBezTo>
                <a:cubicBezTo>
                  <a:pt x="f903" y="f904"/>
                  <a:pt x="f905" y="f906"/>
                  <a:pt x="f907" y="f908"/>
                </a:cubicBezTo>
                <a:cubicBezTo>
                  <a:pt x="f909" y="f884"/>
                  <a:pt x="f910" y="f911"/>
                  <a:pt x="f912" y="f913"/>
                </a:cubicBezTo>
                <a:cubicBezTo>
                  <a:pt x="f914" y="f915"/>
                  <a:pt x="f916" y="f917"/>
                  <a:pt x="f869" y="f918"/>
                </a:cubicBezTo>
                <a:cubicBezTo>
                  <a:pt x="f919" y="f920"/>
                  <a:pt x="f921" y="f920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943"/>
                  <a:pt x="f944" y="f945"/>
                  <a:pt x="f946" y="f947"/>
                </a:cubicBezTo>
                <a:cubicBezTo>
                  <a:pt x="f948" y="f949"/>
                  <a:pt x="f950" y="f951"/>
                  <a:pt x="f952" y="f953"/>
                </a:cubicBezTo>
                <a:cubicBezTo>
                  <a:pt x="f954" y="f955"/>
                  <a:pt x="f956" y="f957"/>
                  <a:pt x="f958" y="f959"/>
                </a:cubicBezTo>
                <a:cubicBezTo>
                  <a:pt x="f960" y="f961"/>
                  <a:pt x="f962" y="f963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77"/>
                  <a:pt x="f981" y="f977"/>
                </a:cubicBezTo>
                <a:cubicBezTo>
                  <a:pt x="f982" y="f983"/>
                  <a:pt x="f984" y="f985"/>
                  <a:pt x="f986" y="f987"/>
                </a:cubicBezTo>
                <a:cubicBezTo>
                  <a:pt x="f899" y="f988"/>
                  <a:pt x="f989" y="f990"/>
                  <a:pt x="f991" y="f992"/>
                </a:cubicBezTo>
                <a:cubicBezTo>
                  <a:pt x="f993" y="f994"/>
                  <a:pt x="f995" y="f996"/>
                  <a:pt x="f997" y="f998"/>
                </a:cubicBezTo>
                <a:cubicBezTo>
                  <a:pt x="f999" y="f1000"/>
                  <a:pt x="f1001" y="f1002"/>
                  <a:pt x="f1003" y="f1004"/>
                </a:cubicBezTo>
                <a:cubicBezTo>
                  <a:pt x="f1005" y="f987"/>
                  <a:pt x="f1006" y="f1007"/>
                  <a:pt x="f1008" y="f977"/>
                </a:cubicBezTo>
                <a:cubicBezTo>
                  <a:pt x="f1009" y="f1010"/>
                  <a:pt x="f1011" y="f1007"/>
                  <a:pt x="f1012" y="f1013"/>
                </a:cubicBezTo>
                <a:cubicBezTo>
                  <a:pt x="f1014" y="f1015"/>
                  <a:pt x="f1016" y="f1004"/>
                  <a:pt x="f1017" y="f1018"/>
                </a:cubicBezTo>
                <a:cubicBezTo>
                  <a:pt x="f1019" y="f1020"/>
                  <a:pt x="f1009" y="f102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1037"/>
                  <a:pt x="f1038" y="f1039"/>
                  <a:pt x="f1038" y="f1040"/>
                </a:cubicBezTo>
                <a:cubicBezTo>
                  <a:pt x="f1041" y="f1042"/>
                  <a:pt x="f1043" y="f1044"/>
                  <a:pt x="f1045" y="f1046"/>
                </a:cubicBezTo>
                <a:cubicBezTo>
                  <a:pt x="f1047" y="f1048"/>
                  <a:pt x="f1049" y="f1050"/>
                  <a:pt x="f1051" y="f1052"/>
                </a:cubicBezTo>
                <a:cubicBezTo>
                  <a:pt x="f1053" y="f1054"/>
                  <a:pt x="f1055" y="f1056"/>
                  <a:pt x="f1057" y="f1058"/>
                </a:cubicBezTo>
                <a:cubicBezTo>
                  <a:pt x="f1059" y="f1060"/>
                  <a:pt x="f1061" y="f1044"/>
                  <a:pt x="f1062" y="f1063"/>
                </a:cubicBezTo>
                <a:cubicBezTo>
                  <a:pt x="f1064" y="f1065"/>
                  <a:pt x="f1066" y="f1067"/>
                  <a:pt x="f1068" y="f1037"/>
                </a:cubicBezTo>
                <a:cubicBezTo>
                  <a:pt x="f1069" y="f965"/>
                  <a:pt x="f1070" y="f1071"/>
                  <a:pt x="f1072" y="f1073"/>
                </a:cubicBezTo>
                <a:cubicBezTo>
                  <a:pt x="f1074" y="f1075"/>
                  <a:pt x="f1076" y="f1077"/>
                  <a:pt x="f1078" y="f1079"/>
                </a:cubicBezTo>
                <a:cubicBezTo>
                  <a:pt x="f1080" y="f1081"/>
                  <a:pt x="f1082" y="f1083"/>
                  <a:pt x="f1084" y="f1085"/>
                </a:cubicBezTo>
                <a:cubicBezTo>
                  <a:pt x="f1086" y="f1087"/>
                  <a:pt x="f1088" y="f1089"/>
                  <a:pt x="f1090" y="f1091"/>
                </a:cubicBezTo>
                <a:cubicBezTo>
                  <a:pt x="f1092" y="f985"/>
                  <a:pt x="f1093" y="f1094"/>
                  <a:pt x="f1095" y="f1096"/>
                </a:cubicBezTo>
                <a:cubicBezTo>
                  <a:pt x="f1097" y="f1098"/>
                  <a:pt x="f1099" y="f1004"/>
                  <a:pt x="f1100" y="f1101"/>
                </a:cubicBezTo>
                <a:cubicBezTo>
                  <a:pt x="f1102" y="f1103"/>
                  <a:pt x="f1104" y="f969"/>
                  <a:pt x="f1105" y="f1106"/>
                </a:cubicBezTo>
                <a:cubicBezTo>
                  <a:pt x="f1107" y="f1108"/>
                  <a:pt x="f1109" y="f1110"/>
                  <a:pt x="f1111" y="f1112"/>
                </a:cubicBezTo>
                <a:cubicBezTo>
                  <a:pt x="f1113" y="f1114"/>
                  <a:pt x="f1115" y="f1116"/>
                  <a:pt x="f1117" y="f1118"/>
                </a:cubicBezTo>
                <a:cubicBezTo>
                  <a:pt x="f1119" y="f1120"/>
                  <a:pt x="f1121" y="f1122"/>
                  <a:pt x="f1123" y="f1124"/>
                </a:cubicBezTo>
                <a:cubicBezTo>
                  <a:pt x="f1125" y="f1126"/>
                  <a:pt x="f1127" y="f1128"/>
                  <a:pt x="f1129" y="f1130"/>
                </a:cubicBezTo>
                <a:cubicBezTo>
                  <a:pt x="f1131" y="f1132"/>
                  <a:pt x="f1133" y="f1134"/>
                  <a:pt x="f1135" y="f1136"/>
                </a:cubicBezTo>
                <a:cubicBezTo>
                  <a:pt x="f1137" y="f1138"/>
                  <a:pt x="f1139" y="f1140"/>
                  <a:pt x="f1141" y="f1142"/>
                </a:cubicBezTo>
                <a:cubicBezTo>
                  <a:pt x="f1143" y="f1144"/>
                  <a:pt x="f1145" y="f1146"/>
                  <a:pt x="f1141" y="f1147"/>
                </a:cubicBezTo>
                <a:cubicBezTo>
                  <a:pt x="f1148" y="f1149"/>
                  <a:pt x="f1150" y="f1151"/>
                  <a:pt x="f1152" y="f1153"/>
                </a:cubicBezTo>
                <a:cubicBezTo>
                  <a:pt x="f1154" y="f1155"/>
                  <a:pt x="f1156" y="f1157"/>
                  <a:pt x="f1158" y="f1159"/>
                </a:cubicBezTo>
                <a:cubicBezTo>
                  <a:pt x="f1160" y="f1161"/>
                  <a:pt x="f1162" y="f1163"/>
                  <a:pt x="f1164" y="f1165"/>
                </a:cubicBezTo>
                <a:cubicBezTo>
                  <a:pt x="f1166" y="f1167"/>
                  <a:pt x="f1168" y="f1169"/>
                  <a:pt x="f1170" y="f1171"/>
                </a:cubicBezTo>
                <a:cubicBezTo>
                  <a:pt x="f1172" y="f1173"/>
                  <a:pt x="f1174" y="f1020"/>
                  <a:pt x="f1175" y="f1176"/>
                </a:cubicBezTo>
                <a:cubicBezTo>
                  <a:pt x="f1177" y="f1178"/>
                  <a:pt x="f1179" y="f1176"/>
                  <a:pt x="f1180" y="f1181"/>
                </a:cubicBezTo>
                <a:cubicBezTo>
                  <a:pt x="f1182" y="f1183"/>
                  <a:pt x="f1180" y="f1184"/>
                  <a:pt x="f1180" y="f1185"/>
                </a:cubicBezTo>
                <a:cubicBezTo>
                  <a:pt x="f1180" y="f1186"/>
                  <a:pt x="f1187" y="f1188"/>
                  <a:pt x="f1189" y="f1190"/>
                </a:cubicBezTo>
                <a:cubicBezTo>
                  <a:pt x="f1191" y="f1192"/>
                  <a:pt x="f1193" y="f1128"/>
                  <a:pt x="f1194" y="f1195"/>
                </a:cubicBezTo>
                <a:cubicBezTo>
                  <a:pt x="f1196" y="f1197"/>
                  <a:pt x="f1198" y="f1199"/>
                  <a:pt x="f1200" y="f1201"/>
                </a:cubicBezTo>
                <a:cubicBezTo>
                  <a:pt x="f1202" y="f1203"/>
                  <a:pt x="f1204" y="f1205"/>
                  <a:pt x="f1206" y="f1207"/>
                </a:cubicBezTo>
                <a:cubicBezTo>
                  <a:pt x="f1208" y="f1209"/>
                  <a:pt x="f1210" y="f1211"/>
                  <a:pt x="f1212" y="f1213"/>
                </a:cubicBezTo>
                <a:cubicBezTo>
                  <a:pt x="f1214" y="f1215"/>
                  <a:pt x="f1216" y="f1217"/>
                  <a:pt x="f1218" y="f1219"/>
                </a:cubicBezTo>
                <a:cubicBezTo>
                  <a:pt x="f1220" y="f1221"/>
                  <a:pt x="f1222" y="f1223"/>
                  <a:pt x="f1224" y="f1225"/>
                </a:cubicBezTo>
                <a:cubicBezTo>
                  <a:pt x="f1226" y="f1227"/>
                  <a:pt x="f1228" y="f1229"/>
                  <a:pt x="f1230" y="f1231"/>
                </a:cubicBezTo>
                <a:cubicBezTo>
                  <a:pt x="f1232" y="f1233"/>
                  <a:pt x="f1234" y="f1235"/>
                  <a:pt x="f1236" y="f1237"/>
                </a:cubicBezTo>
                <a:cubicBezTo>
                  <a:pt x="f1238" y="f1239"/>
                  <a:pt x="f1240" y="f1241"/>
                  <a:pt x="f1242" y="f1243"/>
                </a:cubicBezTo>
                <a:cubicBezTo>
                  <a:pt x="f1244" y="f1245"/>
                  <a:pt x="f1246" y="f1247"/>
                  <a:pt x="f1248" y="f1249"/>
                </a:cubicBezTo>
                <a:cubicBezTo>
                  <a:pt x="f1250" y="f1231"/>
                  <a:pt x="f1251" y="f1252"/>
                  <a:pt x="f1253" y="f1254"/>
                </a:cubicBezTo>
                <a:cubicBezTo>
                  <a:pt x="f1255" y="f1256"/>
                  <a:pt x="f1257" y="f1258"/>
                  <a:pt x="f1259" y="f1260"/>
                </a:cubicBezTo>
                <a:cubicBezTo>
                  <a:pt x="f1261" y="f1262"/>
                  <a:pt x="f1263" y="f1264"/>
                  <a:pt x="f1265" y="f1197"/>
                </a:cubicBezTo>
                <a:cubicBezTo>
                  <a:pt x="f1266" y="f1267"/>
                  <a:pt x="f1268" y="f1269"/>
                  <a:pt x="f1270" y="f1271"/>
                </a:cubicBezTo>
                <a:cubicBezTo>
                  <a:pt x="f1272" y="f1247"/>
                  <a:pt x="f1273" y="f1274"/>
                  <a:pt x="f1275" y="f1276"/>
                </a:cubicBezTo>
                <a:cubicBezTo>
                  <a:pt x="f1277" y="f1278"/>
                  <a:pt x="f1279" y="f1280"/>
                  <a:pt x="f1281" y="f1282"/>
                </a:cubicBezTo>
                <a:cubicBezTo>
                  <a:pt x="f1283" y="f1284"/>
                  <a:pt x="f1285" y="f1286"/>
                  <a:pt x="f1287" y="f1207"/>
                </a:cubicBezTo>
                <a:cubicBezTo>
                  <a:pt x="f1288" y="f1289"/>
                  <a:pt x="f1290" y="f1291"/>
                  <a:pt x="f1292" y="f1293"/>
                </a:cubicBezTo>
                <a:cubicBezTo>
                  <a:pt x="f1294" y="f1295"/>
                  <a:pt x="f1296" y="f1293"/>
                  <a:pt x="f1297" y="f1298"/>
                </a:cubicBezTo>
                <a:cubicBezTo>
                  <a:pt x="f1299" y="f1300"/>
                  <a:pt x="f1301" y="f1302"/>
                  <a:pt x="f1303" y="f1205"/>
                </a:cubicBezTo>
                <a:cubicBezTo>
                  <a:pt x="f1304" y="f1305"/>
                  <a:pt x="f1306" y="f1307"/>
                  <a:pt x="f1308" y="f1309"/>
                </a:cubicBezTo>
                <a:cubicBezTo>
                  <a:pt x="f1310" y="f1211"/>
                  <a:pt x="f1311" y="f1312"/>
                  <a:pt x="f1313" y="f1314"/>
                </a:cubicBezTo>
                <a:cubicBezTo>
                  <a:pt x="f1315" y="f1316"/>
                  <a:pt x="f1317" y="f1305"/>
                  <a:pt x="f1318" y="f1319"/>
                </a:cubicBezTo>
                <a:cubicBezTo>
                  <a:pt x="f1320" y="f1203"/>
                  <a:pt x="f1321" y="f1199"/>
                  <a:pt x="f1322" y="f1323"/>
                </a:cubicBez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37"/>
                  <a:pt x="f1338" y="f1339"/>
                  <a:pt x="f1340" y="f1341"/>
                </a:cubicBezTo>
                <a:cubicBezTo>
                  <a:pt x="f1342" y="f1343"/>
                  <a:pt x="f1344" y="f1126"/>
                  <a:pt x="f1345" y="f1346"/>
                </a:cubicBezTo>
                <a:cubicBezTo>
                  <a:pt x="f1347" y="f1346"/>
                  <a:pt x="f1348" y="f1349"/>
                  <a:pt x="f1350" y="f1351"/>
                </a:cubicBezTo>
                <a:cubicBezTo>
                  <a:pt x="f1352" y="f1353"/>
                  <a:pt x="f1354" y="f1355"/>
                  <a:pt x="f1356" y="f1357"/>
                </a:cubicBezTo>
                <a:cubicBezTo>
                  <a:pt x="f1358" y="f1359"/>
                  <a:pt x="f1360" y="f1361"/>
                  <a:pt x="f1362" y="f1363"/>
                </a:cubicBezTo>
                <a:lnTo>
                  <a:pt x="f1364" y="f1365"/>
                </a:lnTo>
                <a:lnTo>
                  <a:pt x="f1364" y="f1171"/>
                </a:lnTo>
                <a:cubicBezTo>
                  <a:pt x="f1366" y="f1367"/>
                  <a:pt x="f1368" y="f1369"/>
                  <a:pt x="f90" y="f1370"/>
                </a:cubicBezTo>
                <a:cubicBezTo>
                  <a:pt x="f1371" y="f1372"/>
                  <a:pt x="f1373" y="f983"/>
                  <a:pt x="f1374" y="f1375"/>
                </a:cubicBezTo>
                <a:cubicBezTo>
                  <a:pt x="f1374" y="f1376"/>
                  <a:pt x="f1377" y="f1378"/>
                  <a:pt x="f6" y="f1144"/>
                </a:cubicBezTo>
                <a:moveTo>
                  <a:pt x="f1379" y="f1380"/>
                </a:moveTo>
                <a:cubicBezTo>
                  <a:pt x="f1381" y="f1382"/>
                  <a:pt x="f1383" y="f1384"/>
                  <a:pt x="f1385" y="f1386"/>
                </a:cubicBezTo>
                <a:cubicBezTo>
                  <a:pt x="f729" y="f1387"/>
                  <a:pt x="f1388" y="f1389"/>
                  <a:pt x="f1390" y="f1391"/>
                </a:cubicBezTo>
                <a:cubicBezTo>
                  <a:pt x="f1392" y="f1393"/>
                  <a:pt x="f754" y="f1394"/>
                  <a:pt x="f1395" y="f1396"/>
                </a:cubicBezTo>
                <a:cubicBezTo>
                  <a:pt x="f1397" y="f1398"/>
                  <a:pt x="f1399" y="f1400"/>
                  <a:pt x="f1379" y="f1380"/>
                </a:cubicBezTo>
                <a:close/>
                <a:moveTo>
                  <a:pt x="f1401" y="f1402"/>
                </a:moveTo>
                <a:cubicBezTo>
                  <a:pt x="f1403" y="f1404"/>
                  <a:pt x="f1405" y="f1406"/>
                  <a:pt x="f1407" y="f287"/>
                </a:cubicBezTo>
                <a:cubicBezTo>
                  <a:pt x="f1408" y="f1409"/>
                  <a:pt x="f1410" y="f1411"/>
                  <a:pt x="f1401" y="f1402"/>
                </a:cubicBezTo>
                <a:close/>
                <a:moveTo>
                  <a:pt x="f1412" y="f1413"/>
                </a:moveTo>
                <a:cubicBezTo>
                  <a:pt x="f1414" y="f1415"/>
                  <a:pt x="f1416" y="f1417"/>
                  <a:pt x="f1418" y="f1419"/>
                </a:cubicBezTo>
                <a:cubicBezTo>
                  <a:pt x="f466" y="f1420"/>
                  <a:pt x="f1421" y="f1422"/>
                  <a:pt x="f463" y="f1423"/>
                </a:cubicBezTo>
                <a:cubicBezTo>
                  <a:pt x="f1424" y="f1425"/>
                  <a:pt x="f431" y="f1426"/>
                  <a:pt x="f298" y="f1427"/>
                </a:cubicBezTo>
                <a:cubicBezTo>
                  <a:pt x="f324" y="f1428"/>
                  <a:pt x="f1429" y="f1430"/>
                  <a:pt x="f134" y="f1431"/>
                </a:cubicBezTo>
                <a:cubicBezTo>
                  <a:pt x="f1432" y="f1433"/>
                  <a:pt x="f1434" y="f1435"/>
                  <a:pt x="f1436" y="f1437"/>
                </a:cubicBezTo>
                <a:cubicBezTo>
                  <a:pt x="f1438" y="f1439"/>
                  <a:pt x="f1440" y="f1441"/>
                  <a:pt x="f1442" y="f1443"/>
                </a:cubicBezTo>
                <a:cubicBezTo>
                  <a:pt x="f1444" y="f1445"/>
                  <a:pt x="f1446" y="f1447"/>
                  <a:pt x="f1448" y="f1449"/>
                </a:cubicBezTo>
                <a:cubicBezTo>
                  <a:pt x="f1450" y="f1451"/>
                  <a:pt x="f148" y="f1452"/>
                  <a:pt x="f1453" y="f1454"/>
                </a:cubicBezTo>
                <a:cubicBezTo>
                  <a:pt x="f1455" y="f1456"/>
                  <a:pt x="f1457" y="f1458"/>
                  <a:pt x="f176" y="f1459"/>
                </a:cubicBezTo>
                <a:cubicBezTo>
                  <a:pt x="f1460" y="f1461"/>
                  <a:pt x="f1462" y="f1463"/>
                  <a:pt x="f1464" y="f1465"/>
                </a:cubicBezTo>
                <a:cubicBezTo>
                  <a:pt x="f1466" y="f1467"/>
                  <a:pt x="f1468" y="f1469"/>
                  <a:pt x="f1470" y="f1471"/>
                </a:cubicBezTo>
                <a:cubicBezTo>
                  <a:pt x="f1412" y="f1472"/>
                  <a:pt x="f231" y="f1473"/>
                  <a:pt x="f1474" y="f1475"/>
                </a:cubicBezTo>
                <a:close/>
                <a:moveTo>
                  <a:pt x="f1476" y="f1477"/>
                </a:moveTo>
                <a:cubicBezTo>
                  <a:pt x="f1478" y="f1479"/>
                  <a:pt x="f1480" y="f1481"/>
                  <a:pt x="f1482" y="f1483"/>
                </a:cubicBezTo>
                <a:cubicBezTo>
                  <a:pt x="f1484" y="f1485"/>
                  <a:pt x="f1486" y="f1487"/>
                  <a:pt x="f95" y="f1488"/>
                </a:cubicBezTo>
                <a:cubicBezTo>
                  <a:pt x="f1489" y="f1490"/>
                  <a:pt x="f1491" y="f1492"/>
                  <a:pt x="f1493" y="f1494"/>
                </a:cubicBezTo>
                <a:cubicBezTo>
                  <a:pt x="f316" y="f1495"/>
                  <a:pt x="f1496" y="f1497"/>
                  <a:pt x="f1498" y="f1499"/>
                </a:cubicBezTo>
                <a:cubicBezTo>
                  <a:pt x="f1500" y="f1501"/>
                  <a:pt x="f1502" y="f1503"/>
                  <a:pt x="f1504" y="f1505"/>
                </a:cubicBezTo>
                <a:lnTo>
                  <a:pt x="f1506" y="f1507"/>
                </a:lnTo>
                <a:cubicBezTo>
                  <a:pt x="f1508" y="f1509"/>
                  <a:pt x="f312" y="f1510"/>
                  <a:pt x="f1511" y="f1512"/>
                </a:cubicBezTo>
                <a:cubicBezTo>
                  <a:pt x="f1513" y="f1514"/>
                  <a:pt x="f1515" y="f1516"/>
                  <a:pt x="f1517" y="f1518"/>
                </a:cubicBezTo>
                <a:cubicBezTo>
                  <a:pt x="f1519" y="f1520"/>
                  <a:pt x="f1429" y="f1521"/>
                  <a:pt x="f1522" y="f1523"/>
                </a:cubicBezTo>
                <a:cubicBezTo>
                  <a:pt x="f1524" y="f1525"/>
                  <a:pt x="f1526" y="f1527"/>
                  <a:pt x="f1528" y="f1529"/>
                </a:cubicBezTo>
                <a:cubicBezTo>
                  <a:pt x="f1530" y="f1531"/>
                  <a:pt x="f1532" y="f1533"/>
                  <a:pt x="f1534" y="f1535"/>
                </a:cubicBezTo>
                <a:cubicBezTo>
                  <a:pt x="f370" y="f1536"/>
                  <a:pt x="f1537" y="f1538"/>
                  <a:pt x="f156" y="f1539"/>
                </a:cubicBezTo>
                <a:cubicBezTo>
                  <a:pt x="f366" y="f1540"/>
                  <a:pt x="f1541" y="f1542"/>
                  <a:pt x="f429" y="f1543"/>
                </a:cubicBezTo>
                <a:cubicBezTo>
                  <a:pt x="f366" y="f1544"/>
                  <a:pt x="f1537" y="f1545"/>
                  <a:pt x="f1546" y="f1545"/>
                </a:cubicBezTo>
                <a:cubicBezTo>
                  <a:pt x="f1547" y="f1548"/>
                  <a:pt x="f1549" y="f1550"/>
                  <a:pt x="f1551" y="f1552"/>
                </a:cubicBezTo>
                <a:cubicBezTo>
                  <a:pt x="f1553" y="f1554"/>
                  <a:pt x="f1555" y="f1556"/>
                  <a:pt x="f565" y="f623"/>
                </a:cubicBezTo>
                <a:cubicBezTo>
                  <a:pt x="f1557" y="f1558"/>
                  <a:pt x="f1498" y="f623"/>
                  <a:pt x="f1432" y="f1559"/>
                </a:cubicBezTo>
                <a:cubicBezTo>
                  <a:pt x="f1560" y="f1561"/>
                  <a:pt x="f1562" y="f1563"/>
                  <a:pt x="f1564" y="f1565"/>
                </a:cubicBezTo>
                <a:cubicBezTo>
                  <a:pt x="f1566" y="f1567"/>
                  <a:pt x="f1568" y="f626"/>
                  <a:pt x="f1569" y="f1570"/>
                </a:cubicBezTo>
                <a:cubicBezTo>
                  <a:pt x="f314" y="f1571"/>
                  <a:pt x="f1572" y="f1573"/>
                  <a:pt x="f1574" y="f1575"/>
                </a:cubicBezTo>
                <a:cubicBezTo>
                  <a:pt x="f1576" y="f1577"/>
                  <a:pt x="f1578" y="f1579"/>
                  <a:pt x="f1580" y="f1581"/>
                </a:cubicBezTo>
                <a:cubicBezTo>
                  <a:pt x="f320" y="f1582"/>
                  <a:pt x="f1583" y="f1584"/>
                  <a:pt x="f1585" y="f1586"/>
                </a:cubicBezTo>
                <a:cubicBezTo>
                  <a:pt x="f1587" y="f1582"/>
                  <a:pt x="f1588" y="f1589"/>
                  <a:pt x="f1590" y="f1591"/>
                </a:cubicBezTo>
                <a:cubicBezTo>
                  <a:pt x="f1592" y="f1593"/>
                  <a:pt x="f1594" y="f1595"/>
                  <a:pt x="f1596" y="f1597"/>
                </a:cubicBezTo>
                <a:cubicBezTo>
                  <a:pt x="f1598" y="f1599"/>
                  <a:pt x="f1600" y="f1601"/>
                  <a:pt x="f1602" y="f1603"/>
                </a:cubicBezTo>
                <a:cubicBezTo>
                  <a:pt x="f1604" y="f1605"/>
                  <a:pt x="f1606" y="f1607"/>
                  <a:pt x="f1608" y="f1609"/>
                </a:cubicBezTo>
                <a:cubicBezTo>
                  <a:pt x="f1610" y="f1611"/>
                  <a:pt x="f1612" y="f1613"/>
                  <a:pt x="f1614" y="f1477"/>
                </a:cubicBezTo>
                <a:close/>
                <a:moveTo>
                  <a:pt x="f1615" y="f1616"/>
                </a:moveTo>
                <a:cubicBezTo>
                  <a:pt x="f1617" y="f1618"/>
                  <a:pt x="f1619" y="f1620"/>
                  <a:pt x="f1621" y="f1622"/>
                </a:cubicBezTo>
                <a:cubicBezTo>
                  <a:pt x="f1623" y="f1624"/>
                  <a:pt x="f1625" y="f1626"/>
                  <a:pt x="f1627" y="f1628"/>
                </a:cubicBezTo>
                <a:cubicBezTo>
                  <a:pt x="f1629" y="f1630"/>
                  <a:pt x="f1631" y="f1620"/>
                  <a:pt x="f1632" y="f1633"/>
                </a:cubicBezTo>
                <a:cubicBezTo>
                  <a:pt x="f1634" y="f1635"/>
                  <a:pt x="f1636" y="f1637"/>
                  <a:pt x="f1638" y="f1639"/>
                </a:cubicBezTo>
                <a:cubicBezTo>
                  <a:pt x="f1640" y="f1641"/>
                  <a:pt x="f1642" y="f1643"/>
                  <a:pt x="f1644" y="f1645"/>
                </a:cubicBezTo>
                <a:cubicBezTo>
                  <a:pt x="f1646" y="f1647"/>
                  <a:pt x="f1648" y="f1645"/>
                  <a:pt x="f1649" y="f1650"/>
                </a:cubicBezTo>
                <a:cubicBezTo>
                  <a:pt x="f1651" y="f1652"/>
                  <a:pt x="f1653" y="f1654"/>
                  <a:pt x="f1655" y="f1656"/>
                </a:cubicBezTo>
                <a:cubicBezTo>
                  <a:pt x="f1657" y="f1658"/>
                  <a:pt x="f1659" y="f1660"/>
                  <a:pt x="f1615" y="f1661"/>
                </a:cubicBezTo>
                <a:close/>
                <a:moveTo>
                  <a:pt x="f1662" y="f1663"/>
                </a:moveTo>
                <a:cubicBezTo>
                  <a:pt x="f1664" y="f1665"/>
                  <a:pt x="f1666" y="f1667"/>
                  <a:pt x="f1668" y="f1669"/>
                </a:cubicBezTo>
                <a:cubicBezTo>
                  <a:pt x="f1670" y="f1671"/>
                  <a:pt x="f1381" y="f1672"/>
                  <a:pt x="f1673" y="f1674"/>
                </a:cubicBezTo>
                <a:cubicBezTo>
                  <a:pt x="f1675" y="f1676"/>
                  <a:pt x="f1677" y="f1678"/>
                  <a:pt x="f1679" y="f1680"/>
                </a:cubicBezTo>
                <a:cubicBezTo>
                  <a:pt x="f1681" y="f1682"/>
                  <a:pt x="f1683" y="f1684"/>
                  <a:pt x="f1685" y="f1686"/>
                </a:cubicBezTo>
                <a:cubicBezTo>
                  <a:pt x="f1687" y="f1688"/>
                  <a:pt x="f1689" y="f1690"/>
                  <a:pt x="f1689" y="f1691"/>
                </a:cubicBezTo>
                <a:cubicBezTo>
                  <a:pt x="f1692" y="f1693"/>
                  <a:pt x="f1694" y="f1695"/>
                  <a:pt x="f1696" y="f1697"/>
                </a:cubicBezTo>
                <a:cubicBezTo>
                  <a:pt x="f1698" y="f1699"/>
                  <a:pt x="f1700" y="f1701"/>
                  <a:pt x="f1702" y="f1703"/>
                </a:cubicBezTo>
                <a:cubicBezTo>
                  <a:pt x="f1704" y="f1705"/>
                  <a:pt x="f1706" y="f1707"/>
                  <a:pt x="f794" y="f1708"/>
                </a:cubicBezTo>
                <a:cubicBezTo>
                  <a:pt x="f1709" y="f1710"/>
                  <a:pt x="f1711" y="f1712"/>
                  <a:pt x="f1713" y="f1714"/>
                </a:cubicBezTo>
                <a:cubicBezTo>
                  <a:pt x="f1715" y="f1716"/>
                  <a:pt x="f1717" y="f1718"/>
                  <a:pt x="f1719" y="f1720"/>
                </a:cubicBezTo>
                <a:cubicBezTo>
                  <a:pt x="f1721" y="f1722"/>
                  <a:pt x="f1723" y="f1724"/>
                  <a:pt x="f1725" y="f1726"/>
                </a:cubicBezTo>
                <a:cubicBezTo>
                  <a:pt x="f61" y="f1727"/>
                  <a:pt x="f1728" y="f1729"/>
                  <a:pt x="f1730" y="f1731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1741"/>
                  <a:pt x="f1742" y="f1743"/>
                </a:cubicBezTo>
                <a:cubicBezTo>
                  <a:pt x="f1744" y="f1745"/>
                  <a:pt x="f1746" y="f1747"/>
                  <a:pt x="f1717" y="f1748"/>
                </a:cubicBezTo>
                <a:cubicBezTo>
                  <a:pt x="f1749" y="f1750"/>
                  <a:pt x="f1751" y="f1752"/>
                  <a:pt x="f1753" y="f1754"/>
                </a:cubicBezTo>
                <a:cubicBezTo>
                  <a:pt x="f1755" y="f1756"/>
                  <a:pt x="f1757" y="f1758"/>
                  <a:pt x="f1759" y="f1760"/>
                </a:cubicBezTo>
                <a:cubicBezTo>
                  <a:pt x="f1761" y="f1762"/>
                  <a:pt x="f1763" y="f1764"/>
                  <a:pt x="f1765" y="f1766"/>
                </a:cubicBezTo>
                <a:cubicBezTo>
                  <a:pt x="f1767" y="f1768"/>
                  <a:pt x="f1769" y="f1770"/>
                  <a:pt x="f1771" y="f1772"/>
                </a:cubicBezTo>
                <a:cubicBezTo>
                  <a:pt x="f1773" y="f1774"/>
                  <a:pt x="f1775" y="f1776"/>
                  <a:pt x="f1777" y="f1778"/>
                </a:cubicBezTo>
                <a:cubicBezTo>
                  <a:pt x="f1779" y="f1780"/>
                  <a:pt x="f777" y="f1781"/>
                  <a:pt x="f1782" y="f1783"/>
                </a:cubicBezTo>
                <a:cubicBezTo>
                  <a:pt x="f1784" y="f1785"/>
                  <a:pt x="f1786" y="f1787"/>
                  <a:pt x="f1788" y="f1789"/>
                </a:cubicBezTo>
                <a:cubicBezTo>
                  <a:pt x="f1790" y="f1791"/>
                  <a:pt x="f1792" y="f1793"/>
                  <a:pt x="f1794" y="f1795"/>
                </a:cubicBezTo>
                <a:cubicBezTo>
                  <a:pt x="f1796" y="f1797"/>
                  <a:pt x="f1798" y="f1799"/>
                  <a:pt x="f1800" y="f1801"/>
                </a:cubicBezTo>
                <a:cubicBezTo>
                  <a:pt x="f1802" y="f1803"/>
                  <a:pt x="f1804" y="f1805"/>
                  <a:pt x="f1806" y="f1807"/>
                </a:cubicBezTo>
                <a:cubicBezTo>
                  <a:pt x="f1808" y="f1663"/>
                  <a:pt x="f1809" y="f1810"/>
                  <a:pt x="f1811" y="f1810"/>
                </a:cubicBezTo>
                <a:close/>
                <a:moveTo>
                  <a:pt x="f1812" y="f1813"/>
                </a:moveTo>
                <a:cubicBezTo>
                  <a:pt x="f1814" y="f1815"/>
                  <a:pt x="f1816" y="f1817"/>
                  <a:pt x="f1818" y="f1819"/>
                </a:cubicBezTo>
                <a:cubicBezTo>
                  <a:pt x="f1820" y="f1821"/>
                  <a:pt x="f1822" y="f1823"/>
                  <a:pt x="f763" y="f1824"/>
                </a:cubicBezTo>
                <a:cubicBezTo>
                  <a:pt x="f1825" y="f1826"/>
                  <a:pt x="f1675" y="f1827"/>
                  <a:pt x="f1828" y="f1829"/>
                </a:cubicBezTo>
                <a:close/>
                <a:moveTo>
                  <a:pt x="f1830" y="f742"/>
                </a:moveTo>
                <a:cubicBezTo>
                  <a:pt x="f1831" y="f1832"/>
                  <a:pt x="f1833" y="f1834"/>
                  <a:pt x="f1835" y="f1836"/>
                </a:cubicBezTo>
                <a:cubicBezTo>
                  <a:pt x="f1837" y="f1838"/>
                  <a:pt x="f1839" y="f1840"/>
                  <a:pt x="f1841" y="f1842"/>
                </a:cubicBezTo>
                <a:cubicBezTo>
                  <a:pt x="f1843" y="f1844"/>
                  <a:pt x="f1845" y="f1647"/>
                  <a:pt x="f1846" y="f1847"/>
                </a:cubicBezTo>
                <a:cubicBezTo>
                  <a:pt x="f711" y="f1848"/>
                  <a:pt x="f1846" y="f1849"/>
                  <a:pt x="f1846" y="f1850"/>
                </a:cubicBezTo>
                <a:lnTo>
                  <a:pt x="f1851" y="f1852"/>
                </a:lnTo>
                <a:cubicBezTo>
                  <a:pt x="f1853" y="f1854"/>
                  <a:pt x="f1855" y="f1856"/>
                  <a:pt x="f1857" y="f1858"/>
                </a:cubicBezTo>
                <a:cubicBezTo>
                  <a:pt x="f1859" y="f1860"/>
                  <a:pt x="f1861" y="f1862"/>
                  <a:pt x="f694" y="f1645"/>
                </a:cubicBezTo>
                <a:cubicBezTo>
                  <a:pt x="f1863" y="f1864"/>
                  <a:pt x="f1865" y="f1866"/>
                  <a:pt x="f1867" y="f1868"/>
                </a:cubicBezTo>
                <a:cubicBezTo>
                  <a:pt x="f1869" y="f1870"/>
                  <a:pt x="f1871" y="f1872"/>
                  <a:pt x="f1873" y="f1874"/>
                </a:cubicBezTo>
                <a:cubicBezTo>
                  <a:pt x="f1875" y="f1876"/>
                  <a:pt x="f1877" y="f744"/>
                  <a:pt x="f1878" y="f1879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86" y="f1887"/>
                </a:cubicBezTo>
                <a:close/>
                <a:moveTo>
                  <a:pt x="f1888" y="f1889"/>
                </a:moveTo>
                <a:cubicBezTo>
                  <a:pt x="f1890" y="f1891"/>
                  <a:pt x="f1892" y="f1893"/>
                  <a:pt x="f1894" y="f1895"/>
                </a:cubicBezTo>
                <a:cubicBezTo>
                  <a:pt x="f1896" y="f1897"/>
                  <a:pt x="f1898" y="f1899"/>
                  <a:pt x="f1900" y="f1901"/>
                </a:cubicBezTo>
                <a:cubicBezTo>
                  <a:pt x="f1902" y="f1903"/>
                  <a:pt x="f1900" y="f1904"/>
                  <a:pt x="f1900" y="f1905"/>
                </a:cubicBezTo>
                <a:cubicBezTo>
                  <a:pt x="f1906" y="f1907"/>
                  <a:pt x="f1908" y="f1909"/>
                  <a:pt x="f1910" y="f1911"/>
                </a:cubicBezTo>
                <a:cubicBezTo>
                  <a:pt x="f1912" y="f1913"/>
                  <a:pt x="f1914" y="f1915"/>
                  <a:pt x="f1916" y="f436"/>
                </a:cubicBezTo>
                <a:cubicBezTo>
                  <a:pt x="f1917" y="f1909"/>
                  <a:pt x="f482" y="f1918"/>
                  <a:pt x="f1919" y="f1907"/>
                </a:cubicBezTo>
                <a:cubicBezTo>
                  <a:pt x="f1920" y="f1921"/>
                  <a:pt x="f1922" y="f450"/>
                  <a:pt x="f1923" y="f442"/>
                </a:cubicBezTo>
                <a:cubicBezTo>
                  <a:pt x="f242" y="f1924"/>
                  <a:pt x="f1925" y="f1926"/>
                  <a:pt x="f1927" y="f1928"/>
                </a:cubicBezTo>
                <a:cubicBezTo>
                  <a:pt x="f1929" y="f1930"/>
                  <a:pt x="f493" y="f432"/>
                  <a:pt x="f1931" y="f1932"/>
                </a:cubicBezTo>
                <a:cubicBezTo>
                  <a:pt x="f1933" y="f409"/>
                  <a:pt x="f497" y="f1901"/>
                  <a:pt x="f504" y="f1934"/>
                </a:cubicBezTo>
                <a:close/>
                <a:moveTo>
                  <a:pt x="f1935" y="f1936"/>
                </a:moveTo>
                <a:cubicBezTo>
                  <a:pt x="f1937" y="f1938"/>
                  <a:pt x="f1939" y="f1940"/>
                  <a:pt x="f1941" y="f1942"/>
                </a:cubicBezTo>
                <a:cubicBezTo>
                  <a:pt x="f1636" y="f1943"/>
                  <a:pt x="f1944" y="f1945"/>
                  <a:pt x="f1946" y="f1947"/>
                </a:cubicBezTo>
                <a:cubicBezTo>
                  <a:pt x="f1948" y="f1949"/>
                  <a:pt x="f1950" y="f1951"/>
                  <a:pt x="f1952" y="f1953"/>
                </a:cubicBezTo>
                <a:cubicBezTo>
                  <a:pt x="f1954" y="f1955"/>
                  <a:pt x="f1956" y="f1957"/>
                  <a:pt x="f1958" y="f1959"/>
                </a:cubicBezTo>
                <a:cubicBezTo>
                  <a:pt x="f1960" y="f1961"/>
                  <a:pt x="f211" y="f576"/>
                  <a:pt x="f1960" y="f1962"/>
                </a:cubicBezTo>
                <a:cubicBezTo>
                  <a:pt x="f1963" y="f1964"/>
                  <a:pt x="f1965" y="f1966"/>
                  <a:pt x="f1967" y="f1968"/>
                </a:cubicBezTo>
                <a:cubicBezTo>
                  <a:pt x="f211" y="f1969"/>
                  <a:pt x="f1970" y="f1971"/>
                  <a:pt x="f1972" y="f1973"/>
                </a:cubicBezTo>
                <a:cubicBezTo>
                  <a:pt x="f1974" y="f1975"/>
                  <a:pt x="f1976" y="f1977"/>
                  <a:pt x="f1978" y="f1979"/>
                </a:cubicBezTo>
                <a:cubicBezTo>
                  <a:pt x="f1980" y="f1981"/>
                  <a:pt x="f1982" y="f1983"/>
                  <a:pt x="f1984" y="f1985"/>
                </a:cubicBezTo>
                <a:close/>
                <a:moveTo>
                  <a:pt x="f1986" y="f1987"/>
                </a:moveTo>
                <a:cubicBezTo>
                  <a:pt x="f1988" y="f1989"/>
                  <a:pt x="f1990" y="f1991"/>
                  <a:pt x="f1990" y="f1992"/>
                </a:cubicBezTo>
                <a:cubicBezTo>
                  <a:pt x="f1993" y="f1992"/>
                  <a:pt x="f1994" y="f1995"/>
                  <a:pt x="f1996" y="f1992"/>
                </a:cubicBezTo>
                <a:cubicBezTo>
                  <a:pt x="f1997" y="f1998"/>
                  <a:pt x="f1999" y="f2000"/>
                  <a:pt x="f2001" y="f2002"/>
                </a:cubicBezTo>
                <a:cubicBezTo>
                  <a:pt x="f2003" y="f252"/>
                  <a:pt x="f2004" y="f2005"/>
                  <a:pt x="f2006" y="f2007"/>
                </a:cubicBezTo>
                <a:cubicBezTo>
                  <a:pt x="f2008" y="f2009"/>
                  <a:pt x="f2010" y="f2011"/>
                  <a:pt x="f2012" y="f2013"/>
                </a:cubicBezTo>
                <a:cubicBezTo>
                  <a:pt x="f2014" y="f2015"/>
                  <a:pt x="f2016" y="f2017"/>
                  <a:pt x="f2018" y="f254"/>
                </a:cubicBezTo>
                <a:close/>
                <a:moveTo>
                  <a:pt x="f2019" y="f2020"/>
                </a:moveTo>
                <a:cubicBezTo>
                  <a:pt x="f2021" y="f2022"/>
                  <a:pt x="f2023" y="f2024"/>
                  <a:pt x="f2025" y="f2026"/>
                </a:cubicBezTo>
                <a:cubicBezTo>
                  <a:pt x="f2027" y="f2028"/>
                  <a:pt x="f2029" y="f2024"/>
                  <a:pt x="f2030" y="f2031"/>
                </a:cubicBezTo>
                <a:cubicBezTo>
                  <a:pt x="f2032" y="f2033"/>
                  <a:pt x="f2034" y="f2035"/>
                  <a:pt x="f2036" y="f2037"/>
                </a:cubicBezTo>
                <a:cubicBezTo>
                  <a:pt x="f2038" y="f2039"/>
                  <a:pt x="f2040" y="f2041"/>
                  <a:pt x="f2042" y="f2043"/>
                </a:cubicBezTo>
                <a:cubicBezTo>
                  <a:pt x="f2044" y="f1940"/>
                  <a:pt x="f2045" y="f2046"/>
                  <a:pt x="f2047" y="f2048"/>
                </a:cubicBezTo>
                <a:cubicBezTo>
                  <a:pt x="f2049" y="f2050"/>
                  <a:pt x="f2051" y="f2052"/>
                  <a:pt x="f2019" y="f2020"/>
                </a:cubicBezTo>
                <a:close/>
                <a:moveTo>
                  <a:pt x="f2053" y="f2054"/>
                </a:moveTo>
                <a:cubicBezTo>
                  <a:pt x="f2055" y="f2056"/>
                  <a:pt x="f2057" y="f2058"/>
                  <a:pt x="f2059" y="f2060"/>
                </a:cubicBezTo>
                <a:cubicBezTo>
                  <a:pt x="f2061" y="f2062"/>
                  <a:pt x="f2063" y="f2064"/>
                  <a:pt x="f2065" y="f2066"/>
                </a:cubicBezTo>
                <a:cubicBezTo>
                  <a:pt x="f2067" y="f2068"/>
                  <a:pt x="f2069" y="f2070"/>
                  <a:pt x="f2071" y="f2072"/>
                </a:cubicBezTo>
                <a:cubicBezTo>
                  <a:pt x="f2073" y="f2074"/>
                  <a:pt x="f2075" y="f2076"/>
                  <a:pt x="f2053" y="f2054"/>
                </a:cubicBezTo>
                <a:close/>
                <a:moveTo>
                  <a:pt x="f2077" y="f2078"/>
                </a:moveTo>
                <a:cubicBezTo>
                  <a:pt x="f1480" y="f2079"/>
                  <a:pt x="f2080" y="f2081"/>
                  <a:pt x="f2082" y="f1658"/>
                </a:cubicBezTo>
                <a:cubicBezTo>
                  <a:pt x="f2083" y="f2084"/>
                  <a:pt x="f2085" y="f2086"/>
                  <a:pt x="f635" y="f2087"/>
                </a:cubicBezTo>
                <a:cubicBezTo>
                  <a:pt x="f2088" y="f2089"/>
                  <a:pt x="f2090" y="f2091"/>
                  <a:pt x="f2092" y="f2093"/>
                </a:cubicBezTo>
                <a:cubicBezTo>
                  <a:pt x="f2094" y="f772"/>
                  <a:pt x="f2095" y="f2096"/>
                  <a:pt x="f2097" y="f2096"/>
                </a:cubicBezTo>
                <a:cubicBezTo>
                  <a:pt x="f1602" y="f2098"/>
                  <a:pt x="f2099" y="f2100"/>
                  <a:pt x="f1403" y="f2101"/>
                </a:cubicBezTo>
                <a:cubicBezTo>
                  <a:pt x="f2102" y="f2103"/>
                  <a:pt x="f2104" y="f2105"/>
                  <a:pt x="f2106" y="f2107"/>
                </a:cubicBezTo>
                <a:cubicBezTo>
                  <a:pt x="f2104" y="f2108"/>
                  <a:pt x="f2109" y="f1834"/>
                  <a:pt x="f2077" y="f2110"/>
                </a:cubicBezTo>
                <a:close/>
                <a:moveTo>
                  <a:pt x="f2111" y="f2112"/>
                </a:moveTo>
                <a:cubicBezTo>
                  <a:pt x="f2113" y="f2114"/>
                  <a:pt x="f2115" y="f2116"/>
                  <a:pt x="f2117" y="f2118"/>
                </a:cubicBezTo>
                <a:cubicBezTo>
                  <a:pt x="f2119" y="f2120"/>
                  <a:pt x="f2121" y="f2122"/>
                  <a:pt x="f269" y="f2123"/>
                </a:cubicBezTo>
                <a:cubicBezTo>
                  <a:pt x="f2124" y="f2125"/>
                  <a:pt x="f2126" y="f2127"/>
                  <a:pt x="f2128" y="f2129"/>
                </a:cubicBezTo>
                <a:cubicBezTo>
                  <a:pt x="f2130" y="f2131"/>
                  <a:pt x="f2132" y="f2056"/>
                  <a:pt x="f2133" y="f2134"/>
                </a:cubicBezTo>
                <a:cubicBezTo>
                  <a:pt x="f1906" y="f2135"/>
                  <a:pt x="f2136" y="f2137"/>
                  <a:pt x="f2138" y="f2139"/>
                </a:cubicBezTo>
                <a:cubicBezTo>
                  <a:pt x="f255" y="f2140"/>
                  <a:pt x="f478" y="f2114"/>
                  <a:pt x="f2141" y="f2142"/>
                </a:cubicBezTo>
                <a:close/>
                <a:moveTo>
                  <a:pt x="f2143" y="f268"/>
                </a:moveTo>
                <a:cubicBezTo>
                  <a:pt x="f2144" y="f2145"/>
                  <a:pt x="f2146" y="f119"/>
                  <a:pt x="f2147" y="f2148"/>
                </a:cubicBezTo>
                <a:cubicBezTo>
                  <a:pt x="f2149" y="f2150"/>
                  <a:pt x="f2151" y="f2152"/>
                  <a:pt x="f2153" y="f2154"/>
                </a:cubicBezTo>
                <a:cubicBezTo>
                  <a:pt x="f2155" y="f2156"/>
                  <a:pt x="f2157" y="f2158"/>
                  <a:pt x="f2159" y="f2160"/>
                </a:cubicBezTo>
                <a:cubicBezTo>
                  <a:pt x="f2161" y="f2162"/>
                  <a:pt x="f2163" y="f2164"/>
                  <a:pt x="f2165" y="f2166"/>
                </a:cubicBezTo>
                <a:cubicBezTo>
                  <a:pt x="f2167" y="f2168"/>
                  <a:pt x="f219" y="f2169"/>
                  <a:pt x="f2170" y="f2171"/>
                </a:cubicBezTo>
                <a:cubicBezTo>
                  <a:pt x="f2172" y="f2173"/>
                  <a:pt x="f2174" y="f2175"/>
                  <a:pt x="f2176" y="f2005"/>
                </a:cubicBezTo>
                <a:cubicBezTo>
                  <a:pt x="f2177" y="f2178"/>
                  <a:pt x="f2179" y="f2180"/>
                  <a:pt x="f2143" y="f266"/>
                </a:cubicBezTo>
                <a:close/>
                <a:moveTo>
                  <a:pt x="f2181" y="f2182"/>
                </a:moveTo>
                <a:cubicBezTo>
                  <a:pt x="f2183" y="f2184"/>
                  <a:pt x="f2185" y="f2186"/>
                  <a:pt x="f2187" y="f2188"/>
                </a:cubicBezTo>
                <a:cubicBezTo>
                  <a:pt x="f2147" y="f2189"/>
                  <a:pt x="f2187" y="f2190"/>
                  <a:pt x="f2191" y="f2192"/>
                </a:cubicBezTo>
                <a:cubicBezTo>
                  <a:pt x="f2193" y="f2194"/>
                  <a:pt x="f2195" y="f2196"/>
                  <a:pt x="f2197" y="f2198"/>
                </a:cubicBezTo>
                <a:cubicBezTo>
                  <a:pt x="f2199" y="f2122"/>
                  <a:pt x="f2177" y="f2200"/>
                  <a:pt x="f2201" y="f2064"/>
                </a:cubicBezTo>
                <a:cubicBezTo>
                  <a:pt x="f2202" y="f2203"/>
                  <a:pt x="f2204" y="f2205"/>
                  <a:pt x="f2206" y="f2207"/>
                </a:cubicBezTo>
                <a:cubicBezTo>
                  <a:pt x="f2208" y="f2209"/>
                  <a:pt x="f2210" y="f2211"/>
                  <a:pt x="f2212" y="f2213"/>
                </a:cubicBezTo>
                <a:close/>
                <a:moveTo>
                  <a:pt x="f1421" y="f2214"/>
                </a:moveTo>
                <a:cubicBezTo>
                  <a:pt x="f2215" y="f2216"/>
                  <a:pt x="f2217" y="f2218"/>
                  <a:pt x="f2219" y="f2220"/>
                </a:cubicBezTo>
                <a:cubicBezTo>
                  <a:pt x="f273" y="f2221"/>
                  <a:pt x="f2222" y="f2223"/>
                  <a:pt x="f2224" y="f2225"/>
                </a:cubicBezTo>
                <a:cubicBezTo>
                  <a:pt x="f2226" y="f2227"/>
                  <a:pt x="f2215" y="f2228"/>
                  <a:pt x="f2229" y="f2230"/>
                </a:cubicBezTo>
                <a:cubicBezTo>
                  <a:pt x="f194" y="f2231"/>
                  <a:pt x="f2232" y="f2233"/>
                  <a:pt x="f2234" y="f2235"/>
                </a:cubicBezTo>
                <a:cubicBezTo>
                  <a:pt x="f2236" y="f2237"/>
                  <a:pt x="f2238" y="f2239"/>
                  <a:pt x="f2240" y="f2241"/>
                </a:cubicBezTo>
                <a:cubicBezTo>
                  <a:pt x="f2242" y="f2243"/>
                  <a:pt x="f2244" y="f2241"/>
                  <a:pt x="f2245" y="f2246"/>
                </a:cubicBezTo>
                <a:close/>
                <a:moveTo>
                  <a:pt x="f2247" y="f2248"/>
                </a:moveTo>
                <a:cubicBezTo>
                  <a:pt x="f1755" y="f2249"/>
                  <a:pt x="f2250" y="f2251"/>
                  <a:pt x="f2252" y="f872"/>
                </a:cubicBezTo>
                <a:cubicBezTo>
                  <a:pt x="f2253" y="f2254"/>
                  <a:pt x="f2255" y="f2256"/>
                  <a:pt x="f2257" y="f2258"/>
                </a:cubicBezTo>
                <a:cubicBezTo>
                  <a:pt x="f2259" y="f2260"/>
                  <a:pt x="f2261" y="f2262"/>
                  <a:pt x="f2263" y="f2264"/>
                </a:cubicBezTo>
                <a:cubicBezTo>
                  <a:pt x="f2265" y="f2266"/>
                  <a:pt x="f2267" y="f2268"/>
                  <a:pt x="f2269" y="f2270"/>
                </a:cubicBezTo>
                <a:lnTo>
                  <a:pt x="f2247" y="f2248"/>
                </a:lnTo>
                <a:close/>
                <a:moveTo>
                  <a:pt x="f2271" y="f2272"/>
                </a:moveTo>
                <a:cubicBezTo>
                  <a:pt x="f2273" y="f2274"/>
                  <a:pt x="f2275" y="f2276"/>
                  <a:pt x="f2277" y="f2278"/>
                </a:cubicBezTo>
                <a:cubicBezTo>
                  <a:pt x="f2279" y="f1149"/>
                  <a:pt x="f1053" y="f2280"/>
                  <a:pt x="f2281" y="f2282"/>
                </a:cubicBezTo>
                <a:cubicBezTo>
                  <a:pt x="f2283" y="f1163"/>
                  <a:pt x="f2284" y="f2285"/>
                  <a:pt x="f2286" y="f1351"/>
                </a:cubicBezTo>
                <a:lnTo>
                  <a:pt x="f2287" y="f2288"/>
                </a:lnTo>
                <a:cubicBezTo>
                  <a:pt x="f2289" y="f2290"/>
                  <a:pt x="f2291" y="f2288"/>
                  <a:pt x="f2292" y="f2272"/>
                </a:cubicBezTo>
                <a:close/>
                <a:moveTo>
                  <a:pt x="f2293" y="f2294"/>
                </a:moveTo>
                <a:cubicBezTo>
                  <a:pt x="f2295" y="f2296"/>
                  <a:pt x="f2297" y="f2298"/>
                  <a:pt x="f2299" y="f2300"/>
                </a:cubicBezTo>
                <a:cubicBezTo>
                  <a:pt x="f2301" y="f2302"/>
                  <a:pt x="f2303" y="f2304"/>
                  <a:pt x="f2305" y="f2306"/>
                </a:cubicBezTo>
                <a:cubicBezTo>
                  <a:pt x="f2307" y="f2308"/>
                  <a:pt x="f2309" y="f2310"/>
                  <a:pt x="f2311" y="f2312"/>
                </a:cubicBezTo>
                <a:cubicBezTo>
                  <a:pt x="f2311" y="f2313"/>
                  <a:pt x="f2311" y="f2314"/>
                  <a:pt x="f2311" y="f2315"/>
                </a:cubicBezTo>
                <a:cubicBezTo>
                  <a:pt x="f2316" y="f2317"/>
                  <a:pt x="f2318" y="f2319"/>
                  <a:pt x="f2293" y="f2320"/>
                </a:cubicBezTo>
                <a:close/>
                <a:moveTo>
                  <a:pt x="f1950" y="f2321"/>
                </a:moveTo>
                <a:cubicBezTo>
                  <a:pt x="f2322" y="f2225"/>
                  <a:pt x="f2323" y="f2324"/>
                  <a:pt x="f2325" y="f2326"/>
                </a:cubicBezTo>
                <a:cubicBezTo>
                  <a:pt x="f2327" y="f2328"/>
                  <a:pt x="f2329" y="f2330"/>
                  <a:pt x="f1935" y="f2331"/>
                </a:cubicBezTo>
                <a:cubicBezTo>
                  <a:pt x="f2332" y="f2333"/>
                  <a:pt x="f2334" y="f2335"/>
                  <a:pt x="f2336" y="f2337"/>
                </a:cubicBezTo>
                <a:cubicBezTo>
                  <a:pt x="f2338" y="f619"/>
                  <a:pt x="f1944" y="f1542"/>
                  <a:pt x="f1950" y="f2321"/>
                </a:cubicBezTo>
                <a:close/>
                <a:moveTo>
                  <a:pt x="f1621" y="f2339"/>
                </a:moveTo>
                <a:cubicBezTo>
                  <a:pt x="f2340" y="f2341"/>
                  <a:pt x="f2342" y="f2343"/>
                  <a:pt x="f2344" y="f2345"/>
                </a:cubicBezTo>
                <a:cubicBezTo>
                  <a:pt x="f2346" y="f2347"/>
                  <a:pt x="f2348" y="f2007"/>
                  <a:pt x="f2349" y="f2350"/>
                </a:cubicBezTo>
                <a:cubicBezTo>
                  <a:pt x="f2351" y="f251"/>
                  <a:pt x="f2352" y="f2353"/>
                  <a:pt x="f2354" y="f249"/>
                </a:cubicBezTo>
                <a:cubicBezTo>
                  <a:pt x="f2355" y="f2356"/>
                  <a:pt x="f2357" y="f245"/>
                  <a:pt x="f2358" y="f2359"/>
                </a:cubicBezTo>
                <a:close/>
                <a:moveTo>
                  <a:pt x="f2360" y="f2361"/>
                </a:moveTo>
                <a:cubicBezTo>
                  <a:pt x="f2362" y="f2363"/>
                  <a:pt x="f2364" y="f2365"/>
                  <a:pt x="f2366" y="f2367"/>
                </a:cubicBezTo>
                <a:cubicBezTo>
                  <a:pt x="f2167" y="f2368"/>
                  <a:pt x="f2161" y="f2369"/>
                  <a:pt x="f2370" y="f2371"/>
                </a:cubicBezTo>
                <a:cubicBezTo>
                  <a:pt x="f2172" y="f2372"/>
                  <a:pt x="f2373" y="f2374"/>
                  <a:pt x="f217" y="f2375"/>
                </a:cubicBezTo>
                <a:cubicBezTo>
                  <a:pt x="f2376" y="f2377"/>
                  <a:pt x="f2378" y="f2379"/>
                  <a:pt x="f2360" y="f2361"/>
                </a:cubicBezTo>
                <a:close/>
                <a:moveTo>
                  <a:pt x="f2380" y="f2381"/>
                </a:moveTo>
                <a:cubicBezTo>
                  <a:pt x="f1450" y="f2382"/>
                  <a:pt x="f2383" y="f2384"/>
                  <a:pt x="f2385" y="f2386"/>
                </a:cubicBezTo>
                <a:cubicBezTo>
                  <a:pt x="f2387" y="f2388"/>
                  <a:pt x="f2389" y="f2390"/>
                  <a:pt x="f2391" y="f2392"/>
                </a:cubicBezTo>
                <a:cubicBezTo>
                  <a:pt x="f1576" y="f2393"/>
                  <a:pt x="f2394" y="f2395"/>
                  <a:pt x="f2396" y="f2397"/>
                </a:cubicBezTo>
                <a:cubicBezTo>
                  <a:pt x="f2398" y="f2399"/>
                  <a:pt x="f2400" y="f2401"/>
                  <a:pt x="f1519" y="f1962"/>
                </a:cubicBezTo>
                <a:cubicBezTo>
                  <a:pt x="f2402" y="f2403"/>
                  <a:pt x="f2385" y="f2404"/>
                  <a:pt x="f2380" y="f2405"/>
                </a:cubicBezTo>
                <a:close/>
                <a:moveTo>
                  <a:pt x="f2406" y="f2407"/>
                </a:moveTo>
                <a:cubicBezTo>
                  <a:pt x="f162" y="f2408"/>
                  <a:pt x="f2409" y="f2410"/>
                  <a:pt x="f2411" y="f2412"/>
                </a:cubicBezTo>
                <a:cubicBezTo>
                  <a:pt x="f2413" y="f2414"/>
                  <a:pt x="f2415" y="f2416"/>
                  <a:pt x="f2417" y="f2418"/>
                </a:cubicBezTo>
                <a:cubicBezTo>
                  <a:pt x="f2419" y="f2420"/>
                  <a:pt x="f2421" y="f2422"/>
                  <a:pt x="f2423" y="f1582"/>
                </a:cubicBezTo>
                <a:cubicBezTo>
                  <a:pt x="f2424" y="f2241"/>
                  <a:pt x="f2425" y="f2426"/>
                  <a:pt x="f2406" y="f2427"/>
                </a:cubicBezTo>
                <a:close/>
                <a:moveTo>
                  <a:pt x="f2428" y="f2429"/>
                </a:moveTo>
                <a:cubicBezTo>
                  <a:pt x="f2430" y="f2431"/>
                  <a:pt x="f725" y="f2432"/>
                  <a:pt x="f727" y="f2433"/>
                </a:cubicBezTo>
                <a:cubicBezTo>
                  <a:pt x="f2434" y="f2435"/>
                  <a:pt x="f2436" y="f2432"/>
                  <a:pt x="f2437" y="f2438"/>
                </a:cubicBezTo>
                <a:cubicBezTo>
                  <a:pt x="f2439" y="f2440"/>
                  <a:pt x="f1804" y="f2441"/>
                  <a:pt x="f754" y="f2442"/>
                </a:cubicBezTo>
                <a:cubicBezTo>
                  <a:pt x="f2443" y="f2444"/>
                  <a:pt x="f2445" y="f2446"/>
                  <a:pt x="f2447" y="f2448"/>
                </a:cubicBezTo>
                <a:cubicBezTo>
                  <a:pt x="f1383" y="f1844"/>
                  <a:pt x="f2449" y="f2450"/>
                  <a:pt x="f2428" y="f2429"/>
                </a:cubicBezTo>
                <a:close/>
                <a:moveTo>
                  <a:pt x="f356" y="f2451"/>
                </a:moveTo>
                <a:cubicBezTo>
                  <a:pt x="f2452" y="f2453"/>
                  <a:pt x="f2406" y="f2454"/>
                  <a:pt x="f2455" y="f2456"/>
                </a:cubicBezTo>
                <a:cubicBezTo>
                  <a:pt x="f176" y="f2457"/>
                  <a:pt x="f542" y="f2458"/>
                  <a:pt x="f2459" y="f2460"/>
                </a:cubicBezTo>
                <a:cubicBezTo>
                  <a:pt x="f2461" y="f2462"/>
                  <a:pt x="f457" y="f365"/>
                  <a:pt x="f2463" y="f2464"/>
                </a:cubicBezTo>
                <a:cubicBezTo>
                  <a:pt x="f342" y="f309"/>
                  <a:pt x="f2465" y="f2466"/>
                  <a:pt x="f288" y="f2467"/>
                </a:cubicBezTo>
                <a:close/>
                <a:moveTo>
                  <a:pt x="f2468" y="f2469"/>
                </a:moveTo>
                <a:cubicBezTo>
                  <a:pt x="f1464" y="f2470"/>
                  <a:pt x="f2224" y="f2471"/>
                  <a:pt x="f1418" y="f2472"/>
                </a:cubicBezTo>
                <a:cubicBezTo>
                  <a:pt x="f2473" y="f2474"/>
                  <a:pt x="f2475" y="f2476"/>
                  <a:pt x="f531" y="f2477"/>
                </a:cubicBezTo>
                <a:cubicBezTo>
                  <a:pt x="f189" y="f2478"/>
                  <a:pt x="f463" y="f309"/>
                  <a:pt x="f1421" y="f327"/>
                </a:cubicBezTo>
                <a:cubicBezTo>
                  <a:pt x="f2479" y="f2466"/>
                  <a:pt x="f2480" y="f2481"/>
                  <a:pt x="f2468" y="f2469"/>
                </a:cubicBezTo>
                <a:close/>
                <a:moveTo>
                  <a:pt x="f2482" y="f2483"/>
                </a:moveTo>
                <a:cubicBezTo>
                  <a:pt x="f189" y="f2484"/>
                  <a:pt x="f2485" y="f2486"/>
                  <a:pt x="f184" y="f2375"/>
                </a:cubicBezTo>
                <a:cubicBezTo>
                  <a:pt x="f2487" y="f2488"/>
                  <a:pt x="f2489" y="f2490"/>
                  <a:pt x="f2482" y="f2491"/>
                </a:cubicBezTo>
                <a:cubicBezTo>
                  <a:pt x="f2492" y="f303"/>
                  <a:pt x="f2493" y="f2494"/>
                  <a:pt x="f2217" y="f2495"/>
                </a:cubicBezTo>
                <a:cubicBezTo>
                  <a:pt x="f202" y="f2496"/>
                  <a:pt x="f2497" y="f2498"/>
                  <a:pt x="f2482" y="f2499"/>
                </a:cubicBezTo>
                <a:close/>
                <a:moveTo>
                  <a:pt x="f2500" y="f2501"/>
                </a:moveTo>
                <a:cubicBezTo>
                  <a:pt x="f2502" y="f2166"/>
                  <a:pt x="f2503" y="f2164"/>
                  <a:pt x="f2504" y="f2505"/>
                </a:cubicBezTo>
                <a:cubicBezTo>
                  <a:pt x="f1988" y="f2180"/>
                  <a:pt x="f2506" y="f2507"/>
                  <a:pt x="f2508" y="f2509"/>
                </a:cubicBezTo>
                <a:cubicBezTo>
                  <a:pt x="f2510" y="f2509"/>
                  <a:pt x="f2511" y="f2509"/>
                  <a:pt x="f2325" y="f2509"/>
                </a:cubicBezTo>
                <a:cubicBezTo>
                  <a:pt x="f2512" y="f2513"/>
                  <a:pt x="f2514" y="f2343"/>
                  <a:pt x="f2515" y="f2516"/>
                </a:cubicBezTo>
                <a:cubicBezTo>
                  <a:pt x="f2143" y="f127"/>
                  <a:pt x="f2517" y="f2518"/>
                  <a:pt x="f2519" y="f2501"/>
                </a:cubicBezTo>
                <a:close/>
                <a:moveTo>
                  <a:pt x="f2520" y="f2521"/>
                </a:moveTo>
                <a:cubicBezTo>
                  <a:pt x="f2001" y="f2522"/>
                  <a:pt x="f2004" y="f2523"/>
                  <a:pt x="f2524" y="f2525"/>
                </a:cubicBezTo>
                <a:cubicBezTo>
                  <a:pt x="f2526" y="f2527"/>
                  <a:pt x="f2010" y="f2528"/>
                  <a:pt x="f2529" y="f2528"/>
                </a:cubicBezTo>
                <a:cubicBezTo>
                  <a:pt x="f2530" y="f2528"/>
                  <a:pt x="f2531" y="f2532"/>
                  <a:pt x="f2533" y="f2525"/>
                </a:cubicBezTo>
                <a:cubicBezTo>
                  <a:pt x="f2534" y="f2535"/>
                  <a:pt x="f2536" y="f2537"/>
                  <a:pt x="f2520" y="f341"/>
                </a:cubicBezTo>
                <a:close/>
                <a:moveTo>
                  <a:pt x="f2538" y="f2539"/>
                </a:moveTo>
                <a:cubicBezTo>
                  <a:pt x="f2538" y="f2539"/>
                  <a:pt x="f2540" y="f2541"/>
                  <a:pt x="f2542" y="f2543"/>
                </a:cubicBezTo>
                <a:cubicBezTo>
                  <a:pt x="f578" y="f2544"/>
                  <a:pt x="f2545" y="f2546"/>
                  <a:pt x="f1587" y="f2547"/>
                </a:cubicBezTo>
                <a:cubicBezTo>
                  <a:pt x="f578" y="f2548"/>
                  <a:pt x="f2549" y="f2550"/>
                  <a:pt x="f102" y="f2551"/>
                </a:cubicBezTo>
                <a:cubicBezTo>
                  <a:pt x="f2552" y="f2553"/>
                  <a:pt x="f2554" y="f2555"/>
                  <a:pt x="f2538" y="f2556"/>
                </a:cubicBezTo>
                <a:close/>
                <a:moveTo>
                  <a:pt x="f2557" y="f2015"/>
                </a:moveTo>
                <a:cubicBezTo>
                  <a:pt x="f2558" y="f127"/>
                  <a:pt x="f2559" y="f2007"/>
                  <a:pt x="f2560" y="f2005"/>
                </a:cubicBezTo>
                <a:cubicBezTo>
                  <a:pt x="f2561" y="f2562"/>
                  <a:pt x="f2563" y="f2564"/>
                  <a:pt x="f2565" y="f2566"/>
                </a:cubicBezTo>
                <a:cubicBezTo>
                  <a:pt x="f2567" y="f2568"/>
                  <a:pt x="f5" y="f2569"/>
                  <a:pt x="f5" y="f2570"/>
                </a:cubicBezTo>
                <a:cubicBezTo>
                  <a:pt x="f5" y="f278"/>
                  <a:pt x="f2571" y="f2572"/>
                  <a:pt x="f2557" y="f2015"/>
                </a:cubicBezTo>
                <a:close/>
                <a:moveTo>
                  <a:pt x="f2573" y="f1708"/>
                </a:moveTo>
                <a:cubicBezTo>
                  <a:pt x="f2574" y="f2575"/>
                  <a:pt x="f818" y="f2576"/>
                  <a:pt x="f2577" y="f2578"/>
                </a:cubicBezTo>
                <a:cubicBezTo>
                  <a:pt x="f2579" y="f2580"/>
                  <a:pt x="f1732" y="f2581"/>
                  <a:pt x="f2582" y="f2583"/>
                </a:cubicBezTo>
                <a:cubicBezTo>
                  <a:pt x="f2584" y="f2585"/>
                  <a:pt x="f2586" y="f2587"/>
                  <a:pt x="f1732" y="f2588"/>
                </a:cubicBezTo>
                <a:lnTo>
                  <a:pt x="f2589" y="f1708"/>
                </a:lnTo>
                <a:close/>
                <a:moveTo>
                  <a:pt x="f2155" y="f2590"/>
                </a:moveTo>
                <a:cubicBezTo>
                  <a:pt x="f2591" y="f2592"/>
                  <a:pt x="f2593" y="f2594"/>
                  <a:pt x="f2595" y="f2596"/>
                </a:cubicBezTo>
                <a:cubicBezTo>
                  <a:pt x="f2597" y="f2598"/>
                  <a:pt x="f2599" y="f2600"/>
                  <a:pt x="f2601" y="f2602"/>
                </a:cubicBezTo>
                <a:cubicBezTo>
                  <a:pt x="f2512" y="f2235"/>
                  <a:pt x="f2146" y="f2603"/>
                  <a:pt x="f2153" y="f2604"/>
                </a:cubicBezTo>
                <a:cubicBezTo>
                  <a:pt x="f2197" y="f2605"/>
                  <a:pt x="f2183" y="f2606"/>
                  <a:pt x="f2155" y="f2607"/>
                </a:cubicBezTo>
                <a:close/>
                <a:moveTo>
                  <a:pt x="f2608" y="f2609"/>
                </a:moveTo>
                <a:cubicBezTo>
                  <a:pt x="f2610" y="f2611"/>
                  <a:pt x="f2612" y="f2613"/>
                  <a:pt x="f2614" y="f2615"/>
                </a:cubicBezTo>
                <a:cubicBezTo>
                  <a:pt x="f2616" y="f2615"/>
                  <a:pt x="f2617" y="f2615"/>
                  <a:pt x="f2618" y="f2615"/>
                </a:cubicBezTo>
                <a:lnTo>
                  <a:pt x="f2618" y="f2619"/>
                </a:lnTo>
                <a:cubicBezTo>
                  <a:pt x="f2620" y="f2619"/>
                  <a:pt x="f2621" y="f2622"/>
                  <a:pt x="f2608" y="f2609"/>
                </a:cubicBezTo>
                <a:close/>
                <a:moveTo>
                  <a:pt x="f2623" y="f2624"/>
                </a:moveTo>
                <a:cubicBezTo>
                  <a:pt x="f310" y="f2625"/>
                  <a:pt x="f2626" y="f2627"/>
                  <a:pt x="f2628" y="f2629"/>
                </a:cubicBezTo>
                <a:cubicBezTo>
                  <a:pt x="f2630" y="f2631"/>
                  <a:pt x="f2632" y="f2633"/>
                  <a:pt x="f2634" y="f2635"/>
                </a:cubicBezTo>
                <a:cubicBezTo>
                  <a:pt x="f2636" y="f2637"/>
                  <a:pt x="f1519" y="f2638"/>
                  <a:pt x="f2639" y="f2640"/>
                </a:cubicBezTo>
                <a:cubicBezTo>
                  <a:pt x="f2641" y="f2642"/>
                  <a:pt x="f1513" y="f2643"/>
                  <a:pt x="f1574" y="f2624"/>
                </a:cubicBezTo>
                <a:close/>
                <a:moveTo>
                  <a:pt x="f2526" y="f2644"/>
                </a:moveTo>
                <a:cubicBezTo>
                  <a:pt x="f2075" y="f2645"/>
                  <a:pt x="f1629" y="f2646"/>
                  <a:pt x="f2647" y="f2648"/>
                </a:cubicBezTo>
                <a:cubicBezTo>
                  <a:pt x="f2649" y="f2650"/>
                  <a:pt x="f2651" y="f2652"/>
                  <a:pt x="f2533" y="f2653"/>
                </a:cubicBezTo>
                <a:cubicBezTo>
                  <a:pt x="f2654" y="f2655"/>
                  <a:pt x="f2656" y="f2657"/>
                  <a:pt x="f2658" y="f2659"/>
                </a:cubicBezTo>
                <a:cubicBezTo>
                  <a:pt x="f2658" y="f2659"/>
                  <a:pt x="f2660" y="f2661"/>
                  <a:pt x="f2526" y="f2644"/>
                </a:cubicBezTo>
                <a:close/>
                <a:moveTo>
                  <a:pt x="f2662" y="f2663"/>
                </a:moveTo>
                <a:cubicBezTo>
                  <a:pt x="f2047" y="f2664"/>
                  <a:pt x="f2665" y="f2666"/>
                  <a:pt x="f2351" y="f2667"/>
                </a:cubicBezTo>
                <a:cubicBezTo>
                  <a:pt x="f2668" y="f2669"/>
                  <a:pt x="f2047" y="f2670"/>
                  <a:pt x="f2671" y="f2672"/>
                </a:cubicBezTo>
                <a:cubicBezTo>
                  <a:pt x="f2067" y="f2673"/>
                  <a:pt x="f2674" y="f2675"/>
                  <a:pt x="f2025" y="f2676"/>
                </a:cubicBezTo>
                <a:cubicBezTo>
                  <a:pt x="f2677" y="f2667"/>
                  <a:pt x="f2065" y="f2678"/>
                  <a:pt x="f2662" y="f2679"/>
                </a:cubicBezTo>
                <a:close/>
                <a:moveTo>
                  <a:pt x="f478" y="f2680"/>
                </a:moveTo>
                <a:cubicBezTo>
                  <a:pt x="f2681" y="f2682"/>
                  <a:pt x="f2683" y="f2684"/>
                  <a:pt x="f2685" y="f2686"/>
                </a:cubicBezTo>
                <a:cubicBezTo>
                  <a:pt x="f2687" y="f2688"/>
                  <a:pt x="f2689" y="f2690"/>
                  <a:pt x="f2691" y="f2692"/>
                </a:cubicBezTo>
                <a:cubicBezTo>
                  <a:pt x="f2693" y="f2694"/>
                  <a:pt x="f1922" y="f2695"/>
                  <a:pt x="f2138" y="f2696"/>
                </a:cubicBezTo>
                <a:cubicBezTo>
                  <a:pt x="f2697" y="f2696"/>
                  <a:pt x="f2698" y="f2699"/>
                  <a:pt x="f1912" y="f2680"/>
                </a:cubicBezTo>
                <a:close/>
                <a:moveTo>
                  <a:pt x="f2119" y="f2483"/>
                </a:moveTo>
                <a:cubicBezTo>
                  <a:pt x="f2700" y="f2701"/>
                  <a:pt x="f2702" y="f2703"/>
                  <a:pt x="f2132" y="f2704"/>
                </a:cubicBezTo>
                <a:cubicBezTo>
                  <a:pt x="f472" y="f1402"/>
                  <a:pt x="f2705" y="f2706"/>
                  <a:pt x="f2707" y="f301"/>
                </a:cubicBezTo>
                <a:cubicBezTo>
                  <a:pt x="f2708" y="f2709"/>
                  <a:pt x="f519" y="f2361"/>
                  <a:pt x="f2710" y="f2711"/>
                </a:cubicBezTo>
                <a:cubicBezTo>
                  <a:pt x="f2712" y="f355"/>
                  <a:pt x="f1900" y="f2713"/>
                  <a:pt x="f2115" y="f2714"/>
                </a:cubicBezTo>
                <a:cubicBezTo>
                  <a:pt x="f1902" y="f2715"/>
                  <a:pt x="f2716" y="f2701"/>
                  <a:pt x="f261" y="f2499"/>
                </a:cubicBez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6153C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84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84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6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3797363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5718" y="2052831"/>
            <a:ext cx="5181600" cy="3797362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8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88">
            <a:extLst>
              <a:ext uri="{FF2B5EF4-FFF2-40B4-BE49-F238E27FC236}">
                <a16:creationId xmlns:a16="http://schemas.microsoft.com/office/drawing/2014/main" id="{C99BA1DA-188A-CDEC-BD20-7451982E95BF}"/>
              </a:ext>
            </a:extLst>
          </p:cNvPr>
          <p:cNvSpPr>
            <a:spLocks/>
          </p:cNvSpPr>
          <p:nvPr userDrawn="1"/>
        </p:nvSpPr>
        <p:spPr>
          <a:xfrm flipH="1">
            <a:off x="-79585" y="679101"/>
            <a:ext cx="5617250" cy="6263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1334"/>
              <a:gd name="f7" fmla="val 6435286"/>
              <a:gd name="f8" fmla="val 2086197"/>
              <a:gd name="f9" fmla="val 1527010"/>
              <a:gd name="f10" fmla="val 2090960"/>
              <a:gd name="f11" fmla="val 1522247"/>
              <a:gd name="f12" fmla="val 2109535"/>
              <a:gd name="f13" fmla="val 1507958"/>
              <a:gd name="f14" fmla="val 2137637"/>
              <a:gd name="f15" fmla="val 1486524"/>
              <a:gd name="f16" fmla="val 2132874"/>
              <a:gd name="f17" fmla="val 1493192"/>
              <a:gd name="f18" fmla="val 2129064"/>
              <a:gd name="f19" fmla="val 1500337"/>
              <a:gd name="f20" fmla="val 2127635"/>
              <a:gd name="f21" fmla="val 2122872"/>
              <a:gd name="f22" fmla="val 1531296"/>
              <a:gd name="f23" fmla="val 1553206"/>
              <a:gd name="f24" fmla="val 2097151"/>
              <a:gd name="f25" fmla="val 1574640"/>
              <a:gd name="f26" fmla="val 2094770"/>
              <a:gd name="f27" fmla="val 1578927"/>
              <a:gd name="f28" fmla="val 2081434"/>
              <a:gd name="f29" fmla="val 1577021"/>
              <a:gd name="f30" fmla="val 2073336"/>
              <a:gd name="f31" fmla="val 2063811"/>
              <a:gd name="f32" fmla="val 2054761"/>
              <a:gd name="f33" fmla="val 2045235"/>
              <a:gd name="f34" fmla="val 1573687"/>
              <a:gd name="f35" fmla="val 2039996"/>
              <a:gd name="f36" fmla="val 1597978"/>
              <a:gd name="f37" fmla="val 2034280"/>
              <a:gd name="f38" fmla="val 1621793"/>
              <a:gd name="f39" fmla="val 2028564"/>
              <a:gd name="f40" fmla="val 1647038"/>
              <a:gd name="f41" fmla="val 2033804"/>
              <a:gd name="f42" fmla="val 1646085"/>
              <a:gd name="f43" fmla="val 2041424"/>
              <a:gd name="f44" fmla="val 1644656"/>
              <a:gd name="f45" fmla="val 2049045"/>
              <a:gd name="f46" fmla="val 1643227"/>
              <a:gd name="f47" fmla="val 2050950"/>
              <a:gd name="f48" fmla="val 1646561"/>
              <a:gd name="f49" fmla="val 2052379"/>
              <a:gd name="f50" fmla="val 1649419"/>
              <a:gd name="f51" fmla="val 2054285"/>
              <a:gd name="f52" fmla="val 1652753"/>
              <a:gd name="f53" fmla="val 1942830"/>
              <a:gd name="f54" fmla="val 1729437"/>
              <a:gd name="f55" fmla="val 1939972"/>
              <a:gd name="f56" fmla="val 1727532"/>
              <a:gd name="f57" fmla="val 1937591"/>
              <a:gd name="f58" fmla="val 1725151"/>
              <a:gd name="f59" fmla="val 1934733"/>
              <a:gd name="f60" fmla="val 1723246"/>
              <a:gd name="f61" fmla="val 1974742"/>
              <a:gd name="f62" fmla="val 1682284"/>
              <a:gd name="f63" fmla="val 2024754"/>
              <a:gd name="f64" fmla="val 2014751"/>
              <a:gd name="f65" fmla="val 1577498"/>
              <a:gd name="f66" fmla="val 2026183"/>
              <a:gd name="f67" fmla="val 1576069"/>
              <a:gd name="f68" fmla="val 2035709"/>
              <a:gd name="f69" fmla="val 1575116"/>
              <a:gd name="f70" fmla="val 2044758"/>
              <a:gd name="f71" fmla="val 2058571"/>
              <a:gd name="f72" fmla="val 1558446"/>
              <a:gd name="f73" fmla="val 2071908"/>
              <a:gd name="f74" fmla="val 1542251"/>
              <a:gd name="f75" fmla="val 1527486"/>
              <a:gd name="f76" fmla="val 2147163"/>
              <a:gd name="f77" fmla="val 1479380"/>
              <a:gd name="f78" fmla="val 2157642"/>
              <a:gd name="f79" fmla="val 1471283"/>
              <a:gd name="f80" fmla="val 2169549"/>
              <a:gd name="f81" fmla="val 1462709"/>
              <a:gd name="f82" fmla="val 2157165"/>
              <a:gd name="f83" fmla="val 1466996"/>
              <a:gd name="f84" fmla="val 2145734"/>
              <a:gd name="f85" fmla="val 1475569"/>
              <a:gd name="f86" fmla="val 5749901"/>
              <a:gd name="f87" fmla="val 3127380"/>
              <a:gd name="f88" fmla="val 5734183"/>
              <a:gd name="f89" fmla="val 3124998"/>
              <a:gd name="f90" fmla="val 5718465"/>
              <a:gd name="f91" fmla="val 3123093"/>
              <a:gd name="f92" fmla="val 5703223"/>
              <a:gd name="f93" fmla="val 3120711"/>
              <a:gd name="f94" fmla="val 6426237"/>
              <a:gd name="f95" fmla="val 1076439"/>
              <a:gd name="f96" fmla="val 1091205"/>
              <a:gd name="f97" fmla="val 6394801"/>
              <a:gd name="f98" fmla="val 1072629"/>
              <a:gd name="f99" fmla="val 6403851"/>
              <a:gd name="f100" fmla="val 1052148"/>
              <a:gd name="f101" fmla="val 6410995"/>
              <a:gd name="f102" fmla="val 1027857"/>
              <a:gd name="f103" fmla="val 6412901"/>
              <a:gd name="f104" fmla="val 994039"/>
              <a:gd name="f105" fmla="val 6415759"/>
              <a:gd name="f106" fmla="val 861151"/>
              <a:gd name="f107" fmla="val 6419569"/>
              <a:gd name="f108" fmla="val 827810"/>
              <a:gd name="f109" fmla="val 6408138"/>
              <a:gd name="f110" fmla="val 829716"/>
              <a:gd name="f111" fmla="val 6384799"/>
              <a:gd name="f112" fmla="val 836384"/>
              <a:gd name="f113" fmla="val 6380512"/>
              <a:gd name="f114" fmla="val 907353"/>
              <a:gd name="f115" fmla="val 6334788"/>
              <a:gd name="f116" fmla="val 954030"/>
              <a:gd name="f117" fmla="val 6266200"/>
              <a:gd name="f118" fmla="val 1004042"/>
              <a:gd name="f119" fmla="val 6201423"/>
              <a:gd name="f120" fmla="val 1012615"/>
              <a:gd name="f121" fmla="val 6189992"/>
              <a:gd name="f122" fmla="val 1014520"/>
              <a:gd name="f123" fmla="val 6165224"/>
              <a:gd name="f124" fmla="val 1007852"/>
              <a:gd name="f125" fmla="val 6152841"/>
              <a:gd name="f126" fmla="val 1000231"/>
              <a:gd name="f127" fmla="val 6139028"/>
              <a:gd name="f128" fmla="val 954506"/>
              <a:gd name="f129" fmla="val 6148554"/>
              <a:gd name="f130" fmla="val 946886"/>
              <a:gd name="f131" fmla="val 6164748"/>
              <a:gd name="f132" fmla="val 939265"/>
              <a:gd name="f133" fmla="val 6181419"/>
              <a:gd name="f134" fmla="val 932120"/>
              <a:gd name="f135" fmla="val 6199995"/>
              <a:gd name="f136" fmla="val 931644"/>
              <a:gd name="f137" fmla="val 6217617"/>
              <a:gd name="f138" fmla="val 930215"/>
              <a:gd name="f139" fmla="val 6269534"/>
              <a:gd name="f140" fmla="val 916402"/>
              <a:gd name="f141" fmla="val 6287634"/>
              <a:gd name="f142" fmla="val 867343"/>
              <a:gd name="f143" fmla="val 6300017"/>
              <a:gd name="f144" fmla="val 849720"/>
              <a:gd name="f145" fmla="val 6304304"/>
              <a:gd name="f146" fmla="val 834002"/>
              <a:gd name="f147" fmla="val 6314782"/>
              <a:gd name="f148" fmla="val 816856"/>
              <a:gd name="f149" fmla="val 6320975"/>
              <a:gd name="f150" fmla="val 805901"/>
              <a:gd name="f151" fmla="val 6325261"/>
              <a:gd name="f152" fmla="val 793993"/>
              <a:gd name="f153" fmla="val 6327167"/>
              <a:gd name="f154" fmla="val 782562"/>
              <a:gd name="f155" fmla="val 6329548"/>
              <a:gd name="f156" fmla="val 767797"/>
              <a:gd name="f157" fmla="val 6332406"/>
              <a:gd name="f158" fmla="val 753031"/>
              <a:gd name="f159" fmla="val 6335740"/>
              <a:gd name="f160" fmla="val 737790"/>
              <a:gd name="f161" fmla="val 6337169"/>
              <a:gd name="f162" fmla="val 722072"/>
              <a:gd name="f163" fmla="val 6338121"/>
              <a:gd name="f164" fmla="val 705877"/>
              <a:gd name="f165" fmla="val 686825"/>
              <a:gd name="f166" fmla="val 6336693"/>
              <a:gd name="f167" fmla="val 6338597"/>
              <a:gd name="f168" fmla="val 689207"/>
              <a:gd name="f169" fmla="val 6349553"/>
              <a:gd name="f170" fmla="val 691112"/>
              <a:gd name="f171" fmla="val 6360032"/>
              <a:gd name="f172" fmla="val 693017"/>
              <a:gd name="f173" fmla="val 6369557"/>
              <a:gd name="f174" fmla="val 700162"/>
              <a:gd name="f175" fmla="val 6381941"/>
              <a:gd name="f176" fmla="val 696351"/>
              <a:gd name="f177" fmla="val 6388609"/>
              <a:gd name="f178" fmla="val 686349"/>
              <a:gd name="f179" fmla="val 6405756"/>
              <a:gd name="f180" fmla="val 672060"/>
              <a:gd name="f181" fmla="val 6420045"/>
              <a:gd name="f182" fmla="val 659676"/>
              <a:gd name="f183" fmla="val 6435287"/>
              <a:gd name="f184" fmla="val 654913"/>
              <a:gd name="f185" fmla="val 649198"/>
              <a:gd name="f186" fmla="val 6405280"/>
              <a:gd name="f187" fmla="val 646340"/>
              <a:gd name="f188" fmla="val 6390038"/>
              <a:gd name="f189" fmla="val 643958"/>
              <a:gd name="f190" fmla="val 6377178"/>
              <a:gd name="f191" fmla="val 6363365"/>
              <a:gd name="f192" fmla="val 642053"/>
              <a:gd name="f193" fmla="val 6348124"/>
              <a:gd name="f194" fmla="val 637767"/>
              <a:gd name="f195" fmla="val 6347171"/>
              <a:gd name="f196" fmla="val 633480"/>
              <a:gd name="f197" fmla="val 6345742"/>
              <a:gd name="f198" fmla="val 627764"/>
              <a:gd name="f199" fmla="val 6359079"/>
              <a:gd name="f200" fmla="val 617762"/>
              <a:gd name="f201" fmla="val 6372415"/>
              <a:gd name="f202" fmla="val 616809"/>
              <a:gd name="f203" fmla="val 6385751"/>
              <a:gd name="f204" fmla="val 613951"/>
              <a:gd name="f205" fmla="val 340555"/>
              <a:gd name="f206" fmla="val 6410043"/>
              <a:gd name="f207" fmla="val 348176"/>
              <a:gd name="f208" fmla="val 6402898"/>
              <a:gd name="f209" fmla="val 368180"/>
              <a:gd name="f210" fmla="val 6384323"/>
              <a:gd name="f211" fmla="val 389138"/>
              <a:gd name="f212" fmla="val 6366223"/>
              <a:gd name="f213" fmla="val 411047"/>
              <a:gd name="f214" fmla="val 6350029"/>
              <a:gd name="f215" fmla="val 418192"/>
              <a:gd name="f216" fmla="val 6344790"/>
              <a:gd name="f217" fmla="val 434386"/>
              <a:gd name="f218" fmla="val 6342885"/>
              <a:gd name="f219" fmla="val 440578"/>
              <a:gd name="f220" fmla="val 6347647"/>
              <a:gd name="f221" fmla="val 459154"/>
              <a:gd name="f222" fmla="val 6361460"/>
              <a:gd name="f223" fmla="val 471061"/>
              <a:gd name="f224" fmla="val 6353839"/>
              <a:gd name="f225" fmla="val 482969"/>
              <a:gd name="f226" fmla="val 6340027"/>
              <a:gd name="f227" fmla="val 508213"/>
              <a:gd name="f228" fmla="val 6309543"/>
              <a:gd name="f229" fmla="val 533457"/>
              <a:gd name="f230" fmla="val 6279060"/>
              <a:gd name="f231" fmla="val 558701"/>
              <a:gd name="f232" fmla="val 6248577"/>
              <a:gd name="f233" fmla="val 556319"/>
              <a:gd name="f234" fmla="val 6246196"/>
              <a:gd name="f235" fmla="val 553938"/>
              <a:gd name="f236" fmla="val 6243337"/>
              <a:gd name="f237" fmla="val 551556"/>
              <a:gd name="f238" fmla="val 6240956"/>
              <a:gd name="f239" fmla="val 484874"/>
              <a:gd name="f240" fmla="val 492019"/>
              <a:gd name="f241" fmla="val 6215236"/>
              <a:gd name="f242" fmla="val 499163"/>
              <a:gd name="f243" fmla="val 6194278"/>
              <a:gd name="f244" fmla="val 502497"/>
              <a:gd name="f245" fmla="val 6173322"/>
              <a:gd name="f246" fmla="val 504402"/>
              <a:gd name="f247" fmla="val 6161414"/>
              <a:gd name="f248" fmla="val 498210"/>
              <a:gd name="f249" fmla="val 6148077"/>
              <a:gd name="f250" fmla="val 6135694"/>
              <a:gd name="f251" fmla="val 6126168"/>
              <a:gd name="f252" fmla="val 6111879"/>
              <a:gd name="f253" fmla="val 505355"/>
              <a:gd name="f254" fmla="val 6107592"/>
              <a:gd name="f255" fmla="val 522502"/>
              <a:gd name="f256" fmla="val 6095685"/>
              <a:gd name="f257" fmla="val 542983"/>
              <a:gd name="f258" fmla="val 6088064"/>
              <a:gd name="f259" fmla="val 565369"/>
              <a:gd name="f260" fmla="val 6076633"/>
              <a:gd name="f261" fmla="val 567274"/>
              <a:gd name="f262" fmla="val 6112831"/>
              <a:gd name="f263" fmla="val 569656"/>
              <a:gd name="f264" fmla="val 6149030"/>
              <a:gd name="f265" fmla="val 571561"/>
              <a:gd name="f266" fmla="val 6185705"/>
              <a:gd name="f267" fmla="val 576324"/>
              <a:gd name="f268" fmla="val 6186181"/>
              <a:gd name="f269" fmla="val 581087"/>
              <a:gd name="f270" fmla="val 6186658"/>
              <a:gd name="f271" fmla="val 585850"/>
              <a:gd name="f272" fmla="val 6187610"/>
              <a:gd name="f273" fmla="val 592042"/>
              <a:gd name="f274" fmla="val 6166653"/>
              <a:gd name="f275" fmla="val 599186"/>
              <a:gd name="f276" fmla="val 6145696"/>
              <a:gd name="f277" fmla="val 603949"/>
              <a:gd name="f278" fmla="val 6124739"/>
              <a:gd name="f279" fmla="val 613475"/>
              <a:gd name="f280" fmla="val 6083301"/>
              <a:gd name="f281" fmla="val 629669"/>
              <a:gd name="f282" fmla="val 6069012"/>
              <a:gd name="f283" fmla="val 670631"/>
              <a:gd name="f284" fmla="val 6057580"/>
              <a:gd name="f285" fmla="val 6052341"/>
              <a:gd name="f286" fmla="val 707783"/>
              <a:gd name="f287" fmla="val 6039481"/>
              <a:gd name="f288" fmla="val 721119"/>
              <a:gd name="f289" fmla="val 6025668"/>
              <a:gd name="f290" fmla="val 743029"/>
              <a:gd name="f291" fmla="val 6002806"/>
              <a:gd name="f292" fmla="val 760176"/>
              <a:gd name="f293" fmla="val 5975181"/>
              <a:gd name="f294" fmla="val 780657"/>
              <a:gd name="f295" fmla="val 5950889"/>
              <a:gd name="f296" fmla="val 787325"/>
              <a:gd name="f297" fmla="val 5942792"/>
              <a:gd name="f298" fmla="val 797327"/>
              <a:gd name="f299" fmla="val 5933266"/>
              <a:gd name="f300" fmla="val 806853"/>
              <a:gd name="f301" fmla="val 5932314"/>
              <a:gd name="f302" fmla="val 841623"/>
              <a:gd name="f303" fmla="val 5928503"/>
              <a:gd name="f304" fmla="val 854007"/>
              <a:gd name="f305" fmla="val 5905164"/>
              <a:gd name="f306" fmla="val 864962"/>
              <a:gd name="f307" fmla="val 5877062"/>
              <a:gd name="f308" fmla="val 887824"/>
              <a:gd name="f309" fmla="val 5819907"/>
              <a:gd name="f310" fmla="val 913068"/>
              <a:gd name="f311" fmla="val 5763227"/>
              <a:gd name="f312" fmla="val 936407"/>
              <a:gd name="f313" fmla="val 5706547"/>
              <a:gd name="f314" fmla="val 939741"/>
              <a:gd name="f315" fmla="val 5698926"/>
              <a:gd name="f316" fmla="val 940217"/>
              <a:gd name="f317" fmla="val 5690829"/>
              <a:gd name="f318" fmla="val 937836"/>
              <a:gd name="f319" fmla="val 5679874"/>
              <a:gd name="f320" fmla="val 924023"/>
              <a:gd name="f321" fmla="val 5730362"/>
              <a:gd name="f322" fmla="val 853531"/>
              <a:gd name="f323" fmla="val 5727028"/>
              <a:gd name="f324" fmla="val 845434"/>
              <a:gd name="f325" fmla="val 5782279"/>
              <a:gd name="f326" fmla="val 844481"/>
              <a:gd name="f327" fmla="val 5787995"/>
              <a:gd name="f328" fmla="val 838765"/>
              <a:gd name="f329" fmla="val 5794186"/>
              <a:gd name="f330" fmla="val 833050"/>
              <a:gd name="f331" fmla="val 5797520"/>
              <a:gd name="f332" fmla="val 783038"/>
              <a:gd name="f333" fmla="val 5827527"/>
              <a:gd name="f334" fmla="val 766844"/>
              <a:gd name="f335" fmla="val 5880873"/>
              <a:gd name="f336" fmla="val 741600"/>
              <a:gd name="f337" fmla="val 5928027"/>
              <a:gd name="f338" fmla="val 729693"/>
              <a:gd name="f339" fmla="val 5950413"/>
              <a:gd name="f340" fmla="val 715880"/>
              <a:gd name="f341" fmla="val 5971846"/>
              <a:gd name="f342" fmla="val 701114"/>
              <a:gd name="f343" fmla="val 5992327"/>
              <a:gd name="f344" fmla="val 696828"/>
              <a:gd name="f345" fmla="val 5998043"/>
              <a:gd name="f346" fmla="val 683968"/>
              <a:gd name="f347" fmla="val 675394"/>
              <a:gd name="f348" fmla="val 6000901"/>
              <a:gd name="f349" fmla="val 5991851"/>
              <a:gd name="f350" fmla="val 671108"/>
              <a:gd name="f351" fmla="val 5981372"/>
              <a:gd name="f352" fmla="val 674918"/>
              <a:gd name="f353" fmla="val 5974228"/>
              <a:gd name="f354" fmla="val 697304"/>
              <a:gd name="f355" fmla="val 5932790"/>
              <a:gd name="f356" fmla="val 721595"/>
              <a:gd name="f357" fmla="val 5892304"/>
              <a:gd name="f358" fmla="val 745410"/>
              <a:gd name="f359" fmla="val 5851342"/>
              <a:gd name="f360" fmla="val 750173"/>
              <a:gd name="f361" fmla="val 5842769"/>
              <a:gd name="f362" fmla="val 755889"/>
              <a:gd name="f363" fmla="val 5834195"/>
              <a:gd name="f364" fmla="val 758271"/>
              <a:gd name="f365" fmla="val 5824669"/>
              <a:gd name="f366" fmla="val 763510"/>
              <a:gd name="f367" fmla="val 5805141"/>
              <a:gd name="f368" fmla="val 775417"/>
              <a:gd name="f369" fmla="val 5797044"/>
              <a:gd name="f370" fmla="val 793040"/>
              <a:gd name="f371" fmla="val 5785613"/>
              <a:gd name="f372" fmla="val 818284"/>
              <a:gd name="f373" fmla="val 5769418"/>
              <a:gd name="f374" fmla="val 5734172"/>
              <a:gd name="f375" fmla="val 5704166"/>
              <a:gd name="f376" fmla="val 5641770"/>
              <a:gd name="f377" fmla="val 847815"/>
              <a:gd name="f378" fmla="val 5577469"/>
              <a:gd name="f379" fmla="val 5514122"/>
              <a:gd name="f380" fmla="val 839242"/>
              <a:gd name="f381" fmla="val 5509358"/>
              <a:gd name="f382" fmla="val 828763"/>
              <a:gd name="f383" fmla="val 5522219"/>
              <a:gd name="f384" fmla="val 818761"/>
              <a:gd name="f385" fmla="val 5536032"/>
              <a:gd name="f386" fmla="val 5546986"/>
              <a:gd name="f387" fmla="val 799232"/>
              <a:gd name="f388" fmla="val 5554131"/>
              <a:gd name="f389" fmla="val 5556988"/>
              <a:gd name="f390" fmla="val 777323"/>
              <a:gd name="f391" fmla="val 5561275"/>
              <a:gd name="f392" fmla="val 5550320"/>
              <a:gd name="f393" fmla="val 5536508"/>
              <a:gd name="f394" fmla="val 771607"/>
              <a:gd name="f395" fmla="val 5528887"/>
              <a:gd name="f396" fmla="val 791612"/>
              <a:gd name="f397" fmla="val 5492212"/>
              <a:gd name="f398" fmla="val 814950"/>
              <a:gd name="f399" fmla="val 5457442"/>
              <a:gd name="f400" fmla="val 837336"/>
              <a:gd name="f401" fmla="val 5422196"/>
              <a:gd name="f402" fmla="val 5411241"/>
              <a:gd name="f403" fmla="val 5401238"/>
              <a:gd name="f404" fmla="val 860199"/>
              <a:gd name="f405" fmla="val 5389807"/>
              <a:gd name="f406" fmla="val 873059"/>
              <a:gd name="f407" fmla="val 5367897"/>
              <a:gd name="f408" fmla="val 874012"/>
              <a:gd name="f409" fmla="val 5349798"/>
              <a:gd name="f410" fmla="val 845910"/>
              <a:gd name="f411" fmla="val 5335985"/>
              <a:gd name="f412" fmla="val 817332"/>
              <a:gd name="f413" fmla="val 5322649"/>
              <a:gd name="f414" fmla="val 819237"/>
              <a:gd name="f415" fmla="val 5308836"/>
              <a:gd name="f416" fmla="val 5280258"/>
              <a:gd name="f417" fmla="val 849244"/>
              <a:gd name="f418" fmla="val 5264540"/>
              <a:gd name="f419" fmla="val 5241678"/>
              <a:gd name="f420" fmla="val 5222149"/>
              <a:gd name="f421" fmla="val 851625"/>
              <a:gd name="f422" fmla="val 5220720"/>
              <a:gd name="f423" fmla="val 5219292"/>
              <a:gd name="f424" fmla="val 846862"/>
              <a:gd name="f425" fmla="val 5217863"/>
              <a:gd name="f426" fmla="val 5252632"/>
              <a:gd name="f427" fmla="val 789706"/>
              <a:gd name="f428" fmla="val 5286926"/>
              <a:gd name="f429" fmla="val 761128"/>
              <a:gd name="f430" fmla="val 5321696"/>
              <a:gd name="f431" fmla="val 756842"/>
              <a:gd name="f432" fmla="val 5319791"/>
              <a:gd name="f433" fmla="val 5318362"/>
              <a:gd name="f434" fmla="val 748745"/>
              <a:gd name="f435" fmla="val 5316457"/>
              <a:gd name="f436" fmla="val 5300739"/>
              <a:gd name="f437" fmla="val 5285021"/>
              <a:gd name="f438" fmla="val 747792"/>
              <a:gd name="f439" fmla="val 5269779"/>
              <a:gd name="f440" fmla="val 746839"/>
              <a:gd name="f441" fmla="val 5263111"/>
              <a:gd name="f442" fmla="val 5257395"/>
              <a:gd name="f443" fmla="val 732550"/>
              <a:gd name="f444" fmla="val 5251204"/>
              <a:gd name="f445" fmla="val 727787"/>
              <a:gd name="f446" fmla="val 5256443"/>
              <a:gd name="f447" fmla="val 720643"/>
              <a:gd name="f448" fmla="val 5260730"/>
              <a:gd name="f449" fmla="val 717785"/>
              <a:gd name="f450" fmla="val 5266922"/>
              <a:gd name="f451" fmla="val 688254"/>
              <a:gd name="f452" fmla="val 5328364"/>
              <a:gd name="f453" fmla="val 687302"/>
              <a:gd name="f454" fmla="val 5394570"/>
              <a:gd name="f455" fmla="val 5460776"/>
              <a:gd name="f456" fmla="val 5472683"/>
              <a:gd name="f457" fmla="val 685397"/>
              <a:gd name="f458" fmla="val 5489830"/>
              <a:gd name="f459" fmla="val 677776"/>
              <a:gd name="f460" fmla="val 5495546"/>
              <a:gd name="f461" fmla="val 670155"/>
              <a:gd name="f462" fmla="val 5501261"/>
              <a:gd name="f463" fmla="val 651579"/>
              <a:gd name="f464" fmla="val 5499356"/>
              <a:gd name="f465" fmla="val 5493641"/>
              <a:gd name="f466" fmla="val 620620"/>
              <a:gd name="f467" fmla="val 5481257"/>
              <a:gd name="f468" fmla="val 602044"/>
              <a:gd name="f469" fmla="val 5474112"/>
              <a:gd name="f470" fmla="val 584897"/>
              <a:gd name="f471" fmla="val 5498880"/>
              <a:gd name="f472" fmla="val 583945"/>
              <a:gd name="f473" fmla="val 5500309"/>
              <a:gd name="f474" fmla="val 5502690"/>
              <a:gd name="f475" fmla="val 579182"/>
              <a:gd name="f476" fmla="val 5502214"/>
              <a:gd name="f477" fmla="val 539649"/>
              <a:gd name="f478" fmla="val 530599"/>
              <a:gd name="f479" fmla="val 5517932"/>
              <a:gd name="f480" fmla="val 523931"/>
              <a:gd name="f481" fmla="val 5549844"/>
              <a:gd name="f482" fmla="val 522025"/>
              <a:gd name="f483" fmla="val 5559370"/>
              <a:gd name="f484" fmla="val 5566515"/>
              <a:gd name="f485" fmla="val 494876"/>
              <a:gd name="f486" fmla="val 5573183"/>
              <a:gd name="f487" fmla="val 481064"/>
              <a:gd name="f488" fmla="val 5581756"/>
              <a:gd name="f489" fmla="val 466775"/>
              <a:gd name="f490" fmla="val 5590330"/>
              <a:gd name="f491" fmla="val 451533"/>
              <a:gd name="f492" fmla="val 5596522"/>
              <a:gd name="f493" fmla="val 442483"/>
              <a:gd name="f494" fmla="val 5600332"/>
              <a:gd name="f495" fmla="val 431052"/>
              <a:gd name="f496" fmla="val 5598903"/>
              <a:gd name="f497" fmla="val 421050"/>
              <a:gd name="f498" fmla="val 5599856"/>
              <a:gd name="f499" fmla="val 420573"/>
              <a:gd name="f500" fmla="val 5587472"/>
              <a:gd name="f501" fmla="val 416287"/>
              <a:gd name="f502" fmla="val 5573659"/>
              <a:gd name="f503" fmla="val 5563181"/>
              <a:gd name="f504" fmla="val 424384"/>
              <a:gd name="f505" fmla="val 5554607"/>
              <a:gd name="f506" fmla="val 437244"/>
              <a:gd name="f507" fmla="val 5547939"/>
              <a:gd name="f508" fmla="val 447723"/>
              <a:gd name="f509" fmla="val 5545557"/>
              <a:gd name="f510" fmla="val 454391"/>
              <a:gd name="f511" fmla="val 5543652"/>
              <a:gd name="f512" fmla="val 463440"/>
              <a:gd name="f513" fmla="val 5550797"/>
              <a:gd name="f514" fmla="val 465346"/>
              <a:gd name="f515" fmla="val 498687"/>
              <a:gd name="f516" fmla="val 5506024"/>
              <a:gd name="f517" fmla="val 532980"/>
              <a:gd name="f518" fmla="val 5466492"/>
              <a:gd name="f519" fmla="val 565845"/>
              <a:gd name="f520" fmla="val 5426482"/>
              <a:gd name="f521" fmla="val 5419338"/>
              <a:gd name="f522" fmla="val 5406954"/>
              <a:gd name="f523" fmla="val 5400762"/>
              <a:gd name="f524" fmla="val 563464"/>
              <a:gd name="f525" fmla="val 5371232"/>
              <a:gd name="f526" fmla="val 584421"/>
              <a:gd name="f527" fmla="val 5358848"/>
              <a:gd name="f528" fmla="val 5339796"/>
              <a:gd name="f529" fmla="val 618238"/>
              <a:gd name="f530" fmla="val 5296452"/>
              <a:gd name="f531" fmla="val 626335"/>
              <a:gd name="f532" fmla="val 5273590"/>
              <a:gd name="f533" fmla="val 633956"/>
              <a:gd name="f534" fmla="val 639195"/>
              <a:gd name="f535" fmla="val 5231199"/>
              <a:gd name="f536" fmla="val 5209765"/>
              <a:gd name="f537" fmla="val 654437"/>
              <a:gd name="f538" fmla="val 5186427"/>
              <a:gd name="f539" fmla="val 661105"/>
              <a:gd name="f540" fmla="val 5162135"/>
              <a:gd name="f541" fmla="val 5139749"/>
              <a:gd name="f542" fmla="val 685873"/>
              <a:gd name="f543" fmla="val 5111648"/>
              <a:gd name="f544" fmla="val 703496"/>
              <a:gd name="f545" fmla="val 5084975"/>
              <a:gd name="f546" fmla="val 718738"/>
              <a:gd name="f547" fmla="val 5057349"/>
              <a:gd name="f548" fmla="val 738266"/>
              <a:gd name="f549" fmla="val 5020674"/>
              <a:gd name="f550" fmla="val 4982570"/>
              <a:gd name="f551" fmla="val 776846"/>
              <a:gd name="f552" fmla="val 4946848"/>
              <a:gd name="f553" fmla="val 786849"/>
              <a:gd name="f554" fmla="val 4929701"/>
              <a:gd name="f555" fmla="val 4917793"/>
              <a:gd name="f556" fmla="val 4900646"/>
              <a:gd name="f557" fmla="val 830668"/>
              <a:gd name="f558" fmla="val 4876831"/>
              <a:gd name="f559" fmla="val 838289"/>
              <a:gd name="f560" fmla="val 4849682"/>
              <a:gd name="f561" fmla="val 850673"/>
              <a:gd name="f562" fmla="val 4825391"/>
              <a:gd name="f563" fmla="val 868772"/>
              <a:gd name="f564" fmla="val 4788716"/>
              <a:gd name="f565" fmla="val 880203"/>
              <a:gd name="f566" fmla="val 4742038"/>
              <a:gd name="f567" fmla="val 909734"/>
              <a:gd name="f568" fmla="val 4719176"/>
              <a:gd name="f569" fmla="val 950220"/>
              <a:gd name="f570" fmla="val 4687740"/>
              <a:gd name="f571" fmla="val 961651"/>
              <a:gd name="f572" fmla="val 4644397"/>
              <a:gd name="f573" fmla="val 984037"/>
              <a:gd name="f574" fmla="val 4605340"/>
              <a:gd name="f575" fmla="val 996421"/>
              <a:gd name="f576" fmla="val 4583430"/>
              <a:gd name="f577" fmla="val 4558663"/>
              <a:gd name="f578" fmla="val 1015473"/>
              <a:gd name="f579" fmla="val 4536276"/>
              <a:gd name="f580" fmla="val 4465784"/>
              <a:gd name="f581" fmla="val 4396720"/>
              <a:gd name="f582" fmla="val 1125975"/>
              <a:gd name="f583" fmla="val 4325752"/>
              <a:gd name="f584" fmla="val 1142645"/>
              <a:gd name="f585" fmla="val 4291934"/>
              <a:gd name="f586" fmla="val 1151695"/>
              <a:gd name="f587" fmla="val 4253830"/>
              <a:gd name="f588" fmla="val 1163602"/>
              <a:gd name="f589" fmla="val 4217632"/>
              <a:gd name="f590" fmla="val 1171700"/>
              <a:gd name="f591" fmla="val 4192864"/>
              <a:gd name="f592" fmla="val 1177891"/>
              <a:gd name="f593" fmla="val 4166667"/>
              <a:gd name="f594" fmla="val 1187417"/>
              <a:gd name="f595" fmla="val 4142376"/>
              <a:gd name="f596" fmla="val 1206946"/>
              <a:gd name="f597" fmla="val 4091888"/>
              <a:gd name="f598" fmla="val 1229332"/>
              <a:gd name="f599" fmla="val 4042829"/>
              <a:gd name="f600" fmla="val 1247908"/>
              <a:gd name="f601" fmla="val 3992341"/>
              <a:gd name="f602" fmla="val 1252671"/>
              <a:gd name="f603" fmla="val 3979005"/>
              <a:gd name="f604" fmla="val 1248860"/>
              <a:gd name="f605" fmla="val 3962811"/>
              <a:gd name="f606" fmla="val 3946140"/>
              <a:gd name="f607" fmla="val 1230761"/>
              <a:gd name="f608" fmla="val 3958524"/>
              <a:gd name="f609" fmla="val 1218853"/>
              <a:gd name="f610" fmla="val 3967097"/>
              <a:gd name="f611" fmla="val 1206469"/>
              <a:gd name="f612" fmla="val 3975671"/>
              <a:gd name="f613" fmla="val 1198372"/>
              <a:gd name="f614" fmla="val 3958048"/>
              <a:gd name="f615" fmla="val 3941377"/>
              <a:gd name="f616" fmla="val 1183607"/>
              <a:gd name="f617" fmla="val 3922801"/>
              <a:gd name="f618" fmla="val 1180749"/>
              <a:gd name="f619" fmla="val 3906131"/>
              <a:gd name="f620" fmla="val 1189799"/>
              <a:gd name="f621" fmla="val 3887079"/>
              <a:gd name="f622" fmla="val 1186941"/>
              <a:gd name="f623" fmla="val 3870408"/>
              <a:gd name="f624" fmla="val 3852785"/>
              <a:gd name="f625" fmla="val 1175986"/>
              <a:gd name="f626" fmla="val 3833257"/>
              <a:gd name="f627" fmla="val 1164079"/>
              <a:gd name="f628" fmla="val 3820873"/>
              <a:gd name="f629" fmla="val 1139311"/>
              <a:gd name="f630" fmla="val 3795153"/>
              <a:gd name="f631" fmla="val 1136453"/>
              <a:gd name="f632" fmla="val 3768956"/>
              <a:gd name="f633" fmla="val 1153600"/>
              <a:gd name="f634" fmla="val 3739902"/>
              <a:gd name="f635" fmla="val 1170747"/>
              <a:gd name="f636" fmla="val 3710371"/>
              <a:gd name="f637" fmla="val 3683699"/>
              <a:gd name="f638" fmla="val 1146456"/>
              <a:gd name="f639" fmla="val 3657502"/>
              <a:gd name="f640" fmla="val 1136930"/>
              <a:gd name="f641" fmla="val 3650834"/>
              <a:gd name="f642" fmla="val 1131690"/>
              <a:gd name="f643" fmla="val 3631305"/>
              <a:gd name="f644" fmla="val 1132643"/>
              <a:gd name="f645" fmla="val 3618922"/>
              <a:gd name="f646" fmla="val 1134072"/>
              <a:gd name="f647" fmla="val 3604156"/>
              <a:gd name="f648" fmla="val 1144074"/>
              <a:gd name="f649" fmla="val 3589867"/>
              <a:gd name="f650" fmla="val 1150742"/>
              <a:gd name="f651" fmla="val 3575578"/>
              <a:gd name="f652" fmla="val 1159316"/>
              <a:gd name="f653" fmla="val 3584628"/>
              <a:gd name="f654" fmla="val 1167413"/>
              <a:gd name="f655" fmla="val 3593678"/>
              <a:gd name="f656" fmla="val 3602727"/>
              <a:gd name="f657" fmla="val 1178368"/>
              <a:gd name="f658" fmla="val 3605109"/>
              <a:gd name="f659" fmla="val 1181225"/>
              <a:gd name="f660" fmla="val 3606538"/>
              <a:gd name="f661" fmla="val 1191704"/>
              <a:gd name="f662" fmla="val 3613206"/>
              <a:gd name="f663" fmla="val 1201230"/>
              <a:gd name="f664" fmla="val 3584152"/>
              <a:gd name="f665" fmla="val 1210280"/>
              <a:gd name="f666" fmla="val 3557479"/>
              <a:gd name="f667" fmla="val 1217901"/>
              <a:gd name="f668" fmla="val 3530330"/>
              <a:gd name="f669" fmla="val 1222187"/>
              <a:gd name="f670" fmla="val 3514612"/>
              <a:gd name="f671" fmla="val 3497465"/>
              <a:gd name="f672" fmla="val 1228379"/>
              <a:gd name="f673" fmla="val 3482223"/>
              <a:gd name="f674" fmla="val 3422209"/>
              <a:gd name="f675" fmla="val 1279343"/>
              <a:gd name="f676" fmla="val 3362672"/>
              <a:gd name="f677" fmla="val 1304111"/>
              <a:gd name="f678" fmla="val 3302658"/>
              <a:gd name="f679" fmla="val 1324116"/>
              <a:gd name="f680" fmla="val 3254075"/>
              <a:gd name="f681" fmla="val 1342691"/>
              <a:gd name="f682" fmla="val 3205017"/>
              <a:gd name="f683" fmla="val 1361267"/>
              <a:gd name="f684" fmla="val 3155481"/>
              <a:gd name="f685" fmla="val 1364125"/>
              <a:gd name="f686" fmla="val 3148813"/>
              <a:gd name="f687" fmla="val 3140716"/>
              <a:gd name="f688" fmla="val 1366030"/>
              <a:gd name="f689" fmla="val 3132143"/>
              <a:gd name="f690" fmla="val 1348407"/>
              <a:gd name="f691" fmla="val 3130714"/>
              <a:gd name="f692" fmla="val 1332213"/>
              <a:gd name="f693" fmla="val 3129761"/>
              <a:gd name="f694" fmla="val 1316019"/>
              <a:gd name="f695" fmla="val 3128809"/>
              <a:gd name="f696" fmla="val 1314590"/>
              <a:gd name="f697" fmla="val 3125474"/>
              <a:gd name="f698" fmla="val 1313161"/>
              <a:gd name="f699" fmla="val 3122616"/>
              <a:gd name="f700" fmla="val 1311256"/>
              <a:gd name="f701" fmla="val 3119282"/>
              <a:gd name="f702" fmla="val 1327450"/>
              <a:gd name="f703" fmla="val 3099754"/>
              <a:gd name="f704" fmla="val 1344120"/>
              <a:gd name="f705" fmla="val 3080226"/>
              <a:gd name="f706" fmla="val 3059269"/>
              <a:gd name="f707" fmla="val 1373651"/>
              <a:gd name="f708" fmla="val 3066889"/>
              <a:gd name="f709" fmla="val 1382224"/>
              <a:gd name="f710" fmla="val 3072605"/>
              <a:gd name="f711" fmla="val 1394132"/>
              <a:gd name="f712" fmla="val 1400800"/>
              <a:gd name="f713" fmla="val 3069271"/>
              <a:gd name="f714" fmla="val 1406992"/>
              <a:gd name="f715" fmla="val 1412708"/>
              <a:gd name="f716" fmla="val 3049266"/>
              <a:gd name="f717" fmla="val 1421757"/>
              <a:gd name="f718" fmla="val 3033548"/>
              <a:gd name="f719" fmla="val 1430807"/>
              <a:gd name="f720" fmla="val 3022117"/>
              <a:gd name="f721" fmla="val 1452241"/>
              <a:gd name="f722" fmla="val 3030691"/>
              <a:gd name="f723" fmla="val 1458432"/>
              <a:gd name="f724" fmla="val 3033072"/>
              <a:gd name="f725" fmla="val 1470816"/>
              <a:gd name="f726" fmla="val 3026880"/>
              <a:gd name="f727" fmla="val 1476056"/>
              <a:gd name="f728" fmla="val 3021164"/>
              <a:gd name="f729" fmla="val 1498442"/>
              <a:gd name="f730" fmla="val 2996873"/>
              <a:gd name="f731" fmla="val 1519875"/>
              <a:gd name="f732" fmla="val 2971629"/>
              <a:gd name="f733" fmla="val 1540356"/>
              <a:gd name="f734" fmla="val 2945909"/>
              <a:gd name="f735" fmla="val 1545119"/>
              <a:gd name="f736" fmla="val 2940193"/>
              <a:gd name="f737" fmla="val 1548930"/>
              <a:gd name="f738" fmla="val 2925904"/>
              <a:gd name="f739" fmla="val 1546072"/>
              <a:gd name="f740" fmla="val 2923523"/>
              <a:gd name="f741" fmla="val 1539404"/>
              <a:gd name="f742" fmla="val 2917807"/>
              <a:gd name="f743" fmla="val 1527496"/>
              <a:gd name="f744" fmla="val 2912092"/>
              <a:gd name="f745" fmla="val 2914473"/>
              <a:gd name="f746" fmla="val 1501776"/>
              <a:gd name="f747" fmla="val 2920665"/>
              <a:gd name="f748" fmla="val 1485105"/>
              <a:gd name="f749" fmla="val 2931144"/>
              <a:gd name="f750" fmla="val 1467958"/>
              <a:gd name="f751" fmla="val 2939717"/>
              <a:gd name="f752" fmla="val 1444620"/>
              <a:gd name="f753" fmla="val 2906376"/>
              <a:gd name="f754" fmla="val 1512254"/>
              <a:gd name="f755" fmla="val 2730145"/>
              <a:gd name="f756" fmla="val 1561790"/>
              <a:gd name="f757" fmla="val 2704425"/>
              <a:gd name="f758" fmla="val 1563219"/>
              <a:gd name="f759" fmla="val 2717285"/>
              <a:gd name="f760" fmla="val 2729192"/>
              <a:gd name="f761" fmla="val 1566553"/>
              <a:gd name="f762" fmla="val 2738718"/>
              <a:gd name="f763" fmla="val 1572268"/>
              <a:gd name="f764" fmla="val 2751102"/>
              <a:gd name="f765" fmla="val 1580365"/>
              <a:gd name="f766" fmla="val 2766820"/>
              <a:gd name="f767" fmla="val 1591320"/>
              <a:gd name="f768" fmla="val 2770631"/>
              <a:gd name="f769" fmla="val 1599894"/>
              <a:gd name="f770" fmla="val 2773488"/>
              <a:gd name="f771" fmla="val 1620851"/>
              <a:gd name="f772" fmla="val 2763010"/>
              <a:gd name="f773" fmla="val 1624185"/>
              <a:gd name="f774" fmla="val 2753484"/>
              <a:gd name="f775" fmla="val 1642284"/>
              <a:gd name="f776" fmla="val 2706330"/>
              <a:gd name="f777" fmla="val 1681341"/>
              <a:gd name="f778" fmla="val 2662986"/>
              <a:gd name="f779" fmla="val 1656097"/>
              <a:gd name="f780" fmla="val 2605354"/>
              <a:gd name="f781" fmla="val 1652287"/>
              <a:gd name="f782" fmla="val 2597257"/>
              <a:gd name="f783" fmla="val 2582492"/>
              <a:gd name="f784" fmla="val 1661337"/>
              <a:gd name="f785" fmla="val 2573918"/>
              <a:gd name="f786" fmla="val 1693725"/>
              <a:gd name="f787" fmla="val 2517715"/>
              <a:gd name="f788" fmla="val 1726590"/>
              <a:gd name="f789" fmla="val 2461511"/>
              <a:gd name="f790" fmla="val 1760883"/>
              <a:gd name="f791" fmla="val 2406261"/>
              <a:gd name="f792" fmla="val 1788509"/>
              <a:gd name="f793" fmla="val 2361488"/>
              <a:gd name="f794" fmla="val 1817563"/>
              <a:gd name="f795" fmla="val 2318145"/>
              <a:gd name="f796" fmla="val 1845665"/>
              <a:gd name="f797" fmla="val 2273849"/>
              <a:gd name="f798" fmla="val 1846141"/>
              <a:gd name="f799" fmla="val 2272896"/>
              <a:gd name="f800" fmla="val 1846617"/>
              <a:gd name="f801" fmla="val 2271468"/>
              <a:gd name="f802" fmla="val 1847570"/>
              <a:gd name="f803" fmla="val 2270991"/>
              <a:gd name="f804" fmla="val 1906155"/>
              <a:gd name="f805" fmla="val 2244318"/>
              <a:gd name="f806" fmla="val 1919015"/>
              <a:gd name="f807" fmla="val 2181447"/>
              <a:gd name="f808" fmla="val 1952356"/>
              <a:gd name="f809" fmla="val 2135722"/>
              <a:gd name="f810" fmla="val 1978076"/>
              <a:gd name="f811" fmla="val 2100476"/>
              <a:gd name="f812" fmla="val 1992365"/>
              <a:gd name="f813" fmla="val 2056180"/>
              <a:gd name="f814" fmla="val 2011894"/>
              <a:gd name="f815" fmla="val 2016170"/>
              <a:gd name="f816" fmla="val 2016180"/>
              <a:gd name="f817" fmla="val 2007597"/>
              <a:gd name="f818" fmla="val 2022372"/>
              <a:gd name="f819" fmla="val 1999500"/>
              <a:gd name="f820" fmla="val 1989974"/>
              <a:gd name="f821" fmla="val 2029040"/>
              <a:gd name="f822" fmla="val 1971398"/>
              <a:gd name="f823" fmla="val 2038090"/>
              <a:gd name="f824" fmla="val 1949965"/>
              <a:gd name="f825" fmla="val 2033327"/>
              <a:gd name="f826" fmla="val 1933770"/>
              <a:gd name="f827" fmla="val 2025230"/>
              <a:gd name="f828" fmla="val 1907574"/>
              <a:gd name="f829" fmla="val 2032851"/>
              <a:gd name="f830" fmla="val 1889951"/>
              <a:gd name="f831" fmla="val 1869470"/>
              <a:gd name="f832" fmla="val 2064763"/>
              <a:gd name="f833" fmla="val 1837558"/>
              <a:gd name="f834" fmla="val 2081910"/>
              <a:gd name="f835" fmla="val 1804217"/>
              <a:gd name="f836" fmla="val 2096675"/>
              <a:gd name="f837" fmla="val 1770399"/>
              <a:gd name="f838" fmla="val 2100486"/>
              <a:gd name="f839" fmla="val 1761826"/>
              <a:gd name="f840" fmla="val 1745155"/>
              <a:gd name="f841" fmla="val 2087626"/>
              <a:gd name="f842" fmla="val 1737534"/>
              <a:gd name="f843" fmla="val 2075718"/>
              <a:gd name="f844" fmla="val 1724674"/>
              <a:gd name="f845" fmla="val 2060000"/>
              <a:gd name="f846" fmla="val 1713243"/>
              <a:gd name="f847" fmla="val 2073813"/>
              <a:gd name="f848" fmla="val 1696096"/>
              <a:gd name="f849" fmla="val 2086673"/>
              <a:gd name="f850" fmla="val 1680379"/>
              <a:gd name="f851" fmla="val 2104772"/>
              <a:gd name="f852" fmla="val 1669424"/>
              <a:gd name="f853" fmla="val 2121919"/>
              <a:gd name="f854" fmla="val 1657992"/>
              <a:gd name="f855" fmla="val 1653229"/>
              <a:gd name="f856" fmla="val 2138113"/>
              <a:gd name="f857" fmla="val 1651324"/>
              <a:gd name="f858" fmla="val 2141924"/>
              <a:gd name="f859" fmla="val 1649895"/>
              <a:gd name="f860" fmla="val 2133350"/>
              <a:gd name="f861" fmla="val 1635130"/>
              <a:gd name="f862" fmla="val 2120014"/>
              <a:gd name="f863" fmla="val 1619412"/>
              <a:gd name="f864" fmla="val 2122396"/>
              <a:gd name="f865" fmla="val 1616554"/>
              <a:gd name="f866" fmla="val 1587024"/>
              <a:gd name="f867" fmla="val 2153355"/>
              <a:gd name="f868" fmla="val 1536059"/>
              <a:gd name="f869" fmla="val 2201461"/>
              <a:gd name="f870" fmla="val 1532725"/>
              <a:gd name="f871" fmla="val 2249092"/>
              <a:gd name="f872" fmla="val 1529391"/>
              <a:gd name="f873" fmla="val 3054516"/>
              <a:gd name="f874" fmla="val 961165"/>
              <a:gd name="f875" fmla="val 3085475"/>
              <a:gd name="f876" fmla="val 935444"/>
              <a:gd name="f877" fmla="val 3097859"/>
              <a:gd name="f878" fmla="val 925442"/>
              <a:gd name="f879" fmla="val 3107385"/>
              <a:gd name="f880" fmla="val 905914"/>
              <a:gd name="f881" fmla="val 3108814"/>
              <a:gd name="f882" fmla="val 890196"/>
              <a:gd name="f883" fmla="val 3110719"/>
              <a:gd name="f884" fmla="val 869715"/>
              <a:gd name="f885" fmla="val 3119769"/>
              <a:gd name="f886" fmla="val 857807"/>
              <a:gd name="f887" fmla="val 3131676"/>
              <a:gd name="f888" fmla="val 842566"/>
              <a:gd name="f889" fmla="val 3164065"/>
              <a:gd name="f890" fmla="val 801128"/>
              <a:gd name="f891" fmla="val 3191690"/>
              <a:gd name="f892" fmla="val 756355"/>
              <a:gd name="f893" fmla="val 3221221"/>
              <a:gd name="f894" fmla="val 712536"/>
              <a:gd name="f895" fmla="val 3215029"/>
              <a:gd name="f896" fmla="val 706344"/>
              <a:gd name="f897" fmla="val 3196453"/>
              <a:gd name="f898" fmla="val 721586"/>
              <a:gd name="f899" fmla="val 3177878"/>
              <a:gd name="f900" fmla="val 737303"/>
              <a:gd name="f901" fmla="val 3159778"/>
              <a:gd name="f902" fmla="val 752545"/>
              <a:gd name="f903" fmla="val 3118340"/>
              <a:gd name="f904" fmla="val 787315"/>
              <a:gd name="f905" fmla="val 3075473"/>
              <a:gd name="f906" fmla="val 820656"/>
              <a:gd name="f907" fmla="val 3036893"/>
              <a:gd name="f908" fmla="val 858284"/>
              <a:gd name="f909" fmla="val 3024985"/>
              <a:gd name="f910" fmla="val 3022127"/>
              <a:gd name="f911" fmla="val 893054"/>
              <a:gd name="f912" fmla="val 3019269"/>
              <a:gd name="f913" fmla="val 911629"/>
              <a:gd name="f914" fmla="val 3014507"/>
              <a:gd name="f915" fmla="val 944018"/>
              <a:gd name="f916" fmla="val 2229563"/>
              <a:gd name="f917" fmla="val 1479856"/>
              <a:gd name="f918" fmla="val 1463662"/>
              <a:gd name="f919" fmla="val 2191935"/>
              <a:gd name="f920" fmla="val 1458422"/>
              <a:gd name="f921" fmla="val 2180981"/>
              <a:gd name="f922" fmla="val 2170026"/>
              <a:gd name="f923" fmla="val 1462233"/>
              <a:gd name="f924" fmla="val 2383884"/>
              <a:gd name="f925" fmla="val 1303148"/>
              <a:gd name="f926" fmla="val 2933535"/>
              <a:gd name="f927" fmla="val 910201"/>
              <a:gd name="f928" fmla="val 2956874"/>
              <a:gd name="f929" fmla="val 876860"/>
              <a:gd name="f930" fmla="val 2985452"/>
              <a:gd name="f931" fmla="val 836374"/>
              <a:gd name="f932" fmla="val 2978308"/>
              <a:gd name="f933" fmla="val 828277"/>
              <a:gd name="f934" fmla="val 2940204"/>
              <a:gd name="f935" fmla="val 811606"/>
              <a:gd name="f936" fmla="val 2912578"/>
              <a:gd name="f937" fmla="val 799699"/>
              <a:gd name="f938" fmla="val 2913531"/>
              <a:gd name="f939" fmla="val 772550"/>
              <a:gd name="f940" fmla="val 2938775"/>
              <a:gd name="f941" fmla="val 753974"/>
              <a:gd name="f942" fmla="val 2955445"/>
              <a:gd name="f943" fmla="val 741590"/>
              <a:gd name="f944" fmla="val 2975450"/>
              <a:gd name="f945" fmla="val 733017"/>
              <a:gd name="f946" fmla="val 2992597"/>
              <a:gd name="f947" fmla="val 721109"/>
              <a:gd name="f948" fmla="val 3015459"/>
              <a:gd name="f949" fmla="val 704915"/>
              <a:gd name="f950" fmla="val 3015935"/>
              <a:gd name="f951" fmla="val 684434"/>
              <a:gd name="f952" fmla="val 2995454"/>
              <a:gd name="f953" fmla="val 665382"/>
              <a:gd name="f954" fmla="val 2954493"/>
              <a:gd name="f955" fmla="val 627754"/>
              <a:gd name="f956" fmla="val 2904957"/>
              <a:gd name="f957" fmla="val 597271"/>
              <a:gd name="f958" fmla="val 2894002"/>
              <a:gd name="f959" fmla="val 535828"/>
              <a:gd name="f960" fmla="val 2881619"/>
              <a:gd name="f961" fmla="val 465812"/>
              <a:gd name="f962" fmla="val 2883047"/>
              <a:gd name="f963" fmla="val 399606"/>
              <a:gd name="f964" fmla="val 2926867"/>
              <a:gd name="f965" fmla="val 337211"/>
              <a:gd name="f966" fmla="val 2957350"/>
              <a:gd name="f967" fmla="val 293868"/>
              <a:gd name="f968" fmla="val 2992120"/>
              <a:gd name="f969" fmla="val 266242"/>
              <a:gd name="f970" fmla="val 3044513"/>
              <a:gd name="f971" fmla="val 250048"/>
              <a:gd name="f972" fmla="val 3081189"/>
              <a:gd name="f973" fmla="val 238617"/>
              <a:gd name="f974" fmla="val 3114530"/>
              <a:gd name="f975" fmla="val 216231"/>
              <a:gd name="f976" fmla="val 3155015"/>
              <a:gd name="f977" fmla="val 213373"/>
              <a:gd name="f978" fmla="val 3165017"/>
              <a:gd name="f979" fmla="val 212897"/>
              <a:gd name="f980" fmla="val 3175020"/>
              <a:gd name="f981" fmla="val 3184546"/>
              <a:gd name="f982" fmla="val 3187404"/>
              <a:gd name="f983" fmla="val 217660"/>
              <a:gd name="f984" fmla="val 3189785"/>
              <a:gd name="f985" fmla="val 221946"/>
              <a:gd name="f986" fmla="val 3192643"/>
              <a:gd name="f987" fmla="val 225757"/>
              <a:gd name="f988" fmla="val 233854"/>
              <a:gd name="f989" fmla="val 3162636"/>
              <a:gd name="f990" fmla="val 242427"/>
              <a:gd name="f991" fmla="val 3142632"/>
              <a:gd name="f992" fmla="val 253382"/>
              <a:gd name="f993" fmla="val 3174544"/>
              <a:gd name="f994" fmla="val 264337"/>
              <a:gd name="f995" fmla="val 3195977"/>
              <a:gd name="f996" fmla="val 271958"/>
              <a:gd name="f997" fmla="val 3215505"/>
              <a:gd name="f998" fmla="val 278626"/>
              <a:gd name="f999" fmla="val 3216458"/>
              <a:gd name="f1000" fmla="val 266719"/>
              <a:gd name="f1001" fmla="val 3212647"/>
              <a:gd name="f1002" fmla="val 248619"/>
              <a:gd name="f1003" fmla="val 3220268"/>
              <a:gd name="f1004" fmla="val 237664"/>
              <a:gd name="f1005" fmla="val 3228842"/>
              <a:gd name="f1006" fmla="val 3246941"/>
              <a:gd name="f1007" fmla="val 218612"/>
              <a:gd name="f1008" fmla="val 3262183"/>
              <a:gd name="f1009" fmla="val 3268851"/>
              <a:gd name="f1010" fmla="val 210991"/>
              <a:gd name="f1011" fmla="val 3279330"/>
              <a:gd name="f1012" fmla="val 3287903"/>
              <a:gd name="f1013" fmla="val 221470"/>
              <a:gd name="f1014" fmla="val 3285045"/>
              <a:gd name="f1015" fmla="val 229091"/>
              <a:gd name="f1016" fmla="val 3283140"/>
              <a:gd name="f1017" fmla="val 3278853"/>
              <a:gd name="f1018" fmla="val 244332"/>
              <a:gd name="f1019" fmla="val 3275519"/>
              <a:gd name="f1020" fmla="val 249572"/>
              <a:gd name="f1021" fmla="val 252430"/>
              <a:gd name="f1022" fmla="val 3263135"/>
              <a:gd name="f1023" fmla="val 256240"/>
              <a:gd name="f1024" fmla="val 3242655"/>
              <a:gd name="f1025" fmla="val 269576"/>
              <a:gd name="f1026" fmla="val 3229318"/>
              <a:gd name="f1027" fmla="val 279102"/>
              <a:gd name="f1028" fmla="val 3251704"/>
              <a:gd name="f1029" fmla="val 307204"/>
              <a:gd name="f1030" fmla="val 3266470"/>
              <a:gd name="f1031" fmla="val 326256"/>
              <a:gd name="f1032" fmla="val 3271709"/>
              <a:gd name="f1033" fmla="val 352453"/>
              <a:gd name="f1034" fmla="val 3298382"/>
              <a:gd name="f1035" fmla="val 362455"/>
              <a:gd name="f1036" fmla="val 3300287"/>
              <a:gd name="f1037" fmla="val 362931"/>
              <a:gd name="f1038" fmla="val 3302668"/>
              <a:gd name="f1039" fmla="val 365313"/>
              <a:gd name="f1040" fmla="val 367218"/>
              <a:gd name="f1041" fmla="val 3303621"/>
              <a:gd name="f1042" fmla="val 419135"/>
              <a:gd name="f1043" fmla="val 3365540"/>
              <a:gd name="f1044" fmla="val 447236"/>
              <a:gd name="f1045" fmla="val 3354585"/>
              <a:gd name="f1046" fmla="val 504869"/>
              <a:gd name="f1047" fmla="val 3350298"/>
              <a:gd name="f1048" fmla="val 526779"/>
              <a:gd name="f1049" fmla="val 3371256"/>
              <a:gd name="f1050" fmla="val 537257"/>
              <a:gd name="f1051" fmla="val 3392689"/>
              <a:gd name="f1052" fmla="val 527731"/>
              <a:gd name="f1053" fmla="val 3414123"/>
              <a:gd name="f1054" fmla="val 518682"/>
              <a:gd name="f1055" fmla="val 3434127"/>
              <a:gd name="f1056" fmla="val 502964"/>
              <a:gd name="f1057" fmla="val 3456037"/>
              <a:gd name="f1058" fmla="val 500106"/>
              <a:gd name="f1059" fmla="val 3517480"/>
              <a:gd name="f1060" fmla="val 492961"/>
              <a:gd name="f1061" fmla="val 3559395"/>
              <a:gd name="f1062" fmla="val 3612740"/>
              <a:gd name="f1063" fmla="val 425327"/>
              <a:gd name="f1064" fmla="val 3665609"/>
              <a:gd name="f1065" fmla="val 403893"/>
              <a:gd name="f1066" fmla="val 3718955"/>
              <a:gd name="f1067" fmla="val 382460"/>
              <a:gd name="f1068" fmla="val 3772301"/>
              <a:gd name="f1069" fmla="val 3842793"/>
              <a:gd name="f1070" fmla="val 3913762"/>
              <a:gd name="f1071" fmla="val 313872"/>
              <a:gd name="f1072" fmla="val 3984731"/>
              <a:gd name="f1073" fmla="val 289581"/>
              <a:gd name="f1074" fmla="val 3996162"/>
              <a:gd name="f1075" fmla="val 285771"/>
              <a:gd name="f1076" fmla="val 4007593"/>
              <a:gd name="f1077" fmla="val 280055"/>
              <a:gd name="f1078" fmla="val 4019024"/>
              <a:gd name="f1079" fmla="val 278150"/>
              <a:gd name="f1080" fmla="val 4065702"/>
              <a:gd name="f1081" fmla="val 270053"/>
              <a:gd name="f1082" fmla="val 4082849"/>
              <a:gd name="f1083" fmla="val 251477"/>
              <a:gd name="f1084" fmla="val 4089041"/>
              <a:gd name="f1085" fmla="val 197179"/>
              <a:gd name="f1086" fmla="val 4052842"/>
              <a:gd name="f1087" fmla="val 200513"/>
              <a:gd name="f1088" fmla="val 4012832"/>
              <a:gd name="f1089" fmla="val 176698"/>
              <a:gd name="f1090" fmla="val 3983302"/>
              <a:gd name="f1091" fmla="val 217183"/>
              <a:gd name="f1092" fmla="val 3979968"/>
              <a:gd name="f1093" fmla="val 3971871"/>
              <a:gd name="f1094" fmla="val 224328"/>
              <a:gd name="f1095" fmla="val 3965202"/>
              <a:gd name="f1096" fmla="val 224804"/>
              <a:gd name="f1097" fmla="val 3926622"/>
              <a:gd name="f1098" fmla="val 229567"/>
              <a:gd name="f1099" fmla="val 3889947"/>
              <a:gd name="f1100" fmla="val 3860892"/>
              <a:gd name="f1101" fmla="val 267671"/>
              <a:gd name="f1102" fmla="val 3855177"/>
              <a:gd name="f1103" fmla="val 273387"/>
              <a:gd name="f1104" fmla="val 3835649"/>
              <a:gd name="f1105" fmla="val 3822312"/>
              <a:gd name="f1106" fmla="val 264813"/>
              <a:gd name="f1107" fmla="val 3825170"/>
              <a:gd name="f1108" fmla="val 254811"/>
              <a:gd name="f1109" fmla="val 3826123"/>
              <a:gd name="f1110" fmla="val 243380"/>
              <a:gd name="f1111" fmla="val 3830886"/>
              <a:gd name="f1112" fmla="val 234330"/>
              <a:gd name="f1113" fmla="val 3851843"/>
              <a:gd name="f1114" fmla="val 197655"/>
              <a:gd name="f1115" fmla="val 3878516"/>
              <a:gd name="f1116" fmla="val 165743"/>
              <a:gd name="f1117" fmla="val 3915191"/>
              <a:gd name="f1118" fmla="val 143357"/>
              <a:gd name="f1119" fmla="val 3918049"/>
              <a:gd name="f1120" fmla="val 141451"/>
              <a:gd name="f1121" fmla="val 3919001"/>
              <a:gd name="f1122" fmla="val 136212"/>
              <a:gd name="f1123" fmla="val 3922812"/>
              <a:gd name="f1124" fmla="val 128115"/>
              <a:gd name="f1125" fmla="val 3870895"/>
              <a:gd name="f1126" fmla="val 134783"/>
              <a:gd name="f1127" fmla="val 3823741"/>
              <a:gd name="f1128" fmla="val 139070"/>
              <a:gd name="f1129" fmla="val 3781827"/>
              <a:gd name="f1130" fmla="val 166219"/>
              <a:gd name="f1131" fmla="val 3774682"/>
              <a:gd name="f1132" fmla="val 170982"/>
              <a:gd name="f1133" fmla="val 3767061"/>
              <a:gd name="f1134" fmla="val 177650"/>
              <a:gd name="f1135" fmla="val 3758964"/>
              <a:gd name="f1136" fmla="val 179556"/>
              <a:gd name="f1137" fmla="val 3749915"/>
              <a:gd name="f1138" fmla="val 181461"/>
              <a:gd name="f1139" fmla="val 3738960"/>
              <a:gd name="f1140" fmla="val 180032"/>
              <a:gd name="f1141" fmla="val 3731339"/>
              <a:gd name="f1142" fmla="val 175745"/>
              <a:gd name="f1143" fmla="val 3728005"/>
              <a:gd name="f1144" fmla="val 173840"/>
              <a:gd name="f1145" fmla="val 3729434"/>
              <a:gd name="f1146" fmla="val 160027"/>
              <a:gd name="f1147" fmla="val 152883"/>
              <a:gd name="f1148" fmla="val 3738007"/>
              <a:gd name="f1149" fmla="val 132402"/>
              <a:gd name="f1150" fmla="val 3746581"/>
              <a:gd name="f1151" fmla="val 112397"/>
              <a:gd name="f1152" fmla="val 3754678"/>
              <a:gd name="f1153" fmla="val 91440"/>
              <a:gd name="f1154" fmla="val 3704190"/>
              <a:gd name="f1155" fmla="val 98108"/>
              <a:gd name="f1156" fmla="val 3650368"/>
              <a:gd name="f1157" fmla="val 104776"/>
              <a:gd name="f1158" fmla="val 3597022"/>
              <a:gd name="f1159" fmla="val 112873"/>
              <a:gd name="f1160" fmla="val 3577970"/>
              <a:gd name="f1161" fmla="val 115731"/>
              <a:gd name="f1162" fmla="val 3575112"/>
              <a:gd name="f1163" fmla="val 126686"/>
              <a:gd name="f1164" fmla="val 3583686"/>
              <a:gd name="f1165" fmla="val 144309"/>
              <a:gd name="f1166" fmla="val 3592259"/>
              <a:gd name="f1167" fmla="val 161932"/>
              <a:gd name="f1168" fmla="val 3607025"/>
              <a:gd name="f1169" fmla="val 190034"/>
              <a:gd name="f1170" fmla="val 3599880"/>
              <a:gd name="f1171" fmla="val 199084"/>
              <a:gd name="f1172" fmla="val 3579875"/>
              <a:gd name="f1173" fmla="val 226233"/>
              <a:gd name="f1174" fmla="val 3551774"/>
              <a:gd name="f1175" fmla="val 3523196"/>
              <a:gd name="f1176" fmla="val 268624"/>
              <a:gd name="f1177" fmla="val 3506049"/>
              <a:gd name="f1178" fmla="val 280531"/>
              <a:gd name="f1179" fmla="val 3495570"/>
              <a:gd name="f1180" fmla="val 3498428"/>
              <a:gd name="f1181" fmla="val 246238"/>
              <a:gd name="f1182" fmla="val 3500809"/>
              <a:gd name="f1183" fmla="val 227186"/>
              <a:gd name="f1184" fmla="val 207657"/>
              <a:gd name="f1185" fmla="val 188129"/>
              <a:gd name="f1186" fmla="val 181937"/>
              <a:gd name="f1187" fmla="val 3499857"/>
              <a:gd name="f1188" fmla="val 174793"/>
              <a:gd name="f1189" fmla="val 3503191"/>
              <a:gd name="f1190" fmla="val 170506"/>
              <a:gd name="f1191" fmla="val 3515575"/>
              <a:gd name="f1192" fmla="val 153835"/>
              <a:gd name="f1193" fmla="val 3529864"/>
              <a:gd name="f1194" fmla="val 3541771"/>
              <a:gd name="f1195" fmla="val 122399"/>
              <a:gd name="f1196" fmla="val 3559871"/>
              <a:gd name="f1197" fmla="val 96679"/>
              <a:gd name="f1198" fmla="val 3580828"/>
              <a:gd name="f1199" fmla="val 82867"/>
              <a:gd name="f1200" fmla="val 3615122"/>
              <a:gd name="f1201" fmla="val 81914"/>
              <a:gd name="f1202" fmla="val 3663228"/>
              <a:gd name="f1203" fmla="val 80485"/>
              <a:gd name="f1204" fmla="val 3711811"/>
              <a:gd name="f1205" fmla="val 72864"/>
              <a:gd name="f1206" fmla="val 3752772"/>
              <a:gd name="f1207" fmla="val 41905"/>
              <a:gd name="f1208" fmla="val 3759441"/>
              <a:gd name="f1209" fmla="val 37142"/>
              <a:gd name="f1210" fmla="val 3779445"/>
              <a:gd name="f1211" fmla="val 39523"/>
              <a:gd name="f1212" fmla="val 3785161"/>
              <a:gd name="f1213" fmla="val 46191"/>
              <a:gd name="f1214" fmla="val 3807071"/>
              <a:gd name="f1215" fmla="val 70006"/>
              <a:gd name="f1216" fmla="val 3819931"/>
              <a:gd name="f1217" fmla="val 65720"/>
              <a:gd name="f1218" fmla="val 3840412"/>
              <a:gd name="f1219" fmla="val 42381"/>
              <a:gd name="f1220" fmla="val 3854224"/>
              <a:gd name="f1221" fmla="val 27139"/>
              <a:gd name="f1222" fmla="val 3879468"/>
              <a:gd name="f1223" fmla="val 18566"/>
              <a:gd name="f1224" fmla="val 3900902"/>
              <a:gd name="f1225" fmla="val 14756"/>
              <a:gd name="f1226" fmla="val 3921383"/>
              <a:gd name="f1227" fmla="val 11421"/>
              <a:gd name="f1228" fmla="val 3943293"/>
              <a:gd name="f1229" fmla="val 17613"/>
              <a:gd name="f1230" fmla="val 3966155"/>
              <a:gd name="f1231" fmla="val 19995"/>
              <a:gd name="f1232" fmla="val 3961392"/>
              <a:gd name="f1233" fmla="val 29521"/>
              <a:gd name="f1234" fmla="val 3956629"/>
              <a:gd name="f1235" fmla="val 39999"/>
              <a:gd name="f1236" fmla="val 3948056"/>
              <a:gd name="f1237" fmla="val 57146"/>
              <a:gd name="f1238" fmla="val 3972347"/>
              <a:gd name="f1239" fmla="val 51907"/>
              <a:gd name="f1240" fmla="val 3993780"/>
              <a:gd name="f1241" fmla="val 52383"/>
              <a:gd name="f1242" fmla="val 4009498"/>
              <a:gd name="f1243" fmla="val 43334"/>
              <a:gd name="f1244" fmla="val 4059510"/>
              <a:gd name="f1245" fmla="val 13327"/>
              <a:gd name="f1246" fmla="val 4113332"/>
              <a:gd name="f1247" fmla="val 16184"/>
              <a:gd name="f1248" fmla="val 4167154"/>
              <a:gd name="f1249" fmla="val 18090"/>
              <a:gd name="f1250" fmla="val 4217642"/>
              <a:gd name="f1251" fmla="val 4268130"/>
              <a:gd name="f1252" fmla="val 22853"/>
              <a:gd name="f1253" fmla="val 4319094"/>
              <a:gd name="f1254" fmla="val 24282"/>
              <a:gd name="f1255" fmla="val 4386729"/>
              <a:gd name="f1256" fmla="val 25710"/>
              <a:gd name="f1257" fmla="val 4390063"/>
              <a:gd name="f1258" fmla="val 29997"/>
              <a:gd name="f1259" fmla="val 4362437"/>
              <a:gd name="f1260" fmla="val 90964"/>
              <a:gd name="f1261" fmla="val 4368629"/>
              <a:gd name="f1262" fmla="val 92869"/>
              <a:gd name="f1263" fmla="val 4374821"/>
              <a:gd name="f1264" fmla="val 97632"/>
              <a:gd name="f1265" fmla="val 4380060"/>
              <a:gd name="f1266" fmla="val 4436740"/>
              <a:gd name="f1267" fmla="val 88106"/>
              <a:gd name="f1268" fmla="val 4490086"/>
              <a:gd name="f1269" fmla="val 80961"/>
              <a:gd name="f1270" fmla="val 4542479"/>
              <a:gd name="f1271" fmla="val 45239"/>
              <a:gd name="f1272" fmla="val 4584870"/>
              <a:gd name="f1273" fmla="val 4642502"/>
              <a:gd name="f1274" fmla="val -4773"/>
              <a:gd name="f1275" fmla="val 4701087"/>
              <a:gd name="f1276" fmla="val 943"/>
              <a:gd name="f1277" fmla="val 4732046"/>
              <a:gd name="f1278" fmla="val 4277"/>
              <a:gd name="f1279" fmla="val 4763006"/>
              <a:gd name="f1280" fmla="val 6658"/>
              <a:gd name="f1281" fmla="val 4795394"/>
              <a:gd name="f1282" fmla="val 9040"/>
              <a:gd name="f1283" fmla="val 4813018"/>
              <a:gd name="f1284" fmla="val 19042"/>
              <a:gd name="f1285" fmla="val 4833022"/>
              <a:gd name="f1286" fmla="val 31426"/>
              <a:gd name="f1287" fmla="val 4853980"/>
              <a:gd name="f1288" fmla="val 4859219"/>
              <a:gd name="f1289" fmla="val 44762"/>
              <a:gd name="f1290" fmla="val 4869697"/>
              <a:gd name="f1291" fmla="val 45715"/>
              <a:gd name="f1292" fmla="val 4873031"/>
              <a:gd name="f1293" fmla="val 42857"/>
              <a:gd name="f1294" fmla="val 4903991"/>
              <a:gd name="f1295" fmla="val 15232"/>
              <a:gd name="f1296" fmla="val 4929235"/>
              <a:gd name="f1297" fmla="val 4957337"/>
              <a:gd name="f1298" fmla="val 48573"/>
              <a:gd name="f1299" fmla="val 5006872"/>
              <a:gd name="f1300" fmla="val 58099"/>
              <a:gd name="f1301" fmla="val 5056883"/>
              <a:gd name="f1302" fmla="val 65243"/>
              <a:gd name="f1303" fmla="val 5106895"/>
              <a:gd name="f1304" fmla="val 5111658"/>
              <a:gd name="f1305" fmla="val 73340"/>
              <a:gd name="f1306" fmla="val 5118803"/>
              <a:gd name="f1307" fmla="val 71435"/>
              <a:gd name="f1308" fmla="val 5121660"/>
              <a:gd name="f1309" fmla="val 68101"/>
              <a:gd name="f1310" fmla="val 5143570"/>
              <a:gd name="f1311" fmla="val 5167862"/>
              <a:gd name="f1312" fmla="val 52860"/>
              <a:gd name="f1313" fmla="val 5193105"/>
              <a:gd name="f1314" fmla="val 61433"/>
              <a:gd name="f1315" fmla="val 5217397"/>
              <a:gd name="f1316" fmla="val 69530"/>
              <a:gd name="f1317" fmla="val 5243117"/>
              <a:gd name="f1318" fmla="val 5267885"/>
              <a:gd name="f1319" fmla="val 79056"/>
              <a:gd name="f1320" fmla="val 5274077"/>
              <a:gd name="f1321" fmla="val 5280268"/>
              <a:gd name="f1322" fmla="val 5286460"/>
              <a:gd name="f1323" fmla="val 85248"/>
              <a:gd name="f1324" fmla="val 5320754"/>
              <a:gd name="f1325" fmla="val 98584"/>
              <a:gd name="f1326" fmla="val 5354571"/>
              <a:gd name="f1327" fmla="val 113826"/>
              <a:gd name="f1328" fmla="val 5389818"/>
              <a:gd name="f1329" fmla="val 124781"/>
              <a:gd name="f1330" fmla="val 5407441"/>
              <a:gd name="f1331" fmla="val 130497"/>
              <a:gd name="f1332" fmla="val 5429827"/>
              <a:gd name="f1333" fmla="val 142880"/>
              <a:gd name="f1334" fmla="val 5440782"/>
              <a:gd name="f1335" fmla="val 110016"/>
              <a:gd name="f1336" fmla="val 5442211"/>
              <a:gd name="f1337" fmla="val 106205"/>
              <a:gd name="f1338" fmla="val 5476028"/>
              <a:gd name="f1339" fmla="val 111445"/>
              <a:gd name="f1340" fmla="val 5494127"/>
              <a:gd name="f1341" fmla="val 116208"/>
              <a:gd name="f1342" fmla="val 5497938"/>
              <a:gd name="f1343" fmla="val 117160"/>
              <a:gd name="f1344" fmla="val 5496985"/>
              <a:gd name="f1345" fmla="val 5498890"/>
              <a:gd name="f1346" fmla="val 147167"/>
              <a:gd name="f1347" fmla="val 5499843"/>
              <a:gd name="f1348" fmla="val 5507940"/>
              <a:gd name="f1349" fmla="val 148120"/>
              <a:gd name="f1350" fmla="val 5511751"/>
              <a:gd name="f1351" fmla="val 144786"/>
              <a:gd name="f1352" fmla="val 5527945"/>
              <a:gd name="f1353" fmla="val 130020"/>
              <a:gd name="f1354" fmla="val 5540329"/>
              <a:gd name="f1355" fmla="val 137641"/>
              <a:gd name="f1356" fmla="val 5551760"/>
              <a:gd name="f1357" fmla="val 150025"/>
              <a:gd name="f1358" fmla="val 5555570"/>
              <a:gd name="f1359" fmla="val 154788"/>
              <a:gd name="f1360" fmla="val 5559857"/>
              <a:gd name="f1361" fmla="val 158122"/>
              <a:gd name="f1362" fmla="val 5564144"/>
              <a:gd name="f1363" fmla="val 160980"/>
              <a:gd name="f1364" fmla="val 5700842"/>
              <a:gd name="f1365" fmla="val 129544"/>
              <a:gd name="f1366" fmla="val 5706557"/>
              <a:gd name="f1367" fmla="val 201465"/>
              <a:gd name="f1368" fmla="val 5712750"/>
              <a:gd name="f1369" fmla="val 203847"/>
              <a:gd name="f1370" fmla="val 206228"/>
              <a:gd name="f1371" fmla="val 5739899"/>
              <a:gd name="f1372" fmla="val 214802"/>
              <a:gd name="f1373" fmla="val 5751806"/>
              <a:gd name="f1374" fmla="val 5752759"/>
              <a:gd name="f1375" fmla="val 188605"/>
              <a:gd name="f1376" fmla="val 183366"/>
              <a:gd name="f1377" fmla="val 5765619"/>
              <a:gd name="f1378" fmla="val 173364"/>
              <a:gd name="f1379" fmla="val 1481295"/>
              <a:gd name="f1380" fmla="val 3156910"/>
              <a:gd name="f1381" fmla="val 1483676"/>
              <a:gd name="f1382" fmla="val 3158815"/>
              <a:gd name="f1383" fmla="val 1486058"/>
              <a:gd name="f1384" fmla="val 3160244"/>
              <a:gd name="f1385" fmla="val 1488439"/>
              <a:gd name="f1386" fmla="val 3162149"/>
              <a:gd name="f1387" fmla="val 3147384"/>
              <a:gd name="f1388" fmla="val 1508444"/>
              <a:gd name="f1389" fmla="val 3132619"/>
              <a:gd name="f1390" fmla="val 1518446"/>
              <a:gd name="f1391" fmla="val 3118330"/>
              <a:gd name="f1392" fmla="val 1515588"/>
              <a:gd name="f1393" fmla="val 3115948"/>
              <a:gd name="f1394" fmla="val 3114043"/>
              <a:gd name="f1395" fmla="val 1509397"/>
              <a:gd name="f1396" fmla="val 3111662"/>
              <a:gd name="f1397" fmla="val 1487963"/>
              <a:gd name="f1398" fmla="val 3117853"/>
              <a:gd name="f1399" fmla="val 1487010"/>
              <a:gd name="f1400" fmla="val 3139287"/>
              <a:gd name="f1401" fmla="val 1081679"/>
              <a:gd name="f1402" fmla="val 5945173"/>
              <a:gd name="f1403" fmla="val 1075487"/>
              <a:gd name="f1404" fmla="val 5972799"/>
              <a:gd name="f1405" fmla="val 1069295"/>
              <a:gd name="f1406" fmla="val 6001853"/>
              <a:gd name="f1407" fmla="val 1061198"/>
              <a:gd name="f1408" fmla="val 1093110"/>
              <a:gd name="f1409" fmla="val 6011856"/>
              <a:gd name="f1410" fmla="val 1097873"/>
              <a:gd name="f1411" fmla="val 5973751"/>
              <a:gd name="f1412" fmla="val 556795"/>
              <a:gd name="f1413" fmla="val 2412929"/>
              <a:gd name="f1414" fmla="val 542030"/>
              <a:gd name="f1415" fmla="val 2475800"/>
              <a:gd name="f1416" fmla="val 568227"/>
              <a:gd name="f1417" fmla="val 2525812"/>
              <a:gd name="f1418" fmla="val 605854"/>
              <a:gd name="f1419" fmla="val 2571537"/>
              <a:gd name="f1420" fmla="val 2589160"/>
              <a:gd name="f1421" fmla="val 636814"/>
              <a:gd name="f1422" fmla="val 2605830"/>
              <a:gd name="f1423" fmla="val 2623454"/>
              <a:gd name="f1424" fmla="val 678728"/>
              <a:gd name="f1425" fmla="val 2655842"/>
              <a:gd name="f1426" fmla="val 2678704"/>
              <a:gd name="f1427" fmla="val 2666321"/>
              <a:gd name="f1428" fmla="val 2652032"/>
              <a:gd name="f1429" fmla="val 892587"/>
              <a:gd name="f1430" fmla="val 2640124"/>
              <a:gd name="f1431" fmla="val 2602973"/>
              <a:gd name="f1432" fmla="val 957841"/>
              <a:gd name="f1433" fmla="val 2578681"/>
              <a:gd name="f1434" fmla="val 982608"/>
              <a:gd name="f1435" fmla="val 2556771"/>
              <a:gd name="f1436" fmla="val 990705"/>
              <a:gd name="f1437" fmla="val 2522478"/>
              <a:gd name="f1438" fmla="val 998326"/>
              <a:gd name="f1439" fmla="val 2490566"/>
              <a:gd name="f1440" fmla="val 1005947"/>
              <a:gd name="f1441" fmla="val 2457701"/>
              <a:gd name="f1442" fmla="val 1006423"/>
              <a:gd name="f1443" fmla="val 2424836"/>
              <a:gd name="f1444" fmla="val 1006899"/>
              <a:gd name="f1445" fmla="val 2345770"/>
              <a:gd name="f1446" fmla="val 973082"/>
              <a:gd name="f1447" fmla="val 2281946"/>
              <a:gd name="f1448" fmla="val 913545"/>
              <a:gd name="f1449" fmla="val 2230029"/>
              <a:gd name="f1450" fmla="val 869249"/>
              <a:gd name="f1451" fmla="val 2190973"/>
              <a:gd name="f1452" fmla="val 2185257"/>
              <a:gd name="f1453" fmla="val 760652"/>
              <a:gd name="f1454" fmla="val 2179542"/>
              <a:gd name="f1455" fmla="val 739219"/>
              <a:gd name="f1456" fmla="val 2186686"/>
              <a:gd name="f1457" fmla="val 716356"/>
              <a:gd name="f1458" fmla="val 2191449"/>
              <a:gd name="f1459" fmla="val 2201451"/>
              <a:gd name="f1460" fmla="val 663487"/>
              <a:gd name="f1461" fmla="val 2218598"/>
              <a:gd name="f1462" fmla="val 631575"/>
              <a:gd name="f1463" fmla="val 2239079"/>
              <a:gd name="f1464" fmla="val 600615"/>
              <a:gd name="f1465" fmla="val 2259560"/>
              <a:gd name="f1466" fmla="val 561082"/>
              <a:gd name="f1467" fmla="val 2285280"/>
              <a:gd name="f1468" fmla="val 541554"/>
              <a:gd name="f1469" fmla="val 2343865"/>
              <a:gd name="f1470" fmla="val 554890"/>
              <a:gd name="f1471" fmla="val 2389590"/>
              <a:gd name="f1472" fmla="val 2396734"/>
              <a:gd name="f1473" fmla="val 2405308"/>
              <a:gd name="f1474" fmla="val 557272"/>
              <a:gd name="f1475" fmla="val 2411976"/>
              <a:gd name="f1476" fmla="val 1116925"/>
              <a:gd name="f1477" fmla="val 3255981"/>
              <a:gd name="f1478" fmla="val 1109304"/>
              <a:gd name="f1479" fmla="val 3252170"/>
              <a:gd name="f1480" fmla="val 1096920"/>
              <a:gd name="f1481" fmla="val 3256933"/>
              <a:gd name="f1482" fmla="val 1086442"/>
              <a:gd name="f1483" fmla="val 3259315"/>
              <a:gd name="f1484" fmla="val 1082631"/>
              <a:gd name="f1485" fmla="val 3260268"/>
              <a:gd name="f1486" fmla="val 1079297"/>
              <a:gd name="f1487" fmla="val 3264554"/>
              <a:gd name="f1488" fmla="val 3267888"/>
              <a:gd name="f1489" fmla="val 1014997"/>
              <a:gd name="f1490" fmla="val 3334570"/>
              <a:gd name="f1491" fmla="val 971177"/>
              <a:gd name="f1492" fmla="val 3411255"/>
              <a:gd name="f1493" fmla="val 942123"/>
              <a:gd name="f1494" fmla="val 3496989"/>
              <a:gd name="f1495" fmla="val 3502228"/>
              <a:gd name="f1496" fmla="val 935931"/>
              <a:gd name="f1497" fmla="val 3506515"/>
              <a:gd name="f1498" fmla="val 932597"/>
              <a:gd name="f1499" fmla="val 3510801"/>
              <a:gd name="f1500" fmla="val 930691"/>
              <a:gd name="f1501" fmla="val 3509849"/>
              <a:gd name="f1502" fmla="val 928310"/>
              <a:gd name="f1503" fmla="val 3509373"/>
              <a:gd name="f1504" fmla="val 926405"/>
              <a:gd name="f1505" fmla="val 3508420"/>
              <a:gd name="f1506" fmla="val 949743"/>
              <a:gd name="f1507" fmla="val 3404587"/>
              <a:gd name="f1508" fmla="val 943075"/>
              <a:gd name="f1509" fmla="val 3402205"/>
              <a:gd name="f1510" fmla="val 3400300"/>
              <a:gd name="f1511" fmla="val 929739"/>
              <a:gd name="f1512" fmla="val 3397918"/>
              <a:gd name="f1513" fmla="val 919260"/>
              <a:gd name="f1514" fmla="val 3420781"/>
              <a:gd name="f1515" fmla="val 908305"/>
              <a:gd name="f1516" fmla="val 3443167"/>
              <a:gd name="f1517" fmla="val 898779"/>
              <a:gd name="f1518" fmla="val 3466505"/>
              <a:gd name="f1519" fmla="val 894016"/>
              <a:gd name="f1520" fmla="val 3478413"/>
              <a:gd name="f1521" fmla="val 3492226"/>
              <a:gd name="f1522" fmla="val 888301"/>
              <a:gd name="f1523" fmla="val 3504610"/>
              <a:gd name="f1524" fmla="val 863057"/>
              <a:gd name="f1525" fmla="val 3574626"/>
              <a:gd name="f1526" fmla="val 837813"/>
              <a:gd name="f1527" fmla="val 3644642"/>
              <a:gd name="f1528" fmla="val 812569"/>
              <a:gd name="f1529" fmla="val 3714658"/>
              <a:gd name="f1530" fmla="val 809235"/>
              <a:gd name="f1531" fmla="val 3724184"/>
              <a:gd name="f1532" fmla="val 807806"/>
              <a:gd name="f1533" fmla="val 3733710"/>
              <a:gd name="f1534" fmla="val 805424"/>
              <a:gd name="f1535" fmla="val 3743712"/>
              <a:gd name="f1536" fmla="val 3790390"/>
              <a:gd name="f1537" fmla="val 779704"/>
              <a:gd name="f1538" fmla="val 3836591"/>
              <a:gd name="f1539" fmla="val 3883268"/>
              <a:gd name="f1540" fmla="val 3900892"/>
              <a:gd name="f1541" fmla="val 757794"/>
              <a:gd name="f1542" fmla="val 3920420"/>
              <a:gd name="f1543" fmla="val 3937567"/>
              <a:gd name="f1544" fmla="val 3949474"/>
              <a:gd name="f1545" fmla="val 3967574"/>
              <a:gd name="f1546" fmla="val 790183"/>
              <a:gd name="f1547" fmla="val 836860"/>
              <a:gd name="f1548" fmla="val 3969003"/>
              <a:gd name="f1549" fmla="val 859723"/>
              <a:gd name="f1550" fmla="val 3940901"/>
              <a:gd name="f1551" fmla="val 854483"/>
              <a:gd name="f1552" fmla="val 3894223"/>
              <a:gd name="f1553" fmla="val 852102"/>
              <a:gd name="f1554" fmla="val 3874219"/>
              <a:gd name="f1555" fmla="val 857341"/>
              <a:gd name="f1556" fmla="val 3867551"/>
              <a:gd name="f1557" fmla="val 905447"/>
              <a:gd name="f1558" fmla="val 3873742"/>
              <a:gd name="f1559" fmla="val 3865169"/>
              <a:gd name="f1560" fmla="val 968795"/>
              <a:gd name="f1561" fmla="val 3862787"/>
              <a:gd name="f1562" fmla="val 985942"/>
              <a:gd name="f1563" fmla="val 3844688"/>
              <a:gd name="f1564" fmla="val 984513"/>
              <a:gd name="f1565" fmla="val 3838020"/>
              <a:gd name="f1566" fmla="val 977845"/>
              <a:gd name="f1567" fmla="val 3814681"/>
              <a:gd name="f1568" fmla="val 963080"/>
              <a:gd name="f1569" fmla="val 950696"/>
              <a:gd name="f1570" fmla="val 3835162"/>
              <a:gd name="f1571" fmla="val 3837067"/>
              <a:gd name="f1572" fmla="val 925928"/>
              <a:gd name="f1573" fmla="val 3837544"/>
              <a:gd name="f1574" fmla="val 917831"/>
              <a:gd name="f1575" fmla="val 3832304"/>
              <a:gd name="f1576" fmla="val 912592"/>
              <a:gd name="f1577" fmla="val 3828494"/>
              <a:gd name="f1578" fmla="val 912116"/>
              <a:gd name="f1579" fmla="val 3809442"/>
              <a:gd name="f1580" fmla="val 916879"/>
              <a:gd name="f1581" fmla="val 3803250"/>
              <a:gd name="f1582" fmla="val 3794676"/>
              <a:gd name="f1583" fmla="val 938312"/>
              <a:gd name="f1584" fmla="val 3786103"/>
              <a:gd name="f1585" fmla="val 948791"/>
              <a:gd name="f1586" fmla="val 3787056"/>
              <a:gd name="f1587" fmla="val 1009281"/>
              <a:gd name="f1588" fmla="val 1050243"/>
              <a:gd name="f1589" fmla="val 3760383"/>
              <a:gd name="f1590" fmla="val 1051672"/>
              <a:gd name="f1591" fmla="val 3699893"/>
              <a:gd name="f1592" fmla="val 1052624"/>
              <a:gd name="f1593" fmla="val 3654644"/>
              <a:gd name="f1594" fmla="val 1053101"/>
              <a:gd name="f1595" fmla="val 3609396"/>
              <a:gd name="f1596" fmla="val 1057864"/>
              <a:gd name="f1597" fmla="val 3564624"/>
              <a:gd name="f1598" fmla="val 1062150"/>
              <a:gd name="f1599" fmla="val 3521280"/>
              <a:gd name="f1600" fmla="val 1069771"/>
              <a:gd name="f1601" fmla="val 3477937"/>
              <a:gd name="f1602" fmla="val 1078821"/>
              <a:gd name="f1603" fmla="val 3435546"/>
              <a:gd name="f1604" fmla="val 1089300"/>
              <a:gd name="f1605" fmla="val 3384106"/>
              <a:gd name="f1606" fmla="val 1089776"/>
              <a:gd name="f1607" fmla="val 3329807"/>
              <a:gd name="f1608" fmla="val 1120735"/>
              <a:gd name="f1609" fmla="val 3283606"/>
              <a:gd name="f1610" fmla="val 1125022"/>
              <a:gd name="f1611" fmla="val 3277414"/>
              <a:gd name="f1612" fmla="val 1121688"/>
              <a:gd name="f1613" fmla="val 3258838"/>
              <a:gd name="f1614" fmla="val 1116449"/>
              <a:gd name="f1615" fmla="val 90973"/>
              <a:gd name="f1616" fmla="val 2831597"/>
              <a:gd name="f1617" fmla="val 93355"/>
              <a:gd name="f1618" fmla="val 2861127"/>
              <a:gd name="f1619" fmla="val 110978"/>
              <a:gd name="f1620" fmla="val 2877322"/>
              <a:gd name="f1621" fmla="val 136222"/>
              <a:gd name="f1622" fmla="val 2886372"/>
              <a:gd name="f1623" fmla="val 155750"/>
              <a:gd name="f1624" fmla="val 2893516"/>
              <a:gd name="f1625" fmla="val 176231"/>
              <a:gd name="f1626" fmla="val 2897803"/>
              <a:gd name="f1627" fmla="val 196236"/>
              <a:gd name="f1628" fmla="val 2903042"/>
              <a:gd name="f1629" fmla="val 251963"/>
              <a:gd name="f1630" fmla="val 2900661"/>
              <a:gd name="f1631" fmla="val 291496"/>
              <a:gd name="f1632" fmla="val 308643"/>
              <a:gd name="f1633" fmla="val 2828263"/>
              <a:gd name="f1634" fmla="val 325790"/>
              <a:gd name="f1635" fmla="val 2780157"/>
              <a:gd name="f1636" fmla="val 305785"/>
              <a:gd name="f1637" fmla="val 2735384"/>
              <a:gd name="f1638" fmla="val 283399"/>
              <a:gd name="f1639" fmla="val 2694422"/>
              <a:gd name="f1640" fmla="val 275778"/>
              <a:gd name="f1641" fmla="val 2681086"/>
              <a:gd name="f1642" fmla="val 250534"/>
              <a:gd name="f1643" fmla="val 2677275"/>
              <a:gd name="f1644" fmla="val 232911"/>
              <a:gd name="f1645" fmla="val 2669655"/>
              <a:gd name="f1646" fmla="val 181947"/>
              <a:gd name="f1647" fmla="val 2646316"/>
              <a:gd name="f1648" fmla="val 140509"/>
              <a:gd name="f1649" fmla="val 101928"/>
              <a:gd name="f1650" fmla="val 2699185"/>
              <a:gd name="f1651" fmla="val 68587"/>
              <a:gd name="f1652" fmla="val 2724906"/>
              <a:gd name="f1653" fmla="val 71921"/>
              <a:gd name="f1654" fmla="val 2760152"/>
              <a:gd name="f1655" fmla="val 82400"/>
              <a:gd name="f1656" fmla="val 2795874"/>
              <a:gd name="f1657" fmla="val 85734"/>
              <a:gd name="f1658" fmla="val 2807306"/>
              <a:gd name="f1659" fmla="val 90021"/>
              <a:gd name="f1660" fmla="val 2819213"/>
              <a:gd name="f1661" fmla="val 2831121"/>
              <a:gd name="f1662" fmla="val 1411279"/>
              <a:gd name="f1663" fmla="val 2487708"/>
              <a:gd name="f1664" fmla="val 1418423"/>
              <a:gd name="f1665" fmla="val 2471990"/>
              <a:gd name="f1666" fmla="val 1422710"/>
              <a:gd name="f1667" fmla="val 2461988"/>
              <a:gd name="f1668" fmla="val 1427473"/>
              <a:gd name="f1669" fmla="val 2451985"/>
              <a:gd name="f1670" fmla="val 1456527"/>
              <a:gd name="f1671" fmla="val 2387209"/>
              <a:gd name="f1672" fmla="val 2321003"/>
              <a:gd name="f1673" fmla="val 1516065"/>
              <a:gd name="f1674" fmla="val 2257655"/>
              <a:gd name="f1675" fmla="val 1528925"/>
              <a:gd name="f1676" fmla="val 2232887"/>
              <a:gd name="f1677" fmla="val 1554169"/>
              <a:gd name="f1678" fmla="val 2214788"/>
              <a:gd name="f1679" fmla="val 1575126"/>
              <a:gd name="f1680" fmla="val 2194783"/>
              <a:gd name="f1681" fmla="val 1576079"/>
              <a:gd name="f1682" fmla="val 2193831"/>
              <a:gd name="f1683" fmla="val 1590368"/>
              <a:gd name="f1684" fmla="val 2202404"/>
              <a:gd name="f1685" fmla="val 1592273"/>
              <a:gd name="f1686" fmla="val 2208120"/>
              <a:gd name="f1687" fmla="val 1595131"/>
              <a:gd name="f1688" fmla="val 2218122"/>
              <a:gd name="f1689" fmla="val 1593226"/>
              <a:gd name="f1690" fmla="val 2229077"/>
              <a:gd name="f1691" fmla="val 2236697"/>
              <a:gd name="f1692" fmla="val 1619422"/>
              <a:gd name="f1693" fmla="val 2212882"/>
              <a:gd name="f1694" fmla="val 1646571"/>
              <a:gd name="f1695" fmla="val 2188115"/>
              <a:gd name="f1696" fmla="val 1673720"/>
              <a:gd name="f1697" fmla="val 2163347"/>
              <a:gd name="f1698" fmla="val 1686580"/>
              <a:gd name="f1699" fmla="val 2129054"/>
              <a:gd name="f1700" fmla="val 1697059"/>
              <a:gd name="f1701" fmla="val 2093807"/>
              <a:gd name="f1702" fmla="val 1713730"/>
              <a:gd name="f1703" fmla="val 2060943"/>
              <a:gd name="f1704" fmla="val 1746594"/>
              <a:gd name="f1705" fmla="val 1995213"/>
              <a:gd name="f1706" fmla="val 1783269"/>
              <a:gd name="f1707" fmla="val 1930913"/>
              <a:gd name="f1708" fmla="val 1865659"/>
              <a:gd name="f1709" fmla="val 1825184"/>
              <a:gd name="f1710" fmla="val 1851370"/>
              <a:gd name="f1711" fmla="val 1823279"/>
              <a:gd name="f1712" fmla="val 1826603"/>
              <a:gd name="f1713" fmla="val 1851857"/>
              <a:gd name="f1714" fmla="val 1842321"/>
              <a:gd name="f1715" fmla="val 1855191"/>
              <a:gd name="f1716" fmla="val 1844226"/>
              <a:gd name="f1717" fmla="val 1866622"/>
              <a:gd name="f1718" fmla="val 1834700"/>
              <a:gd name="f1719" fmla="val 1872338"/>
              <a:gd name="f1720" fmla="val 1828508"/>
              <a:gd name="f1721" fmla="val 1904250"/>
              <a:gd name="f1722" fmla="val 1795167"/>
              <a:gd name="f1723" fmla="val 1935686"/>
              <a:gd name="f1724" fmla="val 1760873"/>
              <a:gd name="f1725" fmla="val 1967598"/>
              <a:gd name="f1726" fmla="val 1727056"/>
              <a:gd name="f1727" fmla="val 1719435"/>
              <a:gd name="f1728" fmla="val 1983316"/>
              <a:gd name="f1729" fmla="val 1712767"/>
              <a:gd name="f1730" fmla="val 1991413"/>
              <a:gd name="f1731" fmla="val 1705146"/>
              <a:gd name="f1732" fmla="val 1993794"/>
              <a:gd name="f1733" fmla="val 1706575"/>
              <a:gd name="f1734" fmla="val 1996176"/>
              <a:gd name="f1735" fmla="val 1708004"/>
              <a:gd name="f1736" fmla="val 1998557"/>
              <a:gd name="f1737" fmla="val 1709909"/>
              <a:gd name="f1738" fmla="val 1975695"/>
              <a:gd name="f1739" fmla="val 1755158"/>
              <a:gd name="f1740" fmla="val 1952832"/>
              <a:gd name="f1741" fmla="val 1799930"/>
              <a:gd name="f1742" fmla="val 1930446"/>
              <a:gd name="f1743" fmla="val 1845179"/>
              <a:gd name="f1744" fmla="val 1908536"/>
              <a:gd name="f1745" fmla="val 1889474"/>
              <a:gd name="f1746" fmla="val 1886627"/>
              <a:gd name="f1747" fmla="val 1933294"/>
              <a:gd name="f1748" fmla="val 1978066"/>
              <a:gd name="f1749" fmla="val 1857096"/>
              <a:gd name="f1750" fmla="val 1999024"/>
              <a:gd name="f1751" fmla="val 1848046"/>
              <a:gd name="f1752" fmla="val 2012836"/>
              <a:gd name="f1753" fmla="val 1822326"/>
              <a:gd name="f1754" fmla="val 2000452"/>
              <a:gd name="f1755" fmla="val 1814705"/>
              <a:gd name="f1756" fmla="val 2018076"/>
              <a:gd name="f1757" fmla="val 1808990"/>
              <a:gd name="f1758" fmla="val 2036651"/>
              <a:gd name="f1759" fmla="val 1798987"/>
              <a:gd name="f1760" fmla="val 2051893"/>
              <a:gd name="f1761" fmla="val 1790414"/>
              <a:gd name="f1762" fmla="val 2064277"/>
              <a:gd name="f1763" fmla="val 1777554"/>
              <a:gd name="f1764" fmla="val 2074279"/>
              <a:gd name="f1765" fmla="val 1765170"/>
              <a:gd name="f1766" fmla="val 2083805"/>
              <a:gd name="f1767" fmla="val 1745165"/>
              <a:gd name="f1768" fmla="val 2099047"/>
              <a:gd name="f1769" fmla="val 1720398"/>
              <a:gd name="f1770" fmla="val 2110002"/>
              <a:gd name="f1771" fmla="val 1704203"/>
              <a:gd name="f1772" fmla="val 2128577"/>
              <a:gd name="f1773" fmla="val 1695154"/>
              <a:gd name="f1774" fmla="val 2139056"/>
              <a:gd name="f1775" fmla="val 1698964"/>
              <a:gd name="f1776" fmla="val 2160966"/>
              <a:gd name="f1777" fmla="val 1696583"/>
              <a:gd name="f1778" fmla="val 2180970"/>
              <a:gd name="f1779" fmla="val 1687533"/>
              <a:gd name="f1780" fmla="val 2173350"/>
              <a:gd name="f1781" fmla="val 2168110"/>
              <a:gd name="f1782" fmla="val 1675149"/>
              <a:gd name="f1783" fmla="val 2162871"/>
              <a:gd name="f1784" fmla="val 1658955"/>
              <a:gd name="f1785" fmla="val 2200975"/>
              <a:gd name="f1786" fmla="val 1646095"/>
              <a:gd name="f1787" fmla="val 2241461"/>
              <a:gd name="f1788" fmla="val 1625138"/>
              <a:gd name="f1789" fmla="val 2277183"/>
              <a:gd name="f1790" fmla="val 1610372"/>
              <a:gd name="f1791" fmla="val 2302427"/>
              <a:gd name="f1792" fmla="val 1583699"/>
              <a:gd name="f1793" fmla="val 2320526"/>
              <a:gd name="f1794" fmla="val 1562742"/>
              <a:gd name="f1795" fmla="val 2341960"/>
              <a:gd name="f1796" fmla="val 1548453"/>
              <a:gd name="f1797" fmla="val 2385780"/>
              <a:gd name="f1798" fmla="val 1534641"/>
              <a:gd name="f1799" fmla="val 2429599"/>
              <a:gd name="f1800" fmla="val 1519399"/>
              <a:gd name="f1801" fmla="val 2472943"/>
              <a:gd name="f1802" fmla="val 1517017"/>
              <a:gd name="f1803" fmla="val 2479134"/>
              <a:gd name="f1804" fmla="val 1506063"/>
              <a:gd name="f1805" fmla="val 2485803"/>
              <a:gd name="f1806" fmla="val 1498918"/>
              <a:gd name="f1807" fmla="val 2486279"/>
              <a:gd name="f1808" fmla="val 1472721"/>
              <a:gd name="f1809" fmla="val 1446525"/>
              <a:gd name="f1810" fmla="val 2486755"/>
              <a:gd name="f1811" fmla="val 1413184"/>
              <a:gd name="f1812" fmla="val 1531783"/>
              <a:gd name="f1813" fmla="val 2360536"/>
              <a:gd name="f1814" fmla="val 1544643"/>
              <a:gd name="f1815" fmla="val 2352439"/>
              <a:gd name="f1816" fmla="val 1552740"/>
              <a:gd name="f1817" fmla="val 2347676"/>
              <a:gd name="f1818" fmla="val 1560837"/>
              <a:gd name="f1819" fmla="val 2342913"/>
              <a:gd name="f1820" fmla="val 1564171"/>
              <a:gd name="f1821" fmla="val 2321955"/>
              <a:gd name="f1822" fmla="val 1567505"/>
              <a:gd name="f1823" fmla="val 2300522"/>
              <a:gd name="f1824" fmla="val 2271944"/>
              <a:gd name="f1825" fmla="val 1545595"/>
              <a:gd name="f1826" fmla="val 2299569"/>
              <a:gd name="f1827" fmla="val 2322432"/>
              <a:gd name="f1828" fmla="val 1532259"/>
              <a:gd name="f1829" fmla="val 2361012"/>
              <a:gd name="f1830" fmla="val 1268388"/>
              <a:gd name="f1831" fmla="val 1300777"/>
              <a:gd name="f1832" fmla="val 2866367"/>
              <a:gd name="f1833" fmla="val 1310303"/>
              <a:gd name="f1834" fmla="val 2802543"/>
              <a:gd name="f1835" fmla="val 1355551"/>
              <a:gd name="f1836" fmla="val 2757294"/>
              <a:gd name="f1837" fmla="val 1359838"/>
              <a:gd name="f1838" fmla="val 2753007"/>
              <a:gd name="f1839" fmla="val 1363172"/>
              <a:gd name="f1840" fmla="val 2746339"/>
              <a:gd name="f1841" fmla="val 1364601"/>
              <a:gd name="f1842" fmla="val 2740147"/>
              <a:gd name="f1843" fmla="val 1374127"/>
              <a:gd name="f1844" fmla="val 2692993"/>
              <a:gd name="f1845" fmla="val 1383653"/>
              <a:gd name="f1846" fmla="val 1391750"/>
              <a:gd name="f1847" fmla="val 2598686"/>
              <a:gd name="f1848" fmla="val 2583921"/>
              <a:gd name="f1849" fmla="val 2568203"/>
              <a:gd name="f1850" fmla="val 2552961"/>
              <a:gd name="f1851" fmla="val 1379366"/>
              <a:gd name="f1852" fmla="val 2549151"/>
              <a:gd name="f1853" fmla="val 1366983"/>
              <a:gd name="f1854" fmla="val 2572489"/>
              <a:gd name="f1855" fmla="val 1354123"/>
              <a:gd name="f1856" fmla="val 2595352"/>
              <a:gd name="f1857" fmla="val 1341739"/>
              <a:gd name="f1858" fmla="val 2618691"/>
              <a:gd name="f1859" fmla="val 1332689"/>
              <a:gd name="f1860" fmla="val 2635361"/>
              <a:gd name="f1861" fmla="val 1326974"/>
              <a:gd name="f1862" fmla="val 2654413"/>
              <a:gd name="f1863" fmla="val 1290298"/>
              <a:gd name="f1864" fmla="val 2704901"/>
              <a:gd name="f1865" fmla="val 1271723"/>
              <a:gd name="f1866" fmla="val 2744434"/>
              <a:gd name="f1867" fmla="val 1280772"/>
              <a:gd name="f1868" fmla="val 2785872"/>
              <a:gd name="f1869" fmla="val 1288393"/>
              <a:gd name="f1870" fmla="val 2821595"/>
              <a:gd name="f1871" fmla="val 1279820"/>
              <a:gd name="f1872" fmla="val 2847315"/>
              <a:gd name="f1873" fmla="val 1263626"/>
              <a:gd name="f1874" fmla="val 2875893"/>
              <a:gd name="f1875" fmla="val 1254099"/>
              <a:gd name="f1876" fmla="val 2892563"/>
              <a:gd name="f1877" fmla="val 1249813"/>
              <a:gd name="f1878" fmla="val 1243621"/>
              <a:gd name="f1879" fmla="val 2930668"/>
              <a:gd name="f1880" fmla="val 1256481"/>
              <a:gd name="f1881" fmla="val 2935907"/>
              <a:gd name="f1882" fmla="val 1260768"/>
              <a:gd name="f1883" fmla="val 2930191"/>
              <a:gd name="f1884" fmla="val 1265054"/>
              <a:gd name="f1885" fmla="val 2923999"/>
              <a:gd name="f1886" fmla="val 1268865"/>
              <a:gd name="f1887" fmla="val 2918284"/>
              <a:gd name="f1888" fmla="val 423908"/>
              <a:gd name="f1889" fmla="val 5365039"/>
              <a:gd name="f1890" fmla="val 442960"/>
              <a:gd name="f1891" fmla="val 5379329"/>
              <a:gd name="f1892" fmla="val 462012"/>
              <a:gd name="f1893" fmla="val 5396951"/>
              <a:gd name="f1894" fmla="val 483921"/>
              <a:gd name="f1895" fmla="val 5404096"/>
              <a:gd name="f1896" fmla="val 513452"/>
              <a:gd name="f1897" fmla="val 5413622"/>
              <a:gd name="f1898" fmla="val 551080"/>
              <a:gd name="f1899" fmla="val 5387902"/>
              <a:gd name="f1900" fmla="val 552032"/>
              <a:gd name="f1901" fmla="val 5362658"/>
              <a:gd name="f1902" fmla="val 552985"/>
              <a:gd name="f1903" fmla="val 5335033"/>
              <a:gd name="f1904" fmla="val 5306931"/>
              <a:gd name="f1905" fmla="val 5277400"/>
              <a:gd name="f1906" fmla="val 546793"/>
              <a:gd name="f1907" fmla="val 5285974"/>
              <a:gd name="f1908" fmla="val 540601"/>
              <a:gd name="f1909" fmla="val 5295976"/>
              <a:gd name="f1910" fmla="val 534409"/>
              <a:gd name="f1911" fmla="val 5305978"/>
              <a:gd name="f1912" fmla="val 531075"/>
              <a:gd name="f1913" fmla="val 5304073"/>
              <a:gd name="f1914" fmla="val 527741"/>
              <a:gd name="f1915" fmla="val 5302168"/>
              <a:gd name="f1916" fmla="val 524407"/>
              <a:gd name="f1917" fmla="val 522978"/>
              <a:gd name="f1918" fmla="val 5290737"/>
              <a:gd name="f1919" fmla="val 520120"/>
              <a:gd name="f1920" fmla="val 516310"/>
              <a:gd name="f1921" fmla="val 5276448"/>
              <a:gd name="f1922" fmla="val 512499"/>
              <a:gd name="f1923" fmla="val 508689"/>
              <a:gd name="f1924" fmla="val 5262159"/>
              <a:gd name="f1925" fmla="val 486779"/>
              <a:gd name="f1926" fmla="val 5264064"/>
              <a:gd name="f1927" fmla="val 480587"/>
              <a:gd name="f1928" fmla="val 5271208"/>
              <a:gd name="f1929" fmla="val 460583"/>
              <a:gd name="f1930" fmla="val 5294547"/>
              <a:gd name="f1931" fmla="val 424860"/>
              <a:gd name="f1932" fmla="val 5345035"/>
              <a:gd name="f1933" fmla="val 421526"/>
              <a:gd name="f1934" fmla="val 5365516"/>
              <a:gd name="f1935" fmla="val 319121"/>
              <a:gd name="f1936" fmla="val 4543897"/>
              <a:gd name="f1937" fmla="val 327219"/>
              <a:gd name="f1938" fmla="val 4572475"/>
              <a:gd name="f1939" fmla="val 326266"/>
              <a:gd name="f1940" fmla="val 4598672"/>
              <a:gd name="f1941" fmla="val 314358"/>
              <a:gd name="f1942" fmla="val 4627250"/>
              <a:gd name="f1943" fmla="val 4647731"/>
              <a:gd name="f1944" fmla="val 307690"/>
              <a:gd name="f1945" fmla="val 4672975"/>
              <a:gd name="f1946" fmla="val 304832"/>
              <a:gd name="f1947" fmla="val 4696313"/>
              <a:gd name="f1948" fmla="val 309119"/>
              <a:gd name="f1949" fmla="val 4697266"/>
              <a:gd name="f1950" fmla="val 312930"/>
              <a:gd name="f1951" fmla="val 4698695"/>
              <a:gd name="f1952" fmla="val 317216"/>
              <a:gd name="f1953" fmla="val 4699648"/>
              <a:gd name="f1954" fmla="val 328171"/>
              <a:gd name="f1955" fmla="val 4662020"/>
              <a:gd name="f1956" fmla="val 343413"/>
              <a:gd name="f1957" fmla="val 4627726"/>
              <a:gd name="f1958" fmla="val 379135"/>
              <a:gd name="f1959" fmla="val 4607245"/>
              <a:gd name="f1960" fmla="val 384851"/>
              <a:gd name="f1961" fmla="val 4603911"/>
              <a:gd name="f1962" fmla="val 4579144"/>
              <a:gd name="f1963" fmla="val 366751"/>
              <a:gd name="f1964" fmla="val 4559139"/>
              <a:gd name="f1965" fmla="val 360083"/>
              <a:gd name="f1966" fmla="val 4537229"/>
              <a:gd name="f1967" fmla="val 376754"/>
              <a:gd name="f1968" fmla="val 4516748"/>
              <a:gd name="f1969" fmla="val 4501030"/>
              <a:gd name="f1970" fmla="val 409619"/>
              <a:gd name="f1971" fmla="val 4491980"/>
              <a:gd name="f1972" fmla="val 426765"/>
              <a:gd name="f1973" fmla="val 4480073"/>
              <a:gd name="f1974" fmla="val 407713"/>
              <a:gd name="f1975" fmla="val 4457211"/>
              <a:gd name="f1976" fmla="val 394377"/>
              <a:gd name="f1977" fmla="val 4455306"/>
              <a:gd name="f1978" fmla="val 353891"/>
              <a:gd name="f1979" fmla="val 4476263"/>
              <a:gd name="f1980" fmla="val 309595"/>
              <a:gd name="f1981" fmla="val 4499125"/>
              <a:gd name="f1982" fmla="val 307214"/>
              <a:gd name="f1983" fmla="val 4501983"/>
              <a:gd name="f1984" fmla="val 319598"/>
              <a:gd name="f1985" fmla="val 4543421"/>
              <a:gd name="f1986" fmla="val 315787"/>
              <a:gd name="f1987" fmla="val 6108545"/>
              <a:gd name="f1988" fmla="val 322932"/>
              <a:gd name="f1989" fmla="val 6100447"/>
              <a:gd name="f1990" fmla="val 317693"/>
              <a:gd name="f1991" fmla="val 6081395"/>
              <a:gd name="f1992" fmla="val 6067106"/>
              <a:gd name="f1993" fmla="val 303880"/>
              <a:gd name="f1994" fmla="val 287209"/>
              <a:gd name="f1995" fmla="val 6061867"/>
              <a:gd name="f1996" fmla="val 276731"/>
              <a:gd name="f1997" fmla="val 261013"/>
              <a:gd name="f1998" fmla="val 6075680"/>
              <a:gd name="f1999" fmla="val 248629"/>
              <a:gd name="f2000" fmla="val 6091398"/>
              <a:gd name="f2001" fmla="val 235769"/>
              <a:gd name="f2002" fmla="val 6104734"/>
              <a:gd name="f2003" fmla="val 229101"/>
              <a:gd name="f2004" fmla="val 223385"/>
              <a:gd name="f2005" fmla="val 6119976"/>
              <a:gd name="f2006" fmla="val 217193"/>
              <a:gd name="f2007" fmla="val 6127597"/>
              <a:gd name="f2008" fmla="val 228148"/>
              <a:gd name="f2009" fmla="val 6135218"/>
              <a:gd name="f2010" fmla="val 239579"/>
              <a:gd name="f2011" fmla="val 6142838"/>
              <a:gd name="f2012" fmla="val 255773"/>
              <a:gd name="f2013" fmla="val 6153793"/>
              <a:gd name="f2014" fmla="val 277207"/>
              <a:gd name="f2015" fmla="val 6138075"/>
              <a:gd name="f2016" fmla="val 299593"/>
              <a:gd name="f2017" fmla="val 6125692"/>
              <a:gd name="f2018" fmla="val 316264"/>
              <a:gd name="f2019" fmla="val 192902"/>
              <a:gd name="f2020" fmla="val 4514843"/>
              <a:gd name="f2021" fmla="val 185757"/>
              <a:gd name="f2022" fmla="val 4503888"/>
              <a:gd name="f2023" fmla="val 182899"/>
              <a:gd name="f2024" fmla="val 4494362"/>
              <a:gd name="f2025" fmla="val 176708"/>
              <a:gd name="f2026" fmla="val 4491028"/>
              <a:gd name="f2027" fmla="val 172897"/>
              <a:gd name="f2028" fmla="val 4489123"/>
              <a:gd name="f2029" fmla="val 160990"/>
              <a:gd name="f2030" fmla="val 157655"/>
              <a:gd name="f2031" fmla="val 4499601"/>
              <a:gd name="f2032" fmla="val 142890"/>
              <a:gd name="f2033" fmla="val 4523893"/>
              <a:gd name="f2034" fmla="val 128601"/>
              <a:gd name="f2035" fmla="val 4548660"/>
              <a:gd name="f2036" fmla="val 116694"/>
              <a:gd name="f2037" fmla="val 4574381"/>
              <a:gd name="f2038" fmla="val 113360"/>
              <a:gd name="f2039" fmla="val 4581049"/>
              <a:gd name="f2040" fmla="val 119075"/>
              <a:gd name="f2041" fmla="val 4592004"/>
              <a:gd name="f2042" fmla="val 120504"/>
              <a:gd name="f2043" fmla="val 4601053"/>
              <a:gd name="f2044" fmla="val 131459"/>
              <a:gd name="f2045" fmla="val 148606"/>
              <a:gd name="f2046" fmla="val 4600101"/>
              <a:gd name="f2047" fmla="val 152416"/>
              <a:gd name="f2048" fmla="val 4593433"/>
              <a:gd name="f2049" fmla="val 168134"/>
              <a:gd name="f2050" fmla="val 4568665"/>
              <a:gd name="f2051" fmla="val 179565"/>
              <a:gd name="f2052" fmla="val 4541516"/>
              <a:gd name="f2053" fmla="val 241008"/>
              <a:gd name="f2054" fmla="val 4908267"/>
              <a:gd name="f2055" fmla="val 238150"/>
              <a:gd name="f2056" fmla="val 4905409"/>
              <a:gd name="f2057" fmla="val 231006"/>
              <a:gd name="f2058" fmla="val 4893978"/>
              <a:gd name="f2059" fmla="val 222909"/>
              <a:gd name="f2060" fmla="val 4893026"/>
              <a:gd name="f2061" fmla="val 201951"/>
              <a:gd name="f2062" fmla="val 4891121"/>
              <a:gd name="f2063" fmla="val 161942"/>
              <a:gd name="f2064" fmla="val 4933988"/>
              <a:gd name="f2065" fmla="val 164324"/>
              <a:gd name="f2066" fmla="val 4956373"/>
              <a:gd name="f2067" fmla="val 165276"/>
              <a:gd name="f2068" fmla="val 4965423"/>
              <a:gd name="f2069" fmla="val 178136"/>
              <a:gd name="f2070" fmla="val 4979236"/>
              <a:gd name="f2071" fmla="val 186710"/>
              <a:gd name="f2072" fmla="val 4980189"/>
              <a:gd name="f2073" fmla="val 214812"/>
              <a:gd name="f2074" fmla="val 4983047"/>
              <a:gd name="f2075" fmla="val 240055"/>
              <a:gd name="f2076" fmla="val 4952087"/>
              <a:gd name="f2077" fmla="val 1075010"/>
              <a:gd name="f2078" fmla="val 2803495"/>
              <a:gd name="f2079" fmla="val 2807782"/>
              <a:gd name="f2080" fmla="val 1120259"/>
              <a:gd name="f2081" fmla="val 2810640"/>
              <a:gd name="f2082" fmla="val 1142169"/>
              <a:gd name="f2083" fmla="val 1152647"/>
              <a:gd name="f2084" fmla="val 2805877"/>
              <a:gd name="f2085" fmla="val 1161221"/>
              <a:gd name="f2086" fmla="val 2789206"/>
              <a:gd name="f2087" fmla="val 2779680"/>
              <a:gd name="f2088" fmla="val 1163126"/>
              <a:gd name="f2089" fmla="val 2774441"/>
              <a:gd name="f2090" fmla="val 1155982"/>
              <a:gd name="f2091" fmla="val 2765391"/>
              <a:gd name="f2092" fmla="val 1147884"/>
              <a:gd name="f2093" fmla="val 2764915"/>
              <a:gd name="f2094" fmla="val 1125498"/>
              <a:gd name="f2095" fmla="val 1102636"/>
              <a:gd name="f2096" fmla="val 2764439"/>
              <a:gd name="f2097" fmla="val 1080250"/>
              <a:gd name="f2098" fmla="val 2762057"/>
              <a:gd name="f2099" fmla="val 1076916"/>
              <a:gd name="f2100" fmla="val 2759676"/>
              <a:gd name="f2101" fmla="val 2757770"/>
              <a:gd name="f2102" fmla="val 1067390"/>
              <a:gd name="f2103" fmla="val 2765867"/>
              <a:gd name="f2104" fmla="val 1059293"/>
              <a:gd name="f2105" fmla="val 2773965"/>
              <a:gd name="f2106" fmla="val 1051195"/>
              <a:gd name="f2107" fmla="val 2782538"/>
              <a:gd name="f2108" fmla="val 2790159"/>
              <a:gd name="f2109" fmla="val 1065961"/>
              <a:gd name="f2110" fmla="val 2804448"/>
              <a:gd name="f2111" fmla="val 538696"/>
              <a:gd name="f2112" fmla="val 4998765"/>
              <a:gd name="f2113" fmla="val 545840"/>
              <a:gd name="f2114" fmla="val 4987810"/>
              <a:gd name="f2115" fmla="val 552509"/>
              <a:gd name="f2116" fmla="val 4977331"/>
              <a:gd name="f2117" fmla="val 559653"/>
              <a:gd name="f2118" fmla="val 4966376"/>
              <a:gd name="f2119" fmla="val 566798"/>
              <a:gd name="f2120" fmla="val 4955421"/>
              <a:gd name="f2121" fmla="val 572990"/>
              <a:gd name="f2122" fmla="val 4944466"/>
              <a:gd name="f2123" fmla="val 4934464"/>
              <a:gd name="f2124" fmla="val 585373"/>
              <a:gd name="f2125" fmla="val 4928748"/>
              <a:gd name="f2126" fmla="val 591565"/>
              <a:gd name="f2127" fmla="val 4924461"/>
              <a:gd name="f2128" fmla="val 597281"/>
              <a:gd name="f2129" fmla="val 4919222"/>
              <a:gd name="f2130" fmla="val 589660"/>
              <a:gd name="f2131" fmla="val 4913983"/>
              <a:gd name="f2132" fmla="val 582516"/>
              <a:gd name="f2133" fmla="val 574895"/>
              <a:gd name="f2134" fmla="val 4904933"/>
              <a:gd name="f2135" fmla="val 4903504"/>
              <a:gd name="f2136" fmla="val 519168"/>
              <a:gd name="f2137" fmla="val 4933511"/>
              <a:gd name="f2138" fmla="val 519644"/>
              <a:gd name="f2139" fmla="val 4972568"/>
              <a:gd name="f2140" fmla="val 4976854"/>
              <a:gd name="f2141" fmla="val 539172"/>
              <a:gd name="f2142" fmla="val 4999241"/>
              <a:gd name="f2143" fmla="val 366275"/>
              <a:gd name="f2144" fmla="val 362465"/>
              <a:gd name="f2145" fmla="val 6191898"/>
              <a:gd name="f2146" fmla="val 364846"/>
              <a:gd name="f2147" fmla="val 364370"/>
              <a:gd name="f2148" fmla="val 6209044"/>
              <a:gd name="f2149" fmla="val 367228"/>
              <a:gd name="f2150" fmla="val 6209996"/>
              <a:gd name="f2151" fmla="val 370086"/>
              <a:gd name="f2152" fmla="val 6210473"/>
              <a:gd name="f2153" fmla="val 372943"/>
              <a:gd name="f2154" fmla="val 6211425"/>
              <a:gd name="f2155" fmla="val 391995"/>
              <a:gd name="f2156" fmla="val 6195231"/>
              <a:gd name="f2157" fmla="val 411524"/>
              <a:gd name="f2158" fmla="val 6179990"/>
              <a:gd name="f2159" fmla="val 429623"/>
              <a:gd name="f2160" fmla="val 6162843"/>
              <a:gd name="f2161" fmla="val 436291"/>
              <a:gd name="f2162" fmla="val 6156175"/>
              <a:gd name="f2163" fmla="val 442007"/>
              <a:gd name="f2164" fmla="val 6146648"/>
              <a:gd name="f2165" fmla="val 443912"/>
              <a:gd name="f2166" fmla="val 6137599"/>
              <a:gd name="f2167" fmla="val 445341"/>
              <a:gd name="f2168" fmla="val 6130454"/>
              <a:gd name="f2169" fmla="val 6121881"/>
              <a:gd name="f2170" fmla="val 438673"/>
              <a:gd name="f2171" fmla="val 6113784"/>
              <a:gd name="f2172" fmla="val 430576"/>
              <a:gd name="f2173" fmla="val 6115689"/>
              <a:gd name="f2174" fmla="val 419621"/>
              <a:gd name="f2175" fmla="val 6115213"/>
              <a:gd name="f2176" fmla="val 415334"/>
              <a:gd name="f2177" fmla="val 397711"/>
              <a:gd name="f2178" fmla="val 6140933"/>
              <a:gd name="f2179" fmla="val 381517"/>
              <a:gd name="f2180" fmla="val 6163319"/>
              <a:gd name="f2181" fmla="val 401045"/>
              <a:gd name="f2182" fmla="val 4853016"/>
              <a:gd name="f2183" fmla="val 388661"/>
              <a:gd name="f2184" fmla="val 4860637"/>
              <a:gd name="f2185" fmla="val 373896"/>
              <a:gd name="f2186" fmla="val 4869687"/>
              <a:gd name="f2187" fmla="val 369133"/>
              <a:gd name="f2188" fmla="val 4882071"/>
              <a:gd name="f2189" fmla="val 4894931"/>
              <a:gd name="f2190" fmla="val 4912078"/>
              <a:gd name="f2191" fmla="val 371514"/>
              <a:gd name="f2192" fmla="val 4926843"/>
              <a:gd name="f2193" fmla="val 372467"/>
              <a:gd name="f2194" fmla="val 4933035"/>
              <a:gd name="f2195" fmla="val 377230"/>
              <a:gd name="f2196" fmla="val 4942561"/>
              <a:gd name="f2197" fmla="val 381993"/>
              <a:gd name="f2198" fmla="val 4943514"/>
              <a:gd name="f2199" fmla="val 387232"/>
              <a:gd name="f2200" fmla="val 4939227"/>
              <a:gd name="f2201" fmla="val 399616"/>
              <a:gd name="f2202" fmla="val 407237"/>
              <a:gd name="f2203" fmla="val 4915888"/>
              <a:gd name="f2204" fmla="val 412000"/>
              <a:gd name="f2205" fmla="val 4896836"/>
              <a:gd name="f2206" fmla="val 420097"/>
              <a:gd name="f2207" fmla="val 4871592"/>
              <a:gd name="f2208" fmla="val 413905"/>
              <a:gd name="f2209" fmla="val 4865400"/>
              <a:gd name="f2210" fmla="val 402474"/>
              <a:gd name="f2211" fmla="val 4851111"/>
              <a:gd name="f2212" fmla="val 400569"/>
              <a:gd name="f2213" fmla="val 4852540"/>
              <a:gd name="f2214" fmla="val 3800392"/>
              <a:gd name="f2215" fmla="val 622049"/>
              <a:gd name="f2216" fmla="val 3825160"/>
              <a:gd name="f2217" fmla="val 606807"/>
              <a:gd name="f2218" fmla="val 3849927"/>
              <a:gd name="f2219" fmla="val 595376"/>
              <a:gd name="f2220" fmla="val 3876124"/>
              <a:gd name="f2221" fmla="val 3884221"/>
              <a:gd name="f2222" fmla="val 599662"/>
              <a:gd name="f2223" fmla="val 3897081"/>
              <a:gd name="f2224" fmla="val 603473"/>
              <a:gd name="f2225" fmla="val 3913752"/>
              <a:gd name="f2226" fmla="val 615857"/>
              <a:gd name="f2227" fmla="val 3902797"/>
              <a:gd name="f2228" fmla="val 3899939"/>
              <a:gd name="f2229" fmla="val 624906"/>
              <a:gd name="f2230" fmla="val 3894700"/>
              <a:gd name="f2231" fmla="val 3869932"/>
              <a:gd name="f2232" fmla="val 650627"/>
              <a:gd name="f2233" fmla="val 3845165"/>
              <a:gd name="f2234" fmla="val 661582"/>
              <a:gd name="f2235" fmla="val 3819444"/>
              <a:gd name="f2236" fmla="val 663963"/>
              <a:gd name="f2237" fmla="val 3814205"/>
              <a:gd name="f2238" fmla="val 657295"/>
              <a:gd name="f2239" fmla="val 3803726"/>
              <a:gd name="f2240" fmla="val 652532"/>
              <a:gd name="f2241" fmla="val 3797534"/>
              <a:gd name="f2242" fmla="val 651103"/>
              <a:gd name="f2243" fmla="val 3795629"/>
              <a:gd name="f2244" fmla="val 638719"/>
              <a:gd name="f2245" fmla="val 636338"/>
              <a:gd name="f2246" fmla="val 3800869"/>
              <a:gd name="f2247" fmla="val 1806132"/>
              <a:gd name="f2248" fmla="val 1569877"/>
              <a:gd name="f2249" fmla="val 1556540"/>
              <a:gd name="f2250" fmla="val 1828042"/>
              <a:gd name="f2251" fmla="val 1543680"/>
              <a:gd name="f2252" fmla="val 1829947"/>
              <a:gd name="f2253" fmla="val 1831376"/>
              <a:gd name="f2254" fmla="val 1521294"/>
              <a:gd name="f2255" fmla="val 1814229"/>
              <a:gd name="f2256" fmla="val 1510339"/>
              <a:gd name="f2257" fmla="val 1805656"/>
              <a:gd name="f2258" fmla="val 1500813"/>
              <a:gd name="f2259" fmla="val 1795653"/>
              <a:gd name="f2260" fmla="val 1513673"/>
              <a:gd name="f2261" fmla="val 1782317"/>
              <a:gd name="f2262" fmla="val 1525105"/>
              <a:gd name="f2263" fmla="val 1776601"/>
              <a:gd name="f2264" fmla="val 1539870"/>
              <a:gd name="f2265" fmla="val 1774220"/>
              <a:gd name="f2266" fmla="val 1546538"/>
              <a:gd name="f2267" fmla="val 1787080"/>
              <a:gd name="f2268" fmla="val 1559398"/>
              <a:gd name="f2269" fmla="val 1793272"/>
              <a:gd name="f2270" fmla="val 1568924"/>
              <a:gd name="f2271" fmla="val 3411265"/>
              <a:gd name="f2272" fmla="val 158598"/>
              <a:gd name="f2273" fmla="val 3419362"/>
              <a:gd name="f2274" fmla="val 157169"/>
              <a:gd name="f2275" fmla="val 3425554"/>
              <a:gd name="f2276" fmla="val 145262"/>
              <a:gd name="f2277" fmla="val 3432698"/>
              <a:gd name="f2278" fmla="val 138117"/>
              <a:gd name="f2279" fmla="val 3424125"/>
              <a:gd name="f2280" fmla="val 120018"/>
              <a:gd name="f2281" fmla="val 3406978"/>
              <a:gd name="f2282" fmla="val 121923"/>
              <a:gd name="f2283" fmla="val 3386497"/>
              <a:gd name="f2284" fmla="val 3366969"/>
              <a:gd name="f2285" fmla="val 136688"/>
              <a:gd name="f2286" fmla="val 3346964"/>
              <a:gd name="f2287" fmla="val 3350775"/>
              <a:gd name="f2288" fmla="val 162409"/>
              <a:gd name="f2289" fmla="val 3370779"/>
              <a:gd name="f2290" fmla="val 161456"/>
              <a:gd name="f2291" fmla="val 3391260"/>
              <a:gd name="f2292" fmla="val 3410789"/>
              <a:gd name="f2293" fmla="val 3504620"/>
              <a:gd name="f2294" fmla="val 373886"/>
              <a:gd name="f2295" fmla="val 3518433"/>
              <a:gd name="f2296" fmla="val 369599"/>
              <a:gd name="f2297" fmla="val 3528911"/>
              <a:gd name="f2298" fmla="val 354358"/>
              <a:gd name="f2299" fmla="val 3541295"/>
              <a:gd name="f2300" fmla="val 343879"/>
              <a:gd name="f2301" fmla="val 3535103"/>
              <a:gd name="f2302" fmla="val 338164"/>
              <a:gd name="f2303" fmla="val 3527006"/>
              <a:gd name="f2304" fmla="val 326732"/>
              <a:gd name="f2305" fmla="val 3522719"/>
              <a:gd name="f2306" fmla="val 328161"/>
              <a:gd name="f2307" fmla="val 3502715"/>
              <a:gd name="f2308" fmla="val 333877"/>
              <a:gd name="f2309" fmla="val 3484139"/>
              <a:gd name="f2310" fmla="val 342927"/>
              <a:gd name="f2311" fmla="val 3465087"/>
              <a:gd name="f2312" fmla="val 350547"/>
              <a:gd name="f2313" fmla="val 354834"/>
              <a:gd name="f2314" fmla="val 359597"/>
              <a:gd name="f2315" fmla="val 363884"/>
              <a:gd name="f2316" fmla="val 3478423"/>
              <a:gd name="f2317" fmla="val 367694"/>
              <a:gd name="f2318" fmla="val 3493665"/>
              <a:gd name="f2319" fmla="val 377697"/>
              <a:gd name="f2320" fmla="val 374362"/>
              <a:gd name="f2321" fmla="val 3918515"/>
              <a:gd name="f2322" fmla="val 326742"/>
              <a:gd name="f2323" fmla="val 338173"/>
              <a:gd name="f2324" fmla="val 3902320"/>
              <a:gd name="f2325" fmla="val 351034"/>
              <a:gd name="f2326" fmla="val 3893747"/>
              <a:gd name="f2327" fmla="val 342460"/>
              <a:gd name="f2328" fmla="val 3886126"/>
              <a:gd name="f2329" fmla="val 333887"/>
              <a:gd name="f2330" fmla="val 3878505"/>
              <a:gd name="f2331" fmla="val 3865645"/>
              <a:gd name="f2332" fmla="val 306738"/>
              <a:gd name="f2333" fmla="val 3879934"/>
              <a:gd name="f2334" fmla="val 297688"/>
              <a:gd name="f2335" fmla="val 3889937"/>
              <a:gd name="f2336" fmla="val 289114"/>
              <a:gd name="f2337" fmla="val 3899463"/>
              <a:gd name="f2338" fmla="val 297212"/>
              <a:gd name="f2339" fmla="val 6170940"/>
              <a:gd name="f2340" fmla="val 147653"/>
              <a:gd name="f2341" fmla="val 6167130"/>
              <a:gd name="f2342" fmla="val 163371"/>
              <a:gd name="f2343" fmla="val 6156651"/>
              <a:gd name="f2344" fmla="val 164800"/>
              <a:gd name="f2345" fmla="val 6147125"/>
              <a:gd name="f2346" fmla="val 166229"/>
              <a:gd name="f2347" fmla="val 6138551"/>
              <a:gd name="f2348" fmla="val 150035"/>
              <a:gd name="f2349" fmla="val 141938"/>
              <a:gd name="f2350" fmla="val 6117594"/>
              <a:gd name="f2351" fmla="val 131935"/>
              <a:gd name="f2352" fmla="val 122409"/>
              <a:gd name="f2353" fmla="val 6134741"/>
              <a:gd name="f2354" fmla="val 106691"/>
              <a:gd name="f2355" fmla="val 120028"/>
              <a:gd name="f2356" fmla="val 6159509"/>
              <a:gd name="f2357" fmla="val 130506"/>
              <a:gd name="f2358" fmla="val 135746"/>
              <a:gd name="f2359" fmla="val 6171416"/>
              <a:gd name="f2360" fmla="val 515357"/>
              <a:gd name="f2361" fmla="val 5927074"/>
              <a:gd name="f2362" fmla="val 489637"/>
              <a:gd name="f2363" fmla="val 5916119"/>
              <a:gd name="f2364" fmla="val 470109"/>
              <a:gd name="f2365" fmla="val 5907546"/>
              <a:gd name="f2366" fmla="val 450104"/>
              <a:gd name="f2367" fmla="val 5900401"/>
              <a:gd name="f2368" fmla="val 5898972"/>
              <a:gd name="f2369" fmla="val 5901830"/>
              <a:gd name="f2370" fmla="val 433434"/>
              <a:gd name="f2371" fmla="val 5905640"/>
              <a:gd name="f2372" fmla="val 5909451"/>
              <a:gd name="f2373" fmla="val 431528"/>
              <a:gd name="f2374" fmla="val 5918501"/>
              <a:gd name="f2375" fmla="val 5922787"/>
              <a:gd name="f2376" fmla="val 444865"/>
              <a:gd name="f2377" fmla="val 5938505"/>
              <a:gd name="f2378" fmla="val 489161"/>
              <a:gd name="f2379" fmla="val 5943268"/>
              <a:gd name="f2380" fmla="val 871154"/>
              <a:gd name="f2381" fmla="val 4633442"/>
              <a:gd name="f2382" fmla="val 4638681"/>
              <a:gd name="f2383" fmla="val 874964"/>
              <a:gd name="f2384" fmla="val 4646302"/>
              <a:gd name="f2385" fmla="val 877346"/>
              <a:gd name="f2386" fmla="val 4652970"/>
              <a:gd name="f2387" fmla="val 884014"/>
              <a:gd name="f2388" fmla="val 4650589"/>
              <a:gd name="f2389" fmla="val 893064"/>
              <a:gd name="f2390" fmla="val 4650112"/>
              <a:gd name="f2391" fmla="val 896874"/>
              <a:gd name="f2392" fmla="val 4645349"/>
              <a:gd name="f2393" fmla="val 4626297"/>
              <a:gd name="f2394" fmla="val 915926"/>
              <a:gd name="f2395" fmla="val 4604864"/>
              <a:gd name="f2396" fmla="val 904971"/>
              <a:gd name="f2397" fmla="val 4582954"/>
              <a:gd name="f2398" fmla="val 901161"/>
              <a:gd name="f2399" fmla="val 4581525"/>
              <a:gd name="f2400" fmla="val 897350"/>
              <a:gd name="f2401" fmla="val 4580572"/>
              <a:gd name="f2402" fmla="val 886395"/>
              <a:gd name="f2403" fmla="val 4597243"/>
              <a:gd name="f2404" fmla="val 4614866"/>
              <a:gd name="f2405" fmla="val 4633918"/>
              <a:gd name="f2406" fmla="val 712546"/>
              <a:gd name="f2407" fmla="val 3812776"/>
              <a:gd name="f2408" fmla="val 3801345"/>
              <a:gd name="f2409" fmla="val 733503"/>
              <a:gd name="f2410" fmla="val 3790866"/>
              <a:gd name="f2411" fmla="val 740171"/>
              <a:gd name="f2412" fmla="val 3778006"/>
              <a:gd name="f2413" fmla="val 742553"/>
              <a:gd name="f2414" fmla="val 3773719"/>
              <a:gd name="f2415" fmla="val 734456"/>
              <a:gd name="f2416" fmla="val 3763241"/>
              <a:gd name="f2417" fmla="val 726358"/>
              <a:gd name="f2418" fmla="val 3745141"/>
              <a:gd name="f2419" fmla="val 711593"/>
              <a:gd name="f2420" fmla="val 3767051"/>
              <a:gd name="f2421" fmla="val 701591"/>
              <a:gd name="f2422" fmla="val 3780388"/>
              <a:gd name="f2423" fmla="val 694923"/>
              <a:gd name="f2424" fmla="val 693494"/>
              <a:gd name="f2425" fmla="val 706354"/>
              <a:gd name="f2426" fmla="val 3806584"/>
              <a:gd name="f2427" fmla="val 3812300"/>
              <a:gd name="f2428" fmla="val 1467006"/>
              <a:gd name="f2429" fmla="val 2728716"/>
              <a:gd name="f2430" fmla="val 1465101"/>
              <a:gd name="f2431" fmla="val 2733003"/>
              <a:gd name="f2432" fmla="val 2743958"/>
              <a:gd name="f2433" fmla="val 2747292"/>
              <a:gd name="f2434" fmla="val 1478913"/>
              <a:gd name="f2435" fmla="val 2749197"/>
              <a:gd name="f2436" fmla="val 1491297"/>
              <a:gd name="f2437" fmla="val 1493202"/>
              <a:gd name="f2438" fmla="val 2739195"/>
              <a:gd name="f2439" fmla="val 1500823"/>
              <a:gd name="f2440" fmla="val 2721095"/>
              <a:gd name="f2441" fmla="val 2701567"/>
              <a:gd name="f2442" fmla="val 2682991"/>
              <a:gd name="f2443" fmla="val 1507015"/>
              <a:gd name="f2444" fmla="val 2680610"/>
              <a:gd name="f2445" fmla="val 1501300"/>
              <a:gd name="f2446" fmla="val 2677752"/>
              <a:gd name="f2447" fmla="val 1496060"/>
              <a:gd name="f2448" fmla="val 2675370"/>
              <a:gd name="f2449" fmla="val 1475103"/>
              <a:gd name="f2450" fmla="val 2710617"/>
              <a:gd name="f2451" fmla="val 5794663"/>
              <a:gd name="f2452" fmla="val 723501"/>
              <a:gd name="f2453" fmla="val 5791329"/>
              <a:gd name="f2454" fmla="val 5780374"/>
              <a:gd name="f2455" fmla="val 707306"/>
              <a:gd name="f2456" fmla="val 5773229"/>
              <a:gd name="f2457" fmla="val 5782755"/>
              <a:gd name="f2458" fmla="val 5792281"/>
              <a:gd name="f2459" fmla="val 673013"/>
              <a:gd name="f2460" fmla="val 5803712"/>
              <a:gd name="f2461" fmla="val 681110"/>
              <a:gd name="f2462" fmla="val 5817049"/>
              <a:gd name="f2463" fmla="val 690160"/>
              <a:gd name="f2464" fmla="val 5832290"/>
              <a:gd name="f2465" fmla="val 713022"/>
              <a:gd name="f2466" fmla="val 5808951"/>
              <a:gd name="f2467" fmla="val 5795139"/>
              <a:gd name="f2468" fmla="val 602997"/>
              <a:gd name="f2469" fmla="val 5840388"/>
              <a:gd name="f2470" fmla="val 5844674"/>
              <a:gd name="f2471" fmla="val 5857058"/>
              <a:gd name="f2472" fmla="val 5857534"/>
              <a:gd name="f2473" fmla="val 612523"/>
              <a:gd name="f2474" fmla="val 5858963"/>
              <a:gd name="f2475" fmla="val 621572"/>
              <a:gd name="f2476" fmla="val 5858487"/>
              <a:gd name="f2477" fmla="val 5854200"/>
              <a:gd name="f2478" fmla="val 5838959"/>
              <a:gd name="f2479" fmla="val 623001"/>
              <a:gd name="f2480" fmla="val 612046"/>
              <a:gd name="f2481" fmla="val 5824193"/>
              <a:gd name="f2482" fmla="val 634909"/>
              <a:gd name="f2483" fmla="val 5966607"/>
              <a:gd name="f2484" fmla="val 5953270"/>
              <a:gd name="f2485" fmla="val 648721"/>
              <a:gd name="f2486" fmla="val 5937553"/>
              <a:gd name="f2487" fmla="val 648245"/>
              <a:gd name="f2488" fmla="val 5919453"/>
              <a:gd name="f2489" fmla="val 641577"/>
              <a:gd name="f2490" fmla="val 5915643"/>
              <a:gd name="f2491" fmla="val 5912309"/>
              <a:gd name="f2492" fmla="val 625383"/>
              <a:gd name="f2493" fmla="val 616333"/>
              <a:gd name="f2494" fmla="val 5944221"/>
              <a:gd name="f2495" fmla="val 5960415"/>
              <a:gd name="f2496" fmla="val 5962797"/>
              <a:gd name="f2497" fmla="val 633003"/>
              <a:gd name="f2498" fmla="val 5969941"/>
              <a:gd name="f2499" fmla="val 5967083"/>
              <a:gd name="f2500" fmla="val 350081"/>
              <a:gd name="f2501" fmla="val 6127121"/>
              <a:gd name="f2502" fmla="val 341031"/>
              <a:gd name="f2503" fmla="val 329600"/>
              <a:gd name="f2504" fmla="val 324837"/>
              <a:gd name="f2505" fmla="val 6158556"/>
              <a:gd name="f2506" fmla="val 334363"/>
              <a:gd name="f2507" fmla="val 6174274"/>
              <a:gd name="f2508" fmla="val 340079"/>
              <a:gd name="f2509" fmla="val 6182371"/>
              <a:gd name="f2510" fmla="val 343889"/>
              <a:gd name="f2511" fmla="val 347223"/>
              <a:gd name="f2512" fmla="val 356273"/>
              <a:gd name="f2513" fmla="val 6169511"/>
              <a:gd name="f2514" fmla="val 362941"/>
              <a:gd name="f2515" fmla="val 365323"/>
              <a:gd name="f2516" fmla="val 6143315"/>
              <a:gd name="f2517" fmla="val 355797"/>
              <a:gd name="f2518" fmla="val 6132836"/>
              <a:gd name="f2519" fmla="val 350557"/>
              <a:gd name="f2520" fmla="val 246247"/>
              <a:gd name="f2521" fmla="val 5972323"/>
              <a:gd name="f2522" fmla="val 5985183"/>
              <a:gd name="f2523" fmla="val 5995185"/>
              <a:gd name="f2524" fmla="val 224814"/>
              <a:gd name="f2525" fmla="val 5999948"/>
              <a:gd name="f2526" fmla="val 227672"/>
              <a:gd name="f2527" fmla="val 6009474"/>
              <a:gd name="f2528" fmla="val 6021858"/>
              <a:gd name="f2529" fmla="val 247676"/>
              <a:gd name="f2530" fmla="val 255297"/>
              <a:gd name="f2531" fmla="val 268634"/>
              <a:gd name="f2532" fmla="val 6008522"/>
              <a:gd name="f2533" fmla="val 269586"/>
              <a:gd name="f2534" fmla="val 270539"/>
              <a:gd name="f2535" fmla="val 5992804"/>
              <a:gd name="f2536" fmla="val 256726"/>
              <a:gd name="f2537" fmla="val 5984230"/>
              <a:gd name="f2538" fmla="val 1036906"/>
              <a:gd name="f2539" fmla="val 2852554"/>
              <a:gd name="f2540" fmla="val 1024999"/>
              <a:gd name="f2541" fmla="val 2849696"/>
              <a:gd name="f2542" fmla="val 1018807"/>
              <a:gd name="f2543" fmla="val 2847791"/>
              <a:gd name="f2544" fmla="val 2865891"/>
              <a:gd name="f2545" fmla="val 1012139"/>
              <a:gd name="f2546" fmla="val 2884466"/>
              <a:gd name="f2547" fmla="val 2902566"/>
              <a:gd name="f2548" fmla="val 2903518"/>
              <a:gd name="f2549" fmla="val 1021665"/>
              <a:gd name="f2550" fmla="val 2904947"/>
              <a:gd name="f2551" fmla="val 2905900"/>
              <a:gd name="f2552" fmla="val 1031191"/>
              <a:gd name="f2553" fmla="val 2888277"/>
              <a:gd name="f2554" fmla="val 1035001"/>
              <a:gd name="f2555" fmla="val 2870177"/>
              <a:gd name="f2556" fmla="val 2852078"/>
              <a:gd name="f2557" fmla="val 18576"/>
              <a:gd name="f2558" fmla="val 25244"/>
              <a:gd name="f2559" fmla="val 37628"/>
              <a:gd name="f2560" fmla="val 39533"/>
              <a:gd name="f2561" fmla="val 40962"/>
              <a:gd name="f2562" fmla="val 6113307"/>
              <a:gd name="f2563" fmla="val 30960"/>
              <a:gd name="f2564" fmla="val 6103782"/>
              <a:gd name="f2565" fmla="val 22862"/>
              <a:gd name="f2566" fmla="val 6089969"/>
              <a:gd name="f2567" fmla="val 11908"/>
              <a:gd name="f2568" fmla="val 6102353"/>
              <a:gd name="f2569" fmla="val 6109974"/>
              <a:gd name="f2570" fmla="val 6117118"/>
              <a:gd name="f2571" fmla="val 10955"/>
              <a:gd name="f2572" fmla="val 6137123"/>
              <a:gd name="f2573" fmla="val 2031898"/>
              <a:gd name="f2574" fmla="val 2027135"/>
              <a:gd name="f2575" fmla="val 1862325"/>
              <a:gd name="f2576" fmla="val 1858991"/>
              <a:gd name="f2577" fmla="val 2017133"/>
              <a:gd name="f2578" fmla="val 1855657"/>
              <a:gd name="f2579" fmla="val 2005225"/>
              <a:gd name="f2580" fmla="val 1873756"/>
              <a:gd name="f2581" fmla="val 1892332"/>
              <a:gd name="f2582" fmla="val 1981887"/>
              <a:gd name="f2583" fmla="val 1910432"/>
              <a:gd name="f2584" fmla="val 1985697"/>
              <a:gd name="f2585" fmla="val 1913290"/>
              <a:gd name="f2586" fmla="val 1989984"/>
              <a:gd name="f2587" fmla="val 1916147"/>
              <a:gd name="f2588" fmla="val 1919005"/>
              <a:gd name="f2589" fmla="val 2031422"/>
              <a:gd name="f2590" fmla="val 3806108"/>
              <a:gd name="f2591" fmla="val 392948"/>
              <a:gd name="f2592" fmla="val 3802774"/>
              <a:gd name="f2593" fmla="val 383898"/>
              <a:gd name="f2594" fmla="val 3796582"/>
              <a:gd name="f2595" fmla="val 379612"/>
              <a:gd name="f2596" fmla="val 3791342"/>
              <a:gd name="f2597" fmla="val 371991"/>
              <a:gd name="f2598" fmla="val 3799916"/>
              <a:gd name="f2599" fmla="val 363417"/>
              <a:gd name="f2600" fmla="val 3807537"/>
              <a:gd name="f2601" fmla="val 357702"/>
              <a:gd name="f2602" fmla="val 3817063"/>
              <a:gd name="f2603" fmla="val 3827541"/>
              <a:gd name="f2604" fmla="val 3839449"/>
              <a:gd name="f2605" fmla="val 3824684"/>
              <a:gd name="f2606" fmla="val 3815634"/>
              <a:gd name="f2607" fmla="val 3805632"/>
              <a:gd name="f2608" fmla="val 1111686"/>
              <a:gd name="f2609" fmla="val 3761336"/>
              <a:gd name="f2610" fmla="val 1113591"/>
              <a:gd name="f2611" fmla="val 3747999"/>
              <a:gd name="f2612" fmla="val 1115972"/>
              <a:gd name="f2613" fmla="val 3734663"/>
              <a:gd name="f2614" fmla="val 1117877"/>
              <a:gd name="f2615" fmla="val 3721326"/>
              <a:gd name="f2616" fmla="val 1111209"/>
              <a:gd name="f2617" fmla="val 1104065"/>
              <a:gd name="f2618" fmla="val 1097397"/>
              <a:gd name="f2619" fmla="val 3759907"/>
              <a:gd name="f2620" fmla="val 1102160"/>
              <a:gd name="f2621" fmla="val 1106923"/>
              <a:gd name="f2622" fmla="val 3760859"/>
              <a:gd name="f2623" fmla="val 917355"/>
              <a:gd name="f2624" fmla="val 2989729"/>
              <a:gd name="f2625" fmla="val 2982584"/>
              <a:gd name="f2626" fmla="val 904495"/>
              <a:gd name="f2627" fmla="val 2976869"/>
              <a:gd name="f2628" fmla="val 896398"/>
              <a:gd name="f2629" fmla="val 2974487"/>
              <a:gd name="f2630" fmla="val 893540"/>
              <a:gd name="f2631" fmla="val 2973534"/>
              <a:gd name="f2632" fmla="val 882585"/>
              <a:gd name="f2633" fmla="val 2984966"/>
              <a:gd name="f2634" fmla="val 883538"/>
              <a:gd name="f2635" fmla="val 2987347"/>
              <a:gd name="f2636" fmla="val 886872"/>
              <a:gd name="f2637" fmla="val 2995444"/>
              <a:gd name="f2638" fmla="val 3001636"/>
              <a:gd name="f2639" fmla="val 903542"/>
              <a:gd name="f2640" fmla="val 3013544"/>
              <a:gd name="f2641" fmla="val 910687"/>
              <a:gd name="f2642" fmla="val 3002113"/>
              <a:gd name="f2643" fmla="val 2992587"/>
              <a:gd name="f2644" fmla="val 4562950"/>
              <a:gd name="f2645" fmla="val 4566760"/>
              <a:gd name="f2646" fmla="val 4570570"/>
              <a:gd name="f2647" fmla="val 264347"/>
              <a:gd name="f2648" fmla="val 4574857"/>
              <a:gd name="f2649" fmla="val 266252"/>
              <a:gd name="f2650" fmla="val 4569618"/>
              <a:gd name="f2651" fmla="val 267681"/>
              <a:gd name="f2652" fmla="val 4564855"/>
              <a:gd name="f2653" fmla="val 4559615"/>
              <a:gd name="f2654" fmla="val 257679"/>
              <a:gd name="f2655" fmla="val 4555329"/>
              <a:gd name="f2656" fmla="val 245771"/>
              <a:gd name="f2657" fmla="val 4551042"/>
              <a:gd name="f2658" fmla="val 233387"/>
              <a:gd name="f2659" fmla="val 4547708"/>
              <a:gd name="f2660" fmla="val 229577"/>
              <a:gd name="f2661" fmla="val 4557710"/>
              <a:gd name="f2662" fmla="val 156703"/>
              <a:gd name="f2663" fmla="val 6018524"/>
              <a:gd name="f2664" fmla="val 6016619"/>
              <a:gd name="f2665" fmla="val 144795"/>
              <a:gd name="f2666" fmla="val 6023287"/>
              <a:gd name="f2667" fmla="val 6029479"/>
              <a:gd name="f2668" fmla="val 145272"/>
              <a:gd name="f2669" fmla="val 6038052"/>
              <a:gd name="f2670" fmla="val 6044720"/>
              <a:gd name="f2671" fmla="val 160513"/>
              <a:gd name="f2672" fmla="val 6046149"/>
              <a:gd name="f2673" fmla="val 6047102"/>
              <a:gd name="f2674" fmla="val 171468"/>
              <a:gd name="f2675" fmla="val 6039005"/>
              <a:gd name="f2676" fmla="val 6035194"/>
              <a:gd name="f2677" fmla="val 170039"/>
              <a:gd name="f2678" fmla="val 6021381"/>
              <a:gd name="f2679" fmla="val 6018047"/>
              <a:gd name="f2680" fmla="val 4085696"/>
              <a:gd name="f2681" fmla="val 529170"/>
              <a:gd name="f2682" fmla="val 4078551"/>
              <a:gd name="f2683" fmla="val 521549"/>
              <a:gd name="f2684" fmla="val 4072836"/>
              <a:gd name="f2685" fmla="val 516786"/>
              <a:gd name="f2686" fmla="val 4066644"/>
              <a:gd name="f2687" fmla="val 511071"/>
              <a:gd name="f2688" fmla="val 4071883"/>
              <a:gd name="f2689" fmla="val 504879"/>
              <a:gd name="f2690" fmla="val 4077123"/>
              <a:gd name="f2691" fmla="val 495353"/>
              <a:gd name="f2692" fmla="val 4086172"/>
              <a:gd name="f2693" fmla="val 506308"/>
              <a:gd name="f2694" fmla="val 4093317"/>
              <a:gd name="f2695" fmla="val 4099985"/>
              <a:gd name="f2696" fmla="val 4100938"/>
              <a:gd name="f2697" fmla="val 523454"/>
              <a:gd name="f2698" fmla="val 532028"/>
              <a:gd name="f2699" fmla="val 4089983"/>
              <a:gd name="f2700" fmla="val 572513"/>
              <a:gd name="f2701" fmla="val 5960891"/>
              <a:gd name="f2702" fmla="val 580134"/>
              <a:gd name="f2703" fmla="val 5956129"/>
              <a:gd name="f2704" fmla="val 5949460"/>
              <a:gd name="f2705" fmla="val 577276"/>
              <a:gd name="f2706" fmla="val 5938029"/>
              <a:gd name="f2707" fmla="val 574419"/>
              <a:gd name="f2708" fmla="val 570132"/>
              <a:gd name="f2709" fmla="val 5929932"/>
              <a:gd name="f2710" fmla="val 561558"/>
              <a:gd name="f2711" fmla="val 5924693"/>
              <a:gd name="f2712" fmla="val 558224"/>
              <a:gd name="f2713" fmla="val 5941363"/>
              <a:gd name="f2714" fmla="val 5948984"/>
              <a:gd name="f2715" fmla="val 5955176"/>
              <a:gd name="f2716" fmla="val 562035"/>
              <a:gd name="f2717" fmla="+- 0 0 -90"/>
              <a:gd name="f2718" fmla="*/ f3 1 5771334"/>
              <a:gd name="f2719" fmla="*/ f4 1 6435286"/>
              <a:gd name="f2720" fmla="val f5"/>
              <a:gd name="f2721" fmla="val f6"/>
              <a:gd name="f2722" fmla="val f7"/>
              <a:gd name="f2723" fmla="*/ f2717 f0 1"/>
              <a:gd name="f2724" fmla="+- f2722 0 f2720"/>
              <a:gd name="f2725" fmla="+- f2721 0 f2720"/>
              <a:gd name="f2726" fmla="*/ f2723 1 f2"/>
              <a:gd name="f2727" fmla="*/ f2725 1 5771334"/>
              <a:gd name="f2728" fmla="*/ f2724 1 6435286"/>
              <a:gd name="f2729" fmla="*/ 2086197 f2725 1"/>
              <a:gd name="f2730" fmla="*/ 1527010 f2724 1"/>
              <a:gd name="f2731" fmla="*/ 2137637 f2725 1"/>
              <a:gd name="f2732" fmla="*/ 1486524 f2724 1"/>
              <a:gd name="f2733" fmla="*/ 2127635 f2725 1"/>
              <a:gd name="f2734" fmla="*/ 1507958 f2724 1"/>
              <a:gd name="f2735" fmla="*/ 2097151 f2725 1"/>
              <a:gd name="f2736" fmla="*/ 1574640 f2724 1"/>
              <a:gd name="f2737" fmla="*/ 2073336 f2725 1"/>
              <a:gd name="f2738" fmla="*/ 1577021 f2724 1"/>
              <a:gd name="f2739" fmla="*/ 2045235 f2725 1"/>
              <a:gd name="f2740" fmla="*/ 1573687 f2724 1"/>
              <a:gd name="f2741" fmla="*/ 2028564 f2725 1"/>
              <a:gd name="f2742" fmla="*/ 1647038 f2724 1"/>
              <a:gd name="f2743" fmla="*/ 2049045 f2725 1"/>
              <a:gd name="f2744" fmla="*/ 1643227 f2724 1"/>
              <a:gd name="f2745" fmla="*/ 2054285 f2725 1"/>
              <a:gd name="f2746" fmla="*/ 1652753 f2724 1"/>
              <a:gd name="f2747" fmla="*/ 1942830 f2725 1"/>
              <a:gd name="f2748" fmla="*/ 1729437 f2724 1"/>
              <a:gd name="f2749" fmla="*/ 1934733 f2725 1"/>
              <a:gd name="f2750" fmla="*/ 1723246 f2724 1"/>
              <a:gd name="f2751" fmla="*/ 2014751 f2725 1"/>
              <a:gd name="f2752" fmla="*/ 1577498 f2724 1"/>
              <a:gd name="f2753" fmla="*/ 2044758 f2725 1"/>
              <a:gd name="f2754" fmla="*/ 1527486 f2724 1"/>
              <a:gd name="f2755" fmla="*/ 2169549 f2725 1"/>
              <a:gd name="f2756" fmla="*/ 1462709 f2724 1"/>
              <a:gd name="f2757" fmla="*/ 5749901 f2725 1"/>
              <a:gd name="f2758" fmla="*/ 3127380 f2724 1"/>
              <a:gd name="f2759" fmla="*/ 5703223 f2725 1"/>
              <a:gd name="f2760" fmla="*/ 3120711 f2724 1"/>
              <a:gd name="f2761" fmla="*/ 6426237 f2724 1"/>
              <a:gd name="f2762" fmla="*/ 1076439 f2725 1"/>
              <a:gd name="f2763" fmla="*/ 1091205 f2725 1"/>
              <a:gd name="f2764" fmla="*/ 6394801 f2724 1"/>
              <a:gd name="f2765" fmla="*/ 1027857 f2725 1"/>
              <a:gd name="f2766" fmla="*/ 6412901 f2724 1"/>
              <a:gd name="f2767" fmla="*/ 827810 f2725 1"/>
              <a:gd name="f2768" fmla="*/ 6408138 f2724 1"/>
              <a:gd name="f2769" fmla="*/ 836384 f2725 1"/>
              <a:gd name="f2770" fmla="*/ 6380512 f2724 1"/>
              <a:gd name="f2771" fmla="*/ 1004042 f2725 1"/>
              <a:gd name="f2772" fmla="*/ 6201423 f2724 1"/>
              <a:gd name="f2773" fmla="*/ 1007852 f2725 1"/>
              <a:gd name="f2774" fmla="*/ 6152841 f2724 1"/>
              <a:gd name="f2775" fmla="*/ 946886 f2725 1"/>
              <a:gd name="f2776" fmla="*/ 6164748 f2724 1"/>
              <a:gd name="f2777" fmla="*/ 931644 f2725 1"/>
              <a:gd name="f2778" fmla="*/ 6217617 f2724 1"/>
              <a:gd name="f2779" fmla="*/ 867343 f2725 1"/>
              <a:gd name="f2780" fmla="*/ 6300017 f2724 1"/>
              <a:gd name="f2781" fmla="*/ 816856 f2725 1"/>
              <a:gd name="f2782" fmla="*/ 6320975 f2724 1"/>
              <a:gd name="f2783" fmla="*/ 782562 f2725 1"/>
              <a:gd name="f2784" fmla="*/ 6329548 f2724 1"/>
              <a:gd name="f2785" fmla="*/ 737790 f2725 1"/>
              <a:gd name="f2786" fmla="*/ 6337169 f2724 1"/>
              <a:gd name="f2787" fmla="*/ 686825 f2725 1"/>
              <a:gd name="f2788" fmla="*/ 6336693 f2724 1"/>
              <a:gd name="f2789" fmla="*/ 691112 f2725 1"/>
              <a:gd name="f2790" fmla="*/ 6360032 f2724 1"/>
              <a:gd name="f2791" fmla="*/ 696351 f2725 1"/>
              <a:gd name="f2792" fmla="*/ 6388609 f2724 1"/>
              <a:gd name="f2793" fmla="*/ 659676 f2725 1"/>
              <a:gd name="f2794" fmla="*/ 6435287 f2724 1"/>
              <a:gd name="f2795" fmla="*/ 646340 f2725 1"/>
              <a:gd name="f2796" fmla="*/ 6390038 f2724 1"/>
              <a:gd name="f2797" fmla="*/ 6349553 f2724 1"/>
              <a:gd name="f2798" fmla="*/ 633480 f2725 1"/>
              <a:gd name="f2799" fmla="*/ 6345742 f2724 1"/>
              <a:gd name="f2800" fmla="*/ 616809 f2725 1"/>
              <a:gd name="f2801" fmla="*/ 6385751 f2724 1"/>
              <a:gd name="f2802" fmla="*/ 348176 f2725 1"/>
              <a:gd name="f2803" fmla="*/ 6402898 f2724 1"/>
              <a:gd name="f2804" fmla="*/ 411047 f2725 1"/>
              <a:gd name="f2805" fmla="*/ 6350029 f2724 1"/>
              <a:gd name="f2806" fmla="*/ 440578 f2725 1"/>
              <a:gd name="f2807" fmla="*/ 6347647 f2724 1"/>
              <a:gd name="f2808" fmla="*/ 482969 f2725 1"/>
              <a:gd name="f2809" fmla="*/ 6340027 f2724 1"/>
              <a:gd name="f2810" fmla="*/ 558701 f2725 1"/>
              <a:gd name="f2811" fmla="*/ 6248577 f2724 1"/>
              <a:gd name="f2812" fmla="*/ 551556 f2725 1"/>
              <a:gd name="f2813" fmla="*/ 6240956 f2724 1"/>
              <a:gd name="f2814" fmla="*/ 484874 f2725 1"/>
              <a:gd name="f2815" fmla="*/ 502497 f2725 1"/>
              <a:gd name="f2816" fmla="*/ 6173322 f2724 1"/>
              <a:gd name="f2817" fmla="*/ 498210 f2725 1"/>
              <a:gd name="f2818" fmla="*/ 6135694 f2724 1"/>
              <a:gd name="f2819" fmla="*/ 505355 f2725 1"/>
              <a:gd name="f2820" fmla="*/ 6107592 f2724 1"/>
              <a:gd name="f2821" fmla="*/ 565369 f2725 1"/>
              <a:gd name="f2822" fmla="*/ 6076633 f2724 1"/>
              <a:gd name="f2823" fmla="*/ 571561 f2725 1"/>
              <a:gd name="f2824" fmla="*/ 6185705 f2724 1"/>
              <a:gd name="f2825" fmla="*/ 585850 f2725 1"/>
              <a:gd name="f2826" fmla="*/ 6187610 f2724 1"/>
              <a:gd name="f2827" fmla="*/ 603949 f2725 1"/>
              <a:gd name="f2828" fmla="*/ 6124739 f2724 1"/>
              <a:gd name="f2829" fmla="*/ 670631 f2725 1"/>
              <a:gd name="f2830" fmla="*/ 6057580 f2724 1"/>
              <a:gd name="f2831" fmla="*/ 721119 f2725 1"/>
              <a:gd name="f2832" fmla="*/ 6025668 f2724 1"/>
              <a:gd name="f2833" fmla="*/ 780657 f2725 1"/>
              <a:gd name="f2834" fmla="*/ 5950889 f2724 1"/>
              <a:gd name="f2835" fmla="*/ 806853 f2725 1"/>
              <a:gd name="f2836" fmla="*/ 5932314 f2724 1"/>
              <a:gd name="f2837" fmla="*/ 864962 f2725 1"/>
              <a:gd name="f2838" fmla="*/ 5877062 f2724 1"/>
              <a:gd name="f2839" fmla="*/ 936407 f2725 1"/>
              <a:gd name="f2840" fmla="*/ 5706547 f2724 1"/>
              <a:gd name="f2841" fmla="*/ 937836 f2725 1"/>
              <a:gd name="f2842" fmla="*/ 5679874 f2724 1"/>
              <a:gd name="f2843" fmla="*/ 845434 f2725 1"/>
              <a:gd name="f2844" fmla="*/ 5782279 f2724 1"/>
              <a:gd name="f2845" fmla="*/ 833050 f2725 1"/>
              <a:gd name="f2846" fmla="*/ 5797520 f2724 1"/>
              <a:gd name="f2847" fmla="*/ 741600 f2725 1"/>
              <a:gd name="f2848" fmla="*/ 5928027 f2724 1"/>
              <a:gd name="f2849" fmla="*/ 701114 f2725 1"/>
              <a:gd name="f2850" fmla="*/ 5992327 f2724 1"/>
              <a:gd name="f2851" fmla="*/ 675394 f2725 1"/>
              <a:gd name="f2852" fmla="*/ 6000901 f2724 1"/>
              <a:gd name="f2853" fmla="*/ 674918 f2725 1"/>
              <a:gd name="f2854" fmla="*/ 5974228 f2724 1"/>
              <a:gd name="f2855" fmla="*/ 745410 f2725 1"/>
              <a:gd name="f2856" fmla="*/ 5851342 f2724 1"/>
              <a:gd name="f2857" fmla="*/ 758271 f2725 1"/>
              <a:gd name="f2858" fmla="*/ 5824669 f2724 1"/>
              <a:gd name="f2859" fmla="*/ 793040 f2725 1"/>
              <a:gd name="f2860" fmla="*/ 5785613 f2724 1"/>
              <a:gd name="f2861" fmla="*/ 5704166 f2724 1"/>
              <a:gd name="f2862" fmla="*/ 847815 f2725 1"/>
              <a:gd name="f2863" fmla="*/ 5514122 f2724 1"/>
              <a:gd name="f2864" fmla="*/ 839242 f2725 1"/>
              <a:gd name="f2865" fmla="*/ 5509358 f2724 1"/>
              <a:gd name="f2866" fmla="*/ 5546986 f2724 1"/>
              <a:gd name="f2867" fmla="*/ 777323 f2725 1"/>
              <a:gd name="f2868" fmla="*/ 5561275 f2724 1"/>
              <a:gd name="f2869" fmla="*/ 771607 f2725 1"/>
              <a:gd name="f2870" fmla="*/ 5528887 f2724 1"/>
              <a:gd name="f2871" fmla="*/ 837336 f2725 1"/>
              <a:gd name="f2872" fmla="*/ 5422196 f2724 1"/>
              <a:gd name="f2873" fmla="*/ 860199 f2725 1"/>
              <a:gd name="f2874" fmla="*/ 5389807 f2724 1"/>
              <a:gd name="f2875" fmla="*/ 845910 f2725 1"/>
              <a:gd name="f2876" fmla="*/ 5335985 f2724 1"/>
              <a:gd name="f2877" fmla="*/ 838765 f2725 1"/>
              <a:gd name="f2878" fmla="*/ 5280258 f2724 1"/>
              <a:gd name="f2879" fmla="*/ 854007 f2725 1"/>
              <a:gd name="f2880" fmla="*/ 5222149 f2724 1"/>
              <a:gd name="f2881" fmla="*/ 846862 f2725 1"/>
              <a:gd name="f2882" fmla="*/ 5217863 f2724 1"/>
              <a:gd name="f2883" fmla="*/ 761128 f2725 1"/>
              <a:gd name="f2884" fmla="*/ 5321696 f2724 1"/>
              <a:gd name="f2885" fmla="*/ 748745 f2725 1"/>
              <a:gd name="f2886" fmla="*/ 5316457 f2724 1"/>
              <a:gd name="f2887" fmla="*/ 747792 f2725 1"/>
              <a:gd name="f2888" fmla="*/ 5269779 f2724 1"/>
              <a:gd name="f2889" fmla="*/ 732550 f2725 1"/>
              <a:gd name="f2890" fmla="*/ 5251204 f2724 1"/>
              <a:gd name="f2891" fmla="*/ 717785 f2725 1"/>
              <a:gd name="f2892" fmla="*/ 5266922 f2724 1"/>
              <a:gd name="f2893" fmla="*/ 687302 f2725 1"/>
              <a:gd name="f2894" fmla="*/ 5460776 f2724 1"/>
              <a:gd name="f2895" fmla="*/ 677776 f2725 1"/>
              <a:gd name="f2896" fmla="*/ 5495546 f2724 1"/>
              <a:gd name="f2897" fmla="*/ 642053 f2725 1"/>
              <a:gd name="f2898" fmla="*/ 5493641 f2724 1"/>
              <a:gd name="f2899" fmla="*/ 584897 f2725 1"/>
              <a:gd name="f2900" fmla="*/ 5498880 f2724 1"/>
              <a:gd name="f2901" fmla="*/ 579182 f2725 1"/>
              <a:gd name="f2902" fmla="*/ 5502214 f2724 1"/>
              <a:gd name="f2903" fmla="*/ 523931 f2725 1"/>
              <a:gd name="f2904" fmla="*/ 5549844 f2724 1"/>
              <a:gd name="f2905" fmla="*/ 494876 f2725 1"/>
              <a:gd name="f2906" fmla="*/ 5573183 f2724 1"/>
              <a:gd name="f2907" fmla="*/ 451533 f2725 1"/>
              <a:gd name="f2908" fmla="*/ 5596522 f2724 1"/>
              <a:gd name="f2909" fmla="*/ 421050 f2725 1"/>
              <a:gd name="f2910" fmla="*/ 5599856 f2724 1"/>
              <a:gd name="f2911" fmla="*/ 420573 f2725 1"/>
              <a:gd name="f2912" fmla="*/ 5563181 f2724 1"/>
              <a:gd name="f2913" fmla="*/ 447723 f2725 1"/>
              <a:gd name="f2914" fmla="*/ 5545557 f2724 1"/>
              <a:gd name="f2915" fmla="*/ 465346 f2725 1"/>
              <a:gd name="f2916" fmla="*/ 565845 f2725 1"/>
              <a:gd name="f2917" fmla="*/ 5426482 f2724 1"/>
              <a:gd name="f2918" fmla="*/ 576324 f2725 1"/>
              <a:gd name="f2919" fmla="*/ 5400762 f2724 1"/>
              <a:gd name="f2920" fmla="*/ 599186 f2725 1"/>
              <a:gd name="f2921" fmla="*/ 5339796 f2724 1"/>
              <a:gd name="f2922" fmla="*/ 626335 f2725 1"/>
              <a:gd name="f2923" fmla="*/ 5273590 f2724 1"/>
              <a:gd name="f2924" fmla="*/ 5209765 f2724 1"/>
              <a:gd name="f2925" fmla="*/ 672060 f2725 1"/>
              <a:gd name="f2926" fmla="*/ 5139749 f2724 1"/>
              <a:gd name="f2927" fmla="*/ 718738 f2725 1"/>
              <a:gd name="f2928" fmla="*/ 5057349 f2724 1"/>
              <a:gd name="f2929" fmla="*/ 776846 f2725 1"/>
              <a:gd name="f2930" fmla="*/ 4946848 f2724 1"/>
              <a:gd name="f2931" fmla="*/ 4900646 f2724 1"/>
              <a:gd name="f2932" fmla="*/ 850673 f2725 1"/>
              <a:gd name="f2933" fmla="*/ 4825391 f2724 1"/>
              <a:gd name="f2934" fmla="*/ 909734 f2725 1"/>
              <a:gd name="f2935" fmla="*/ 4719176 f2724 1"/>
              <a:gd name="f2936" fmla="*/ 984037 f2725 1"/>
              <a:gd name="f2937" fmla="*/ 4605340 f2724 1"/>
              <a:gd name="f2938" fmla="*/ 1015473 f2725 1"/>
              <a:gd name="f2939" fmla="*/ 4536276 f2724 1"/>
              <a:gd name="f2940" fmla="*/ 1125975 f2725 1"/>
              <a:gd name="f2941" fmla="*/ 4325752 f2724 1"/>
              <a:gd name="f2942" fmla="*/ 1163602 f2725 1"/>
              <a:gd name="f2943" fmla="*/ 4217632 f2724 1"/>
              <a:gd name="f2944" fmla="*/ 1187417 f2725 1"/>
              <a:gd name="f2945" fmla="*/ 4142376 f2724 1"/>
              <a:gd name="f2946" fmla="*/ 1247908 f2725 1"/>
              <a:gd name="f2947" fmla="*/ 3992341 f2724 1"/>
              <a:gd name="f2948" fmla="*/ 1248860 f2725 1"/>
              <a:gd name="f2949" fmla="*/ 3946140 f2724 1"/>
              <a:gd name="f2950" fmla="*/ 1206469 f2725 1"/>
              <a:gd name="f2951" fmla="*/ 3975671 f2724 1"/>
              <a:gd name="f2952" fmla="*/ 1183607 f2725 1"/>
              <a:gd name="f2953" fmla="*/ 3922801 f2724 1"/>
              <a:gd name="f2954" fmla="*/ 1186941 f2725 1"/>
              <a:gd name="f2955" fmla="*/ 3870408 f2724 1"/>
              <a:gd name="f2956" fmla="*/ 1164079 f2725 1"/>
              <a:gd name="f2957" fmla="*/ 3820873 f2724 1"/>
              <a:gd name="f2958" fmla="*/ 1153600 f2725 1"/>
              <a:gd name="f2959" fmla="*/ 3739902 f2724 1"/>
              <a:gd name="f2960" fmla="*/ 1146456 f2725 1"/>
              <a:gd name="f2961" fmla="*/ 3657502 f2724 1"/>
              <a:gd name="f2962" fmla="*/ 1132643 f2725 1"/>
              <a:gd name="f2963" fmla="*/ 3618922 f2724 1"/>
              <a:gd name="f2964" fmla="*/ 1150742 f2725 1"/>
              <a:gd name="f2965" fmla="*/ 3575578 f2724 1"/>
              <a:gd name="f2966" fmla="*/ 1175986 f2725 1"/>
              <a:gd name="f2967" fmla="*/ 3602727 f2724 1"/>
              <a:gd name="f2968" fmla="*/ 1191704 f2725 1"/>
              <a:gd name="f2969" fmla="*/ 3613206 f2724 1"/>
              <a:gd name="f2970" fmla="*/ 1217901 f2725 1"/>
              <a:gd name="f2971" fmla="*/ 3530330 f2724 1"/>
              <a:gd name="f2972" fmla="*/ 1228379 f2725 1"/>
              <a:gd name="f2973" fmla="*/ 3482223 f2724 1"/>
              <a:gd name="f2974" fmla="*/ 1304111 f2725 1"/>
              <a:gd name="f2975" fmla="*/ 3302658 f2724 1"/>
              <a:gd name="f2976" fmla="*/ 1361267 f2725 1"/>
              <a:gd name="f2977" fmla="*/ 3155481 f2724 1"/>
              <a:gd name="f2978" fmla="*/ 1366030 f2725 1"/>
              <a:gd name="f2979" fmla="*/ 3132143 f2724 1"/>
              <a:gd name="f2980" fmla="*/ 1316019 f2725 1"/>
              <a:gd name="f2981" fmla="*/ 3128809 f2724 1"/>
              <a:gd name="f2982" fmla="*/ 1311256 f2725 1"/>
              <a:gd name="f2983" fmla="*/ 3119282 f2724 1"/>
              <a:gd name="f2984" fmla="*/ 3059269 f2724 1"/>
              <a:gd name="f2985" fmla="*/ 1394132 f2725 1"/>
              <a:gd name="f2986" fmla="*/ 3080226 f2724 1"/>
              <a:gd name="f2987" fmla="*/ 1412708 f2725 1"/>
              <a:gd name="f2988" fmla="*/ 3049266 f2724 1"/>
              <a:gd name="f2989" fmla="*/ 1452241 f2725 1"/>
              <a:gd name="f2990" fmla="*/ 3030691 f2724 1"/>
              <a:gd name="f2991" fmla="*/ 1476056 f2725 1"/>
              <a:gd name="f2992" fmla="*/ 3021164 f2724 1"/>
              <a:gd name="f2993" fmla="*/ 1540356 f2725 1"/>
              <a:gd name="f2994" fmla="*/ 2945909 f2724 1"/>
              <a:gd name="f2995" fmla="*/ 1546072 f2725 1"/>
              <a:gd name="f2996" fmla="*/ 2923523 f2724 1"/>
              <a:gd name="f2997" fmla="*/ 1519875 f2725 1"/>
              <a:gd name="f2998" fmla="*/ 2914473 f2724 1"/>
              <a:gd name="f2999" fmla="*/ 1467958 f2725 1"/>
              <a:gd name="f3000" fmla="*/ 2939717 f2724 1"/>
              <a:gd name="f3001" fmla="*/ 1561790 f2725 1"/>
              <a:gd name="f3002" fmla="*/ 2704425 f2724 1"/>
              <a:gd name="f3003" fmla="*/ 1566553 f2725 1"/>
              <a:gd name="f3004" fmla="*/ 2738718 f2724 1"/>
              <a:gd name="f3005" fmla="*/ 1591320 f2725 1"/>
              <a:gd name="f3006" fmla="*/ 2770631 f2724 1"/>
              <a:gd name="f3007" fmla="*/ 1624185 f2725 1"/>
              <a:gd name="f3008" fmla="*/ 2753484 f2724 1"/>
              <a:gd name="f3009" fmla="*/ 1656097 f2725 1"/>
              <a:gd name="f3010" fmla="*/ 2605354 f2724 1"/>
              <a:gd name="f3011" fmla="*/ 1661337 f2725 1"/>
              <a:gd name="f3012" fmla="*/ 2573918 f2724 1"/>
              <a:gd name="f3013" fmla="*/ 1760883 f2725 1"/>
              <a:gd name="f3014" fmla="*/ 2406261 f2724 1"/>
              <a:gd name="f3015" fmla="*/ 1845665 f2725 1"/>
              <a:gd name="f3016" fmla="*/ 2273849 f2724 1"/>
              <a:gd name="f3017" fmla="*/ 1847570 f2725 1"/>
              <a:gd name="f3018" fmla="*/ 2270991 f2724 1"/>
              <a:gd name="f3019" fmla="*/ 1952356 f2725 1"/>
              <a:gd name="f3020" fmla="*/ 2135722 f2724 1"/>
              <a:gd name="f3021" fmla="*/ 2011894 f2725 1"/>
              <a:gd name="f3022" fmla="*/ 2016170 f2724 1"/>
              <a:gd name="f3023" fmla="*/ 2024754 f2725 1"/>
              <a:gd name="f3024" fmla="*/ 1989974 f2724 1"/>
              <a:gd name="f3025" fmla="*/ 2033327 f2725 1"/>
              <a:gd name="f3026" fmla="*/ 1933770 f2724 1"/>
              <a:gd name="f3027" fmla="*/ 1869470 f2724 1"/>
              <a:gd name="f3028" fmla="*/ 2096675 f2725 1"/>
              <a:gd name="f3029" fmla="*/ 1770399 f2724 1"/>
              <a:gd name="f3030" fmla="*/ 2087626 f2725 1"/>
              <a:gd name="f3031" fmla="*/ 1737534 f2724 1"/>
              <a:gd name="f3032" fmla="*/ 2073813 f2725 1"/>
              <a:gd name="f3033" fmla="*/ 1696096 f2724 1"/>
              <a:gd name="f3034" fmla="*/ 2121919 f2725 1"/>
              <a:gd name="f3035" fmla="*/ 1657992 f2724 1"/>
              <a:gd name="f3036" fmla="*/ 2141924 f2725 1"/>
              <a:gd name="f3037" fmla="*/ 1649895 f2724 1"/>
              <a:gd name="f3038" fmla="*/ 2122396 f2725 1"/>
              <a:gd name="f3039" fmla="*/ 1616554 f2724 1"/>
              <a:gd name="f3040" fmla="*/ 2201461 f2725 1"/>
              <a:gd name="f3041" fmla="*/ 1532725 f2724 1"/>
              <a:gd name="f3042" fmla="*/ 3085475 f2725 1"/>
              <a:gd name="f3043" fmla="*/ 935444 f2724 1"/>
              <a:gd name="f3044" fmla="*/ 3108814 f2725 1"/>
              <a:gd name="f3045" fmla="*/ 890196 f2724 1"/>
              <a:gd name="f3046" fmla="*/ 3131676 f2725 1"/>
              <a:gd name="f3047" fmla="*/ 842566 f2724 1"/>
              <a:gd name="f3048" fmla="*/ 3221221 f2725 1"/>
              <a:gd name="f3049" fmla="*/ 712536 f2724 1"/>
              <a:gd name="f3050" fmla="*/ 3215029 f2725 1"/>
              <a:gd name="f3051" fmla="*/ 706344 f2724 1"/>
              <a:gd name="f3052" fmla="*/ 3159778 f2725 1"/>
              <a:gd name="f3053" fmla="*/ 752545 f2724 1"/>
              <a:gd name="f3054" fmla="*/ 3036893 f2725 1"/>
              <a:gd name="f3055" fmla="*/ 858284 f2724 1"/>
              <a:gd name="f3056" fmla="*/ 3019269 f2725 1"/>
              <a:gd name="f3057" fmla="*/ 911629 f2724 1"/>
              <a:gd name="f3058" fmla="*/ 1463662 f2724 1"/>
              <a:gd name="f3059" fmla="*/ 2170026 f2725 1"/>
              <a:gd name="f3060" fmla="*/ 1462233 f2724 1"/>
              <a:gd name="f3061" fmla="*/ 2956874 f2725 1"/>
              <a:gd name="f3062" fmla="*/ 876860 f2724 1"/>
              <a:gd name="f3063" fmla="*/ 2940204 f2725 1"/>
              <a:gd name="f3064" fmla="*/ 811606 f2724 1"/>
              <a:gd name="f3065" fmla="*/ 2938775 f2725 1"/>
              <a:gd name="f3066" fmla="*/ 753974 f2724 1"/>
              <a:gd name="f3067" fmla="*/ 2992597 f2725 1"/>
              <a:gd name="f3068" fmla="*/ 721109 f2724 1"/>
              <a:gd name="f3069" fmla="*/ 2995454 f2725 1"/>
              <a:gd name="f3070" fmla="*/ 665382 f2724 1"/>
              <a:gd name="f3071" fmla="*/ 2894002 f2725 1"/>
              <a:gd name="f3072" fmla="*/ 535828 f2724 1"/>
              <a:gd name="f3073" fmla="*/ 2926867 f2725 1"/>
              <a:gd name="f3074" fmla="*/ 337211 f2724 1"/>
              <a:gd name="f3075" fmla="*/ 3044513 f2725 1"/>
              <a:gd name="f3076" fmla="*/ 250048 f2724 1"/>
              <a:gd name="f3077" fmla="*/ 3155015 f2725 1"/>
              <a:gd name="f3078" fmla="*/ 213373 f2724 1"/>
              <a:gd name="f3079" fmla="*/ 3184546 f2725 1"/>
              <a:gd name="f3080" fmla="*/ 3192643 f2725 1"/>
              <a:gd name="f3081" fmla="*/ 225757 f2724 1"/>
              <a:gd name="f3082" fmla="*/ 3142632 f2725 1"/>
              <a:gd name="f3083" fmla="*/ 253382 f2724 1"/>
              <a:gd name="f3084" fmla="*/ 3215505 f2725 1"/>
              <a:gd name="f3085" fmla="*/ 278626 f2724 1"/>
              <a:gd name="f3086" fmla="*/ 3220268 f2725 1"/>
              <a:gd name="f3087" fmla="*/ 237664 f2724 1"/>
              <a:gd name="f3088" fmla="*/ 3262183 f2725 1"/>
              <a:gd name="f3089" fmla="*/ 3287903 f2725 1"/>
              <a:gd name="f3090" fmla="*/ 221470 f2724 1"/>
              <a:gd name="f3091" fmla="*/ 3278853 f2725 1"/>
              <a:gd name="f3092" fmla="*/ 244332 f2724 1"/>
              <a:gd name="f3093" fmla="*/ 3263135 f2725 1"/>
              <a:gd name="f3094" fmla="*/ 256240 f2724 1"/>
              <a:gd name="f3095" fmla="*/ 3251704 f2725 1"/>
              <a:gd name="f3096" fmla="*/ 307204 f2724 1"/>
              <a:gd name="f3097" fmla="*/ 3298382 f2725 1"/>
              <a:gd name="f3098" fmla="*/ 362455 f2724 1"/>
              <a:gd name="f3099" fmla="*/ 3302668 f2725 1"/>
              <a:gd name="f3100" fmla="*/ 367218 f2724 1"/>
              <a:gd name="f3101" fmla="*/ 3354585 f2725 1"/>
              <a:gd name="f3102" fmla="*/ 504869 f2724 1"/>
              <a:gd name="f3103" fmla="*/ 3392689 f2725 1"/>
              <a:gd name="f3104" fmla="*/ 527731 f2724 1"/>
              <a:gd name="f3105" fmla="*/ 3456037 f2725 1"/>
              <a:gd name="f3106" fmla="*/ 500106 f2724 1"/>
              <a:gd name="f3107" fmla="*/ 3612740 f2725 1"/>
              <a:gd name="f3108" fmla="*/ 425327 f2724 1"/>
              <a:gd name="f3109" fmla="*/ 3772301 f2725 1"/>
              <a:gd name="f3110" fmla="*/ 362931 f2724 1"/>
              <a:gd name="f3111" fmla="*/ 3984731 f2725 1"/>
              <a:gd name="f3112" fmla="*/ 289581 f2724 1"/>
              <a:gd name="f3113" fmla="*/ 4019024 f2725 1"/>
              <a:gd name="f3114" fmla="*/ 278150 f2724 1"/>
              <a:gd name="f3115" fmla="*/ 4089041 f2725 1"/>
              <a:gd name="f3116" fmla="*/ 197179 f2724 1"/>
              <a:gd name="f3117" fmla="*/ 3983302 f2725 1"/>
              <a:gd name="f3118" fmla="*/ 217183 f2724 1"/>
              <a:gd name="f3119" fmla="*/ 3965202 f2725 1"/>
              <a:gd name="f3120" fmla="*/ 224804 f2724 1"/>
              <a:gd name="f3121" fmla="*/ 3860892 f2725 1"/>
              <a:gd name="f3122" fmla="*/ 267671 f2724 1"/>
              <a:gd name="f3123" fmla="*/ 3822312 f2725 1"/>
              <a:gd name="f3124" fmla="*/ 264813 f2724 1"/>
              <a:gd name="f3125" fmla="*/ 3830886 f2725 1"/>
              <a:gd name="f3126" fmla="*/ 234330 f2724 1"/>
              <a:gd name="f3127" fmla="*/ 3915191 f2725 1"/>
              <a:gd name="f3128" fmla="*/ 143357 f2724 1"/>
              <a:gd name="f3129" fmla="*/ 3922812 f2725 1"/>
              <a:gd name="f3130" fmla="*/ 128115 f2724 1"/>
              <a:gd name="f3131" fmla="*/ 3781827 f2725 1"/>
              <a:gd name="f3132" fmla="*/ 166219 f2724 1"/>
              <a:gd name="f3133" fmla="*/ 3758964 f2725 1"/>
              <a:gd name="f3134" fmla="*/ 179556 f2724 1"/>
              <a:gd name="f3135" fmla="*/ 3731339 f2725 1"/>
              <a:gd name="f3136" fmla="*/ 175745 f2724 1"/>
              <a:gd name="f3137" fmla="*/ 152883 f2724 1"/>
              <a:gd name="f3138" fmla="*/ 3754678 f2725 1"/>
              <a:gd name="f3139" fmla="*/ 91440 f2724 1"/>
              <a:gd name="f3140" fmla="*/ 3597022 f2725 1"/>
              <a:gd name="f3141" fmla="*/ 112873 f2724 1"/>
              <a:gd name="f3142" fmla="*/ 3583686 f2725 1"/>
              <a:gd name="f3143" fmla="*/ 144309 f2724 1"/>
              <a:gd name="f3144" fmla="*/ 3599880 f2725 1"/>
              <a:gd name="f3145" fmla="*/ 199084 f2724 1"/>
              <a:gd name="f3146" fmla="*/ 3523196 f2725 1"/>
              <a:gd name="f3147" fmla="*/ 268624 f2724 1"/>
              <a:gd name="f3148" fmla="*/ 3498428 f2725 1"/>
              <a:gd name="f3149" fmla="*/ 246238 f2724 1"/>
              <a:gd name="f3150" fmla="*/ 188129 f2724 1"/>
              <a:gd name="f3151" fmla="*/ 3503191 f2725 1"/>
              <a:gd name="f3152" fmla="*/ 170506 f2724 1"/>
              <a:gd name="f3153" fmla="*/ 3541771 f2725 1"/>
              <a:gd name="f3154" fmla="*/ 122399 f2724 1"/>
              <a:gd name="f3155" fmla="*/ 3615122 f2725 1"/>
              <a:gd name="f3156" fmla="*/ 81914 f2724 1"/>
              <a:gd name="f3157" fmla="*/ 3752772 f2725 1"/>
              <a:gd name="f3158" fmla="*/ 41905 f2724 1"/>
              <a:gd name="f3159" fmla="*/ 3785161 f2725 1"/>
              <a:gd name="f3160" fmla="*/ 46191 f2724 1"/>
              <a:gd name="f3161" fmla="*/ 3840412 f2725 1"/>
              <a:gd name="f3162" fmla="*/ 42381 f2724 1"/>
              <a:gd name="f3163" fmla="*/ 3900902 f2725 1"/>
              <a:gd name="f3164" fmla="*/ 14756 f2724 1"/>
              <a:gd name="f3165" fmla="*/ 3966155 f2725 1"/>
              <a:gd name="f3166" fmla="*/ 19995 f2724 1"/>
              <a:gd name="f3167" fmla="*/ 3948056 f2725 1"/>
              <a:gd name="f3168" fmla="*/ 57146 f2724 1"/>
              <a:gd name="f3169" fmla="*/ 4009498 f2725 1"/>
              <a:gd name="f3170" fmla="*/ 43334 f2724 1"/>
              <a:gd name="f3171" fmla="*/ 4167154 f2725 1"/>
              <a:gd name="f3172" fmla="*/ 18090 f2724 1"/>
              <a:gd name="f3173" fmla="*/ 4319094 f2725 1"/>
              <a:gd name="f3174" fmla="*/ 24282 f2724 1"/>
              <a:gd name="f3175" fmla="*/ 4362437 f2725 1"/>
              <a:gd name="f3176" fmla="*/ 90964 f2724 1"/>
              <a:gd name="f3177" fmla="*/ 4380060 f2725 1"/>
              <a:gd name="f3178" fmla="*/ 96679 f2724 1"/>
              <a:gd name="f3179" fmla="*/ 4542479 f2725 1"/>
              <a:gd name="f3180" fmla="*/ 45239 f2724 1"/>
              <a:gd name="f3181" fmla="*/ 4701087 f2725 1"/>
              <a:gd name="f3182" fmla="*/ 943 f2724 1"/>
              <a:gd name="f3183" fmla="*/ 4795394 f2725 1"/>
              <a:gd name="f3184" fmla="*/ 9040 f2724 1"/>
              <a:gd name="f3185" fmla="*/ 4853980 f2725 1"/>
              <a:gd name="f3186" fmla="*/ 4873031 f2725 1"/>
              <a:gd name="f3187" fmla="*/ 42857 f2724 1"/>
              <a:gd name="f3188" fmla="*/ 4957337 f2725 1"/>
              <a:gd name="f3189" fmla="*/ 48573 f2724 1"/>
              <a:gd name="f3190" fmla="*/ 5106895 f2725 1"/>
              <a:gd name="f3191" fmla="*/ 72864 f2724 1"/>
              <a:gd name="f3192" fmla="*/ 5121660 f2725 1"/>
              <a:gd name="f3193" fmla="*/ 68101 f2724 1"/>
              <a:gd name="f3194" fmla="*/ 5193105 f2725 1"/>
              <a:gd name="f3195" fmla="*/ 61433 f2724 1"/>
              <a:gd name="f3196" fmla="*/ 5267885 f2725 1"/>
              <a:gd name="f3197" fmla="*/ 79056 f2724 1"/>
              <a:gd name="f3198" fmla="*/ 5286460 f2725 1"/>
              <a:gd name="f3199" fmla="*/ 85248 f2724 1"/>
              <a:gd name="f3200" fmla="*/ 5389818 f2725 1"/>
              <a:gd name="f3201" fmla="*/ 124781 f2724 1"/>
              <a:gd name="f3202" fmla="*/ 5440782 f2725 1"/>
              <a:gd name="f3203" fmla="*/ 110016 f2724 1"/>
              <a:gd name="f3204" fmla="*/ 5494127 f2725 1"/>
              <a:gd name="f3205" fmla="*/ 116208 f2724 1"/>
              <a:gd name="f3206" fmla="*/ 5498890 f2725 1"/>
              <a:gd name="f3207" fmla="*/ 147167 f2724 1"/>
              <a:gd name="f3208" fmla="*/ 5511751 f2725 1"/>
              <a:gd name="f3209" fmla="*/ 144786 f2724 1"/>
              <a:gd name="f3210" fmla="*/ 5551760 f2725 1"/>
              <a:gd name="f3211" fmla="*/ 150025 f2724 1"/>
              <a:gd name="f3212" fmla="*/ 5564144 f2725 1"/>
              <a:gd name="f3213" fmla="*/ 160980 f2724 1"/>
              <a:gd name="f3214" fmla="*/ 5700842 f2725 1"/>
              <a:gd name="f3215" fmla="*/ 129544 f2724 1"/>
              <a:gd name="f3216" fmla="*/ 5718465 f2725 1"/>
              <a:gd name="f3217" fmla="*/ 206228 f2724 1"/>
              <a:gd name="f3218" fmla="*/ 5752759 f2725 1"/>
              <a:gd name="f3219" fmla="*/ 188605 f2724 1"/>
              <a:gd name="f3220" fmla="*/ 5771334 f2725 1"/>
              <a:gd name="f3221" fmla="*/ 173840 f2724 1"/>
              <a:gd name="f3222" fmla="*/ 1481295 f2725 1"/>
              <a:gd name="f3223" fmla="*/ 3156910 f2724 1"/>
              <a:gd name="f3224" fmla="*/ 1488439 f2725 1"/>
              <a:gd name="f3225" fmla="*/ 3162149 f2724 1"/>
              <a:gd name="f3226" fmla="*/ 1518446 f2725 1"/>
              <a:gd name="f3227" fmla="*/ 3118330 f2724 1"/>
              <a:gd name="f3228" fmla="*/ 1509397 f2725 1"/>
              <a:gd name="f3229" fmla="*/ 3111662 f2724 1"/>
              <a:gd name="f3230" fmla="*/ 1081679 f2725 1"/>
              <a:gd name="f3231" fmla="*/ 5945173 f2724 1"/>
              <a:gd name="f3232" fmla="*/ 1061198 f2725 1"/>
              <a:gd name="f3233" fmla="*/ 6039481 f2724 1"/>
              <a:gd name="f3234" fmla="*/ 556795 f2725 1"/>
              <a:gd name="f3235" fmla="*/ 2412929 f2724 1"/>
              <a:gd name="f3236" fmla="*/ 605854 f2725 1"/>
              <a:gd name="f3237" fmla="*/ 2571537 f2724 1"/>
              <a:gd name="f3238" fmla="*/ 651579 f2725 1"/>
              <a:gd name="f3239" fmla="*/ 2623454 f2724 1"/>
              <a:gd name="f3240" fmla="*/ 797327 f2725 1"/>
              <a:gd name="f3241" fmla="*/ 2666321 f2724 1"/>
              <a:gd name="f3242" fmla="*/ 932120 f2725 1"/>
              <a:gd name="f3243" fmla="*/ 2602973 f2724 1"/>
              <a:gd name="f3244" fmla="*/ 990705 f2725 1"/>
              <a:gd name="f3245" fmla="*/ 2522478 f2724 1"/>
              <a:gd name="f3246" fmla="*/ 1006423 f2725 1"/>
              <a:gd name="f3247" fmla="*/ 2424836 f2724 1"/>
              <a:gd name="f3248" fmla="*/ 913545 f2725 1"/>
              <a:gd name="f3249" fmla="*/ 2230029 f2724 1"/>
              <a:gd name="f3250" fmla="*/ 760652 f2725 1"/>
              <a:gd name="f3251" fmla="*/ 2179542 f2724 1"/>
              <a:gd name="f3252" fmla="*/ 2201451 f2724 1"/>
              <a:gd name="f3253" fmla="*/ 600615 f2725 1"/>
              <a:gd name="f3254" fmla="*/ 2259560 f2724 1"/>
              <a:gd name="f3255" fmla="*/ 554890 f2725 1"/>
              <a:gd name="f3256" fmla="*/ 2389590 f2724 1"/>
              <a:gd name="f3257" fmla="*/ 557272 f2725 1"/>
              <a:gd name="f3258" fmla="*/ 2411976 f2724 1"/>
              <a:gd name="f3259" fmla="*/ 1116925 f2725 1"/>
              <a:gd name="f3260" fmla="*/ 3255981 f2724 1"/>
              <a:gd name="f3261" fmla="*/ 1086442 f2725 1"/>
              <a:gd name="f3262" fmla="*/ 3259315 f2724 1"/>
              <a:gd name="f3263" fmla="*/ 3267888 f2724 1"/>
              <a:gd name="f3264" fmla="*/ 942123 f2725 1"/>
              <a:gd name="f3265" fmla="*/ 3496989 f2724 1"/>
              <a:gd name="f3266" fmla="*/ 932597 f2725 1"/>
              <a:gd name="f3267" fmla="*/ 3510801 f2724 1"/>
              <a:gd name="f3268" fmla="*/ 926405 f2725 1"/>
              <a:gd name="f3269" fmla="*/ 3508420 f2724 1"/>
              <a:gd name="f3270" fmla="*/ 949743 f2725 1"/>
              <a:gd name="f3271" fmla="*/ 3404587 f2724 1"/>
              <a:gd name="f3272" fmla="*/ 929739 f2725 1"/>
              <a:gd name="f3273" fmla="*/ 3397918 f2724 1"/>
              <a:gd name="f3274" fmla="*/ 898779 f2725 1"/>
              <a:gd name="f3275" fmla="*/ 3466505 f2724 1"/>
              <a:gd name="f3276" fmla="*/ 888301 f2725 1"/>
              <a:gd name="f3277" fmla="*/ 3504610 f2724 1"/>
              <a:gd name="f3278" fmla="*/ 812569 f2725 1"/>
              <a:gd name="f3279" fmla="*/ 3714658 f2724 1"/>
              <a:gd name="f3280" fmla="*/ 805424 f2725 1"/>
              <a:gd name="f3281" fmla="*/ 3743712 f2724 1"/>
              <a:gd name="f3282" fmla="*/ 767797 f2725 1"/>
              <a:gd name="f3283" fmla="*/ 3883268 f2724 1"/>
              <a:gd name="f3284" fmla="*/ 3937567 f2724 1"/>
              <a:gd name="f3285" fmla="*/ 790183 f2725 1"/>
              <a:gd name="f3286" fmla="*/ 3967574 f2724 1"/>
              <a:gd name="f3287" fmla="*/ 854483 f2725 1"/>
              <a:gd name="f3288" fmla="*/ 3894223 f2724 1"/>
              <a:gd name="f3289" fmla="*/ 880203 f2725 1"/>
              <a:gd name="f3290" fmla="*/ 957841 f2725 1"/>
              <a:gd name="f3291" fmla="*/ 3865169 f2724 1"/>
              <a:gd name="f3292" fmla="*/ 984513 f2725 1"/>
              <a:gd name="f3293" fmla="*/ 3838020 f2724 1"/>
              <a:gd name="f3294" fmla="*/ 950696 f2725 1"/>
              <a:gd name="f3295" fmla="*/ 3835162 f2724 1"/>
              <a:gd name="f3296" fmla="*/ 917831 f2725 1"/>
              <a:gd name="f3297" fmla="*/ 3832304 f2724 1"/>
              <a:gd name="f3298" fmla="*/ 916879 f2725 1"/>
              <a:gd name="f3299" fmla="*/ 3803250 f2724 1"/>
              <a:gd name="f3300" fmla="*/ 948791 f2725 1"/>
              <a:gd name="f3301" fmla="*/ 3787056 f2724 1"/>
              <a:gd name="f3302" fmla="*/ 1051672 f2725 1"/>
              <a:gd name="f3303" fmla="*/ 3699893 f2724 1"/>
              <a:gd name="f3304" fmla="*/ 1057864 f2725 1"/>
              <a:gd name="f3305" fmla="*/ 3564624 f2724 1"/>
              <a:gd name="f3306" fmla="*/ 1078821 f2725 1"/>
              <a:gd name="f3307" fmla="*/ 3435546 f2724 1"/>
              <a:gd name="f3308" fmla="*/ 1120735 f2725 1"/>
              <a:gd name="f3309" fmla="*/ 3283606 f2724 1"/>
              <a:gd name="f3310" fmla="*/ 1116449 f2725 1"/>
              <a:gd name="f3311" fmla="*/ 90973 f2725 1"/>
              <a:gd name="f3312" fmla="*/ 2831597 f2724 1"/>
              <a:gd name="f3313" fmla="*/ 136222 f2725 1"/>
              <a:gd name="f3314" fmla="*/ 2886372 f2724 1"/>
              <a:gd name="f3315" fmla="*/ 196236 f2725 1"/>
              <a:gd name="f3316" fmla="*/ 2903042 f2724 1"/>
              <a:gd name="f3317" fmla="*/ 308643 f2725 1"/>
              <a:gd name="f3318" fmla="*/ 2828263 f2724 1"/>
              <a:gd name="f3319" fmla="*/ 283399 f2725 1"/>
              <a:gd name="f3320" fmla="*/ 2694422 f2724 1"/>
              <a:gd name="f3321" fmla="*/ 232911 f2725 1"/>
              <a:gd name="f3322" fmla="*/ 2669655 f2724 1"/>
              <a:gd name="f3323" fmla="*/ 101928 f2725 1"/>
              <a:gd name="f3324" fmla="*/ 2699185 f2724 1"/>
              <a:gd name="f3325" fmla="*/ 82400 f2725 1"/>
              <a:gd name="f3326" fmla="*/ 2795874 f2724 1"/>
              <a:gd name="f3327" fmla="*/ 2831121 f2724 1"/>
              <a:gd name="f3328" fmla="*/ 1411279 f2725 1"/>
              <a:gd name="f3329" fmla="*/ 2487708 f2724 1"/>
              <a:gd name="f3330" fmla="*/ 1427473 f2725 1"/>
              <a:gd name="f3331" fmla="*/ 2451985 f2724 1"/>
              <a:gd name="f3332" fmla="*/ 1516065 f2725 1"/>
              <a:gd name="f3333" fmla="*/ 2257655 f2724 1"/>
              <a:gd name="f3334" fmla="*/ 1575126 f2725 1"/>
              <a:gd name="f3335" fmla="*/ 2194783 f2724 1"/>
              <a:gd name="f3336" fmla="*/ 1592273 f2725 1"/>
              <a:gd name="f3337" fmla="*/ 2208120 f2724 1"/>
              <a:gd name="f3338" fmla="*/ 1593226 f2725 1"/>
              <a:gd name="f3339" fmla="*/ 2236697 f2724 1"/>
              <a:gd name="f3340" fmla="*/ 1673720 f2725 1"/>
              <a:gd name="f3341" fmla="*/ 2163347 f2724 1"/>
              <a:gd name="f3342" fmla="*/ 1713730 f2725 1"/>
              <a:gd name="f3343" fmla="*/ 2060943 f2724 1"/>
              <a:gd name="f3344" fmla="*/ 1817563 f2725 1"/>
              <a:gd name="f3345" fmla="*/ 1865659 f2724 1"/>
              <a:gd name="f3346" fmla="*/ 1851857 f2725 1"/>
              <a:gd name="f3347" fmla="*/ 1842321 f2724 1"/>
              <a:gd name="f3348" fmla="*/ 1872338 f2725 1"/>
              <a:gd name="f3349" fmla="*/ 1828508 f2724 1"/>
              <a:gd name="f3350" fmla="*/ 1967598 f2725 1"/>
              <a:gd name="f3351" fmla="*/ 1727056 f2724 1"/>
              <a:gd name="f3352" fmla="*/ 1991413 f2725 1"/>
              <a:gd name="f3353" fmla="*/ 1705146 f2724 1"/>
              <a:gd name="f3354" fmla="*/ 1998557 f2725 1"/>
              <a:gd name="f3355" fmla="*/ 1709909 f2724 1"/>
              <a:gd name="f3356" fmla="*/ 1930446 f2725 1"/>
              <a:gd name="f3357" fmla="*/ 1845179 f2724 1"/>
              <a:gd name="f3358" fmla="*/ 1866622 f2725 1"/>
              <a:gd name="f3359" fmla="*/ 1978066 f2724 1"/>
              <a:gd name="f3360" fmla="*/ 1822326 f2725 1"/>
              <a:gd name="f3361" fmla="*/ 2000452 f2724 1"/>
              <a:gd name="f3362" fmla="*/ 1798987 f2725 1"/>
              <a:gd name="f3363" fmla="*/ 2051893 f2724 1"/>
              <a:gd name="f3364" fmla="*/ 1765170 f2725 1"/>
              <a:gd name="f3365" fmla="*/ 2083805 f2724 1"/>
              <a:gd name="f3366" fmla="*/ 1704203 f2725 1"/>
              <a:gd name="f3367" fmla="*/ 2128577 f2724 1"/>
              <a:gd name="f3368" fmla="*/ 1696583 f2725 1"/>
              <a:gd name="f3369" fmla="*/ 2180970 f2724 1"/>
              <a:gd name="f3370" fmla="*/ 1675149 f2725 1"/>
              <a:gd name="f3371" fmla="*/ 2162871 f2724 1"/>
              <a:gd name="f3372" fmla="*/ 1625138 f2725 1"/>
              <a:gd name="f3373" fmla="*/ 2277183 f2724 1"/>
              <a:gd name="f3374" fmla="*/ 1562742 f2725 1"/>
              <a:gd name="f3375" fmla="*/ 2341960 f2724 1"/>
              <a:gd name="f3376" fmla="*/ 1519399 f2725 1"/>
              <a:gd name="f3377" fmla="*/ 2472943 f2724 1"/>
              <a:gd name="f3378" fmla="*/ 1498918 f2725 1"/>
              <a:gd name="f3379" fmla="*/ 2486279 f2724 1"/>
              <a:gd name="f3380" fmla="*/ 1413184 f2725 1"/>
              <a:gd name="f3381" fmla="*/ 2486755 f2724 1"/>
              <a:gd name="f3382" fmla="*/ 1531783 f2725 1"/>
              <a:gd name="f3383" fmla="*/ 2360536 f2724 1"/>
              <a:gd name="f3384" fmla="*/ 1560837 f2725 1"/>
              <a:gd name="f3385" fmla="*/ 2342913 f2724 1"/>
              <a:gd name="f3386" fmla="*/ 1572268 f2725 1"/>
              <a:gd name="f3387" fmla="*/ 2271944 f2724 1"/>
              <a:gd name="f3388" fmla="*/ 1532259 f2725 1"/>
              <a:gd name="f3389" fmla="*/ 2361012 f2724 1"/>
              <a:gd name="f3390" fmla="*/ 1268388 f2725 1"/>
              <a:gd name="f3391" fmla="*/ 2917807 f2724 1"/>
              <a:gd name="f3392" fmla="*/ 1355551 f2725 1"/>
              <a:gd name="f3393" fmla="*/ 2757294 f2724 1"/>
              <a:gd name="f3394" fmla="*/ 1364601 f2725 1"/>
              <a:gd name="f3395" fmla="*/ 2740147 f2724 1"/>
              <a:gd name="f3396" fmla="*/ 1391750 f2725 1"/>
              <a:gd name="f3397" fmla="*/ 2598686 f2724 1"/>
              <a:gd name="f3398" fmla="*/ 2552961 f2724 1"/>
              <a:gd name="f3399" fmla="*/ 1379366 f2725 1"/>
              <a:gd name="f3400" fmla="*/ 2549151 f2724 1"/>
              <a:gd name="f3401" fmla="*/ 1341739 f2725 1"/>
              <a:gd name="f3402" fmla="*/ 2618691 f2724 1"/>
              <a:gd name="f3403" fmla="*/ 1280772 f2725 1"/>
              <a:gd name="f3404" fmla="*/ 2785872 f2724 1"/>
              <a:gd name="f3405" fmla="*/ 1263626 f2725 1"/>
              <a:gd name="f3406" fmla="*/ 2875893 f2724 1"/>
              <a:gd name="f3407" fmla="*/ 1243621 f2725 1"/>
              <a:gd name="f3408" fmla="*/ 2930668 f2724 1"/>
              <a:gd name="f3409" fmla="*/ 1256481 f2725 1"/>
              <a:gd name="f3410" fmla="*/ 2935907 f2724 1"/>
              <a:gd name="f3411" fmla="*/ 1268865 f2725 1"/>
              <a:gd name="f3412" fmla="*/ 2918284 f2724 1"/>
              <a:gd name="f3413" fmla="*/ 423908 f2725 1"/>
              <a:gd name="f3414" fmla="*/ 5365039 f2724 1"/>
              <a:gd name="f3415" fmla="*/ 483921 f2725 1"/>
              <a:gd name="f3416" fmla="*/ 5404096 f2724 1"/>
              <a:gd name="f3417" fmla="*/ 552032 f2725 1"/>
              <a:gd name="f3418" fmla="*/ 5362658 f2724 1"/>
              <a:gd name="f3419" fmla="*/ 5277400 f2724 1"/>
              <a:gd name="f3420" fmla="*/ 534409 f2725 1"/>
              <a:gd name="f3421" fmla="*/ 5305978 f2724 1"/>
              <a:gd name="f3422" fmla="*/ 524407 f2725 1"/>
              <a:gd name="f3423" fmla="*/ 5300739 f2724 1"/>
              <a:gd name="f3424" fmla="*/ 520120 f2725 1"/>
              <a:gd name="f3425" fmla="*/ 5285974 f2724 1"/>
              <a:gd name="f3426" fmla="*/ 508689 f2725 1"/>
              <a:gd name="f3427" fmla="*/ 5257395 f2724 1"/>
              <a:gd name="f3428" fmla="*/ 480587 f2725 1"/>
              <a:gd name="f3429" fmla="*/ 5271208 f2724 1"/>
              <a:gd name="f3430" fmla="*/ 424860 f2725 1"/>
              <a:gd name="f3431" fmla="*/ 5345035 f2724 1"/>
              <a:gd name="f3432" fmla="*/ 424384 f2725 1"/>
              <a:gd name="f3433" fmla="*/ 5365516 f2724 1"/>
              <a:gd name="f3434" fmla="*/ 319121 f2725 1"/>
              <a:gd name="f3435" fmla="*/ 4543897 f2724 1"/>
              <a:gd name="f3436" fmla="*/ 314358 f2725 1"/>
              <a:gd name="f3437" fmla="*/ 4627250 f2724 1"/>
              <a:gd name="f3438" fmla="*/ 304832 f2725 1"/>
              <a:gd name="f3439" fmla="*/ 4696313 f2724 1"/>
              <a:gd name="f3440" fmla="*/ 317216 f2725 1"/>
              <a:gd name="f3441" fmla="*/ 4699648 f2724 1"/>
              <a:gd name="f3442" fmla="*/ 379135 f2725 1"/>
              <a:gd name="f3443" fmla="*/ 4607245 f2724 1"/>
              <a:gd name="f3444" fmla="*/ 384851 f2725 1"/>
              <a:gd name="f3445" fmla="*/ 4579144 f2724 1"/>
              <a:gd name="f3446" fmla="*/ 376754 f2725 1"/>
              <a:gd name="f3447" fmla="*/ 4516748 f2724 1"/>
              <a:gd name="f3448" fmla="*/ 426765 f2725 1"/>
              <a:gd name="f3449" fmla="*/ 4480073 f2724 1"/>
              <a:gd name="f3450" fmla="*/ 353891 f2725 1"/>
              <a:gd name="f3451" fmla="*/ 4476263 f2724 1"/>
              <a:gd name="f3452" fmla="*/ 319598 f2725 1"/>
              <a:gd name="f3453" fmla="*/ 4543421 f2724 1"/>
              <a:gd name="f3454" fmla="*/ 315787 f2725 1"/>
              <a:gd name="f3455" fmla="*/ 6108545 f2724 1"/>
              <a:gd name="f3456" fmla="*/ 317693 f2725 1"/>
              <a:gd name="f3457" fmla="*/ 6067106 f2724 1"/>
              <a:gd name="f3458" fmla="*/ 276731 f2725 1"/>
              <a:gd name="f3459" fmla="*/ 235769 f2725 1"/>
              <a:gd name="f3460" fmla="*/ 6104734 f2724 1"/>
              <a:gd name="f3461" fmla="*/ 217193 f2725 1"/>
              <a:gd name="f3462" fmla="*/ 6127597 f2724 1"/>
              <a:gd name="f3463" fmla="*/ 255773 f2725 1"/>
              <a:gd name="f3464" fmla="*/ 6153793 f2724 1"/>
              <a:gd name="f3465" fmla="*/ 316264 f2725 1"/>
              <a:gd name="f3466" fmla="*/ 192902 f2725 1"/>
              <a:gd name="f3467" fmla="*/ 4514843 f2724 1"/>
              <a:gd name="f3468" fmla="*/ 176708 f2725 1"/>
              <a:gd name="f3469" fmla="*/ 4491028 f2724 1"/>
              <a:gd name="f3470" fmla="*/ 157655 f2725 1"/>
              <a:gd name="f3471" fmla="*/ 4499601 f2724 1"/>
              <a:gd name="f3472" fmla="*/ 116694 f2725 1"/>
              <a:gd name="f3473" fmla="*/ 4574381 f2724 1"/>
              <a:gd name="f3474" fmla="*/ 120504 f2725 1"/>
              <a:gd name="f3475" fmla="*/ 4601053 f2724 1"/>
              <a:gd name="f3476" fmla="*/ 152416 f2725 1"/>
              <a:gd name="f3477" fmla="*/ 4593433 f2724 1"/>
              <a:gd name="f3478" fmla="*/ 241008 f2725 1"/>
              <a:gd name="f3479" fmla="*/ 4908267 f2724 1"/>
              <a:gd name="f3480" fmla="*/ 222909 f2725 1"/>
              <a:gd name="f3481" fmla="*/ 4893026 f2724 1"/>
              <a:gd name="f3482" fmla="*/ 164324 f2725 1"/>
              <a:gd name="f3483" fmla="*/ 4956373 f2724 1"/>
              <a:gd name="f3484" fmla="*/ 186710 f2725 1"/>
              <a:gd name="f3485" fmla="*/ 4980189 f2724 1"/>
              <a:gd name="f3486" fmla="*/ 1075010 f2725 1"/>
              <a:gd name="f3487" fmla="*/ 2803495 f2724 1"/>
              <a:gd name="f3488" fmla="*/ 1142169 f2725 1"/>
              <a:gd name="f3489" fmla="*/ 2807306 f2724 1"/>
              <a:gd name="f3490" fmla="*/ 1170747 f2725 1"/>
              <a:gd name="f3491" fmla="*/ 2779680 f2724 1"/>
              <a:gd name="f3492" fmla="*/ 1147884 f2725 1"/>
              <a:gd name="f3493" fmla="*/ 2764915 f2724 1"/>
              <a:gd name="f3494" fmla="*/ 1080250 f2725 1"/>
              <a:gd name="f3495" fmla="*/ 2764439 f2724 1"/>
              <a:gd name="f3496" fmla="*/ 1075487 f2725 1"/>
              <a:gd name="f3497" fmla="*/ 2757770 f2724 1"/>
              <a:gd name="f3498" fmla="*/ 1051195 f2725 1"/>
              <a:gd name="f3499" fmla="*/ 2782538 f2724 1"/>
              <a:gd name="f3500" fmla="*/ 2804448 f2724 1"/>
              <a:gd name="f3501" fmla="*/ 538696 f2725 1"/>
              <a:gd name="f3502" fmla="*/ 4998765 f2724 1"/>
              <a:gd name="f3503" fmla="*/ 559653 f2725 1"/>
              <a:gd name="f3504" fmla="*/ 4966376 f2724 1"/>
              <a:gd name="f3505" fmla="*/ 581087 f2725 1"/>
              <a:gd name="f3506" fmla="*/ 4934464 f2724 1"/>
              <a:gd name="f3507" fmla="*/ 597281 f2725 1"/>
              <a:gd name="f3508" fmla="*/ 4919222 f2724 1"/>
              <a:gd name="f3509" fmla="*/ 574895 f2725 1"/>
              <a:gd name="f3510" fmla="*/ 4904933 f2724 1"/>
              <a:gd name="f3511" fmla="*/ 519644 f2725 1"/>
              <a:gd name="f3512" fmla="*/ 4972568 f2724 1"/>
              <a:gd name="f3513" fmla="*/ 539172 f2725 1"/>
              <a:gd name="f3514" fmla="*/ 4999241 f2724 1"/>
              <a:gd name="f3515" fmla="*/ 366275 f2725 1"/>
              <a:gd name="f3516" fmla="*/ 6186181 f2724 1"/>
              <a:gd name="f3517" fmla="*/ 364370 f2725 1"/>
              <a:gd name="f3518" fmla="*/ 6209044 f2724 1"/>
              <a:gd name="f3519" fmla="*/ 372943 f2725 1"/>
              <a:gd name="f3520" fmla="*/ 6211425 f2724 1"/>
              <a:gd name="f3521" fmla="*/ 429623 f2725 1"/>
              <a:gd name="f3522" fmla="*/ 6162843 f2724 1"/>
              <a:gd name="f3523" fmla="*/ 443912 f2725 1"/>
              <a:gd name="f3524" fmla="*/ 6137599 f2724 1"/>
              <a:gd name="f3525" fmla="*/ 438673 f2725 1"/>
              <a:gd name="f3526" fmla="*/ 6113784 f2724 1"/>
              <a:gd name="f3527" fmla="*/ 415334 f2725 1"/>
              <a:gd name="f3528" fmla="*/ 6119976 f2724 1"/>
              <a:gd name="f3529" fmla="*/ 401045 f2725 1"/>
              <a:gd name="f3530" fmla="*/ 4853016 f2724 1"/>
              <a:gd name="f3531" fmla="*/ 369133 f2725 1"/>
              <a:gd name="f3532" fmla="*/ 4882071 f2724 1"/>
              <a:gd name="f3533" fmla="*/ 371514 f2725 1"/>
              <a:gd name="f3534" fmla="*/ 4926843 f2724 1"/>
              <a:gd name="f3535" fmla="*/ 381993 f2725 1"/>
              <a:gd name="f3536" fmla="*/ 4943514 f2724 1"/>
              <a:gd name="f3537" fmla="*/ 399616 f2725 1"/>
              <a:gd name="f3538" fmla="*/ 4933988 f2724 1"/>
              <a:gd name="f3539" fmla="*/ 420097 f2725 1"/>
              <a:gd name="f3540" fmla="*/ 4871592 f2724 1"/>
              <a:gd name="f3541" fmla="*/ 400569 f2725 1"/>
              <a:gd name="f3542" fmla="*/ 4852540 f2724 1"/>
              <a:gd name="f3543" fmla="*/ 636814 f2725 1"/>
              <a:gd name="f3544" fmla="*/ 3800392 f2724 1"/>
              <a:gd name="f3545" fmla="*/ 595376 f2725 1"/>
              <a:gd name="f3546" fmla="*/ 3876124 f2724 1"/>
              <a:gd name="f3547" fmla="*/ 603473 f2725 1"/>
              <a:gd name="f3548" fmla="*/ 3913752 f2724 1"/>
              <a:gd name="f3549" fmla="*/ 624906 f2725 1"/>
              <a:gd name="f3550" fmla="*/ 3894700 f2724 1"/>
              <a:gd name="f3551" fmla="*/ 661582 f2725 1"/>
              <a:gd name="f3552" fmla="*/ 3819444 f2724 1"/>
              <a:gd name="f3553" fmla="*/ 652532 f2725 1"/>
              <a:gd name="f3554" fmla="*/ 3797534 f2724 1"/>
              <a:gd name="f3555" fmla="*/ 636338 f2725 1"/>
              <a:gd name="f3556" fmla="*/ 3800869 f2724 1"/>
              <a:gd name="f3557" fmla="*/ 1806132 f2725 1"/>
              <a:gd name="f3558" fmla="*/ 1569877 f2724 1"/>
              <a:gd name="f3559" fmla="*/ 1829947 f2725 1"/>
              <a:gd name="f3560" fmla="*/ 1529391 f2724 1"/>
              <a:gd name="f3561" fmla="*/ 1805656 f2725 1"/>
              <a:gd name="f3562" fmla="*/ 1500813 f2724 1"/>
              <a:gd name="f3563" fmla="*/ 1776601 f2725 1"/>
              <a:gd name="f3564" fmla="*/ 1539870 f2724 1"/>
              <a:gd name="f3565" fmla="*/ 1793272 f2725 1"/>
              <a:gd name="f3566" fmla="*/ 1568924 f2724 1"/>
              <a:gd name="f3567" fmla="*/ 3411265 f2725 1"/>
              <a:gd name="f3568" fmla="*/ 158598 f2724 1"/>
              <a:gd name="f3569" fmla="*/ 3432698 f2725 1"/>
              <a:gd name="f3570" fmla="*/ 138117 f2724 1"/>
              <a:gd name="f3571" fmla="*/ 3406978 f2725 1"/>
              <a:gd name="f3572" fmla="*/ 121923 f2724 1"/>
              <a:gd name="f3573" fmla="*/ 3346964 f2725 1"/>
              <a:gd name="f3574" fmla="*/ 3350775 f2725 1"/>
              <a:gd name="f3575" fmla="*/ 162409 f2724 1"/>
              <a:gd name="f3576" fmla="*/ 3410789 f2725 1"/>
              <a:gd name="f3577" fmla="*/ 3504620 f2725 1"/>
              <a:gd name="f3578" fmla="*/ 373886 f2724 1"/>
              <a:gd name="f3579" fmla="*/ 3541295 f2725 1"/>
              <a:gd name="f3580" fmla="*/ 343879 f2724 1"/>
              <a:gd name="f3581" fmla="*/ 3522719 f2725 1"/>
              <a:gd name="f3582" fmla="*/ 328161 f2724 1"/>
              <a:gd name="f3583" fmla="*/ 3465087 f2725 1"/>
              <a:gd name="f3584" fmla="*/ 350547 f2724 1"/>
              <a:gd name="f3585" fmla="*/ 363884 f2724 1"/>
              <a:gd name="f3586" fmla="*/ 374362 f2724 1"/>
              <a:gd name="f3587" fmla="*/ 312930 f2725 1"/>
              <a:gd name="f3588" fmla="*/ 3918515 f2724 1"/>
              <a:gd name="f3589" fmla="*/ 351034 f2725 1"/>
              <a:gd name="f3590" fmla="*/ 3893747 f2724 1"/>
              <a:gd name="f3591" fmla="*/ 3865645 f2724 1"/>
              <a:gd name="f3592" fmla="*/ 289114 f2725 1"/>
              <a:gd name="f3593" fmla="*/ 3899463 f2724 1"/>
              <a:gd name="f3594" fmla="*/ 6170940 f2724 1"/>
              <a:gd name="f3595" fmla="*/ 164800 f2725 1"/>
              <a:gd name="f3596" fmla="*/ 6147125 f2724 1"/>
              <a:gd name="f3597" fmla="*/ 141938 f2725 1"/>
              <a:gd name="f3598" fmla="*/ 6117594 f2724 1"/>
              <a:gd name="f3599" fmla="*/ 106691 f2725 1"/>
              <a:gd name="f3600" fmla="*/ 6148077 f2724 1"/>
              <a:gd name="f3601" fmla="*/ 135746 f2725 1"/>
              <a:gd name="f3602" fmla="*/ 6171416 f2724 1"/>
              <a:gd name="f3603" fmla="*/ 515357 f2725 1"/>
              <a:gd name="f3604" fmla="*/ 5927074 f2724 1"/>
              <a:gd name="f3605" fmla="*/ 450104 f2725 1"/>
              <a:gd name="f3606" fmla="*/ 5900401 f2724 1"/>
              <a:gd name="f3607" fmla="*/ 433434 f2725 1"/>
              <a:gd name="f3608" fmla="*/ 5905640 f2724 1"/>
              <a:gd name="f3609" fmla="*/ 434386 f2725 1"/>
              <a:gd name="f3610" fmla="*/ 5922787 f2724 1"/>
              <a:gd name="f3611" fmla="*/ 871154 f2725 1"/>
              <a:gd name="f3612" fmla="*/ 4633442 f2724 1"/>
              <a:gd name="f3613" fmla="*/ 877346 f2725 1"/>
              <a:gd name="f3614" fmla="*/ 4652970 f2724 1"/>
              <a:gd name="f3615" fmla="*/ 896874 f2725 1"/>
              <a:gd name="f3616" fmla="*/ 4645349 f2724 1"/>
              <a:gd name="f3617" fmla="*/ 904971 f2725 1"/>
              <a:gd name="f3618" fmla="*/ 4582954 f2724 1"/>
              <a:gd name="f3619" fmla="*/ 894016 f2725 1"/>
              <a:gd name="f3620" fmla="*/ 4633918 f2724 1"/>
              <a:gd name="f3621" fmla="*/ 712546 f2725 1"/>
              <a:gd name="f3622" fmla="*/ 3812776 f2724 1"/>
              <a:gd name="f3623" fmla="*/ 740171 f2725 1"/>
              <a:gd name="f3624" fmla="*/ 3778006 f2724 1"/>
              <a:gd name="f3625" fmla="*/ 726358 f2725 1"/>
              <a:gd name="f3626" fmla="*/ 3745141 f2724 1"/>
              <a:gd name="f3627" fmla="*/ 694923 f2725 1"/>
              <a:gd name="f3628" fmla="*/ 3794676 f2724 1"/>
              <a:gd name="f3629" fmla="*/ 3812300 f2724 1"/>
              <a:gd name="f3630" fmla="*/ 1467006 f2725 1"/>
              <a:gd name="f3631" fmla="*/ 2728716 f2724 1"/>
              <a:gd name="f3632" fmla="*/ 2747292 f2724 1"/>
              <a:gd name="f3633" fmla="*/ 1493202 f2725 1"/>
              <a:gd name="f3634" fmla="*/ 2739195 f2724 1"/>
              <a:gd name="f3635" fmla="*/ 1512254 f2725 1"/>
              <a:gd name="f3636" fmla="*/ 2682991 f2724 1"/>
              <a:gd name="f3637" fmla="*/ 1496060 f2725 1"/>
              <a:gd name="f3638" fmla="*/ 2675370 f2724 1"/>
              <a:gd name="f3639" fmla="*/ 721595 f2725 1"/>
              <a:gd name="f3640" fmla="*/ 5794663 f2724 1"/>
              <a:gd name="f3641" fmla="*/ 707306 f2725 1"/>
              <a:gd name="f3642" fmla="*/ 5773229 f2724 1"/>
              <a:gd name="f3643" fmla="*/ 673013 f2725 1"/>
              <a:gd name="f3644" fmla="*/ 5803712 f2724 1"/>
              <a:gd name="f3645" fmla="*/ 690160 f2725 1"/>
              <a:gd name="f3646" fmla="*/ 5832290 f2724 1"/>
              <a:gd name="f3647" fmla="*/ 5795139 f2724 1"/>
              <a:gd name="f3648" fmla="*/ 602997 f2725 1"/>
              <a:gd name="f3649" fmla="*/ 5840388 f2724 1"/>
              <a:gd name="f3650" fmla="*/ 5857534 f2724 1"/>
              <a:gd name="f3651" fmla="*/ 5854200 f2724 1"/>
              <a:gd name="f3652" fmla="*/ 5787995 f2724 1"/>
              <a:gd name="f3653" fmla="*/ 634909 f2725 1"/>
              <a:gd name="f3654" fmla="*/ 5966607 f2724 1"/>
              <a:gd name="f3655" fmla="*/ 654913 f2725 1"/>
              <a:gd name="f3656" fmla="*/ 5912309 f2724 1"/>
              <a:gd name="f3657" fmla="*/ 606807 f2725 1"/>
              <a:gd name="f3658" fmla="*/ 5960415 f2724 1"/>
              <a:gd name="f3659" fmla="*/ 5967083 f2724 1"/>
              <a:gd name="f3660" fmla="*/ 350081 f2725 1"/>
              <a:gd name="f3661" fmla="*/ 6127121 f2724 1"/>
              <a:gd name="f3662" fmla="*/ 324837 f2725 1"/>
              <a:gd name="f3663" fmla="*/ 6158556 f2724 1"/>
              <a:gd name="f3664" fmla="*/ 340079 f2725 1"/>
              <a:gd name="f3665" fmla="*/ 6182371 f2724 1"/>
              <a:gd name="f3666" fmla="*/ 365323 f2725 1"/>
              <a:gd name="f3667" fmla="*/ 6143315 f2724 1"/>
              <a:gd name="f3668" fmla="*/ 350557 f2725 1"/>
              <a:gd name="f3669" fmla="*/ 246247 f2725 1"/>
              <a:gd name="f3670" fmla="*/ 5972323 f2724 1"/>
              <a:gd name="f3671" fmla="*/ 224814 f2725 1"/>
              <a:gd name="f3672" fmla="*/ 5999948 f2724 1"/>
              <a:gd name="f3673" fmla="*/ 247676 f2725 1"/>
              <a:gd name="f3674" fmla="*/ 6021858 f2724 1"/>
              <a:gd name="f3675" fmla="*/ 269586 f2725 1"/>
              <a:gd name="f3676" fmla="*/ 5971846 f2724 1"/>
              <a:gd name="f3677" fmla="*/ 1036906 f2725 1"/>
              <a:gd name="f3678" fmla="*/ 2852554 f2724 1"/>
              <a:gd name="f3679" fmla="*/ 1018807 f2725 1"/>
              <a:gd name="f3680" fmla="*/ 2847791 f2724 1"/>
              <a:gd name="f3681" fmla="*/ 1009281 f2725 1"/>
              <a:gd name="f3682" fmla="*/ 2902566 f2724 1"/>
              <a:gd name="f3683" fmla="*/ 2905900 f2724 1"/>
              <a:gd name="f3684" fmla="*/ 2852078 f2724 1"/>
              <a:gd name="f3685" fmla="*/ 18576 f2725 1"/>
              <a:gd name="f3686" fmla="*/ 6138075 f2724 1"/>
              <a:gd name="f3687" fmla="*/ 39533 f2725 1"/>
              <a:gd name="f3688" fmla="*/ 22862 f2725 1"/>
              <a:gd name="f3689" fmla="*/ 6089969 f2724 1"/>
              <a:gd name="f3690" fmla="*/ 0 f2725 1"/>
              <a:gd name="f3691" fmla="*/ 6117118 f2724 1"/>
              <a:gd name="f3692" fmla="*/ 2031898 f2725 1"/>
              <a:gd name="f3693" fmla="*/ 2017133 f2725 1"/>
              <a:gd name="f3694" fmla="*/ 1855657 f2724 1"/>
              <a:gd name="f3695" fmla="*/ 1981887 f2725 1"/>
              <a:gd name="f3696" fmla="*/ 1910432 f2724 1"/>
              <a:gd name="f3697" fmla="*/ 1993794 f2725 1"/>
              <a:gd name="f3698" fmla="*/ 1919005 f2724 1"/>
              <a:gd name="f3699" fmla="*/ 2031422 f2725 1"/>
              <a:gd name="f3700" fmla="*/ 391995 f2725 1"/>
              <a:gd name="f3701" fmla="*/ 3806108 f2724 1"/>
              <a:gd name="f3702" fmla="*/ 379612 f2725 1"/>
              <a:gd name="f3703" fmla="*/ 3791342 f2724 1"/>
              <a:gd name="f3704" fmla="*/ 357702 f2725 1"/>
              <a:gd name="f3705" fmla="*/ 3817063 f2724 1"/>
              <a:gd name="f3706" fmla="*/ 3839449 f2724 1"/>
              <a:gd name="f3707" fmla="*/ 3805632 f2724 1"/>
              <a:gd name="f3708" fmla="*/ 1111686 f2725 1"/>
              <a:gd name="f3709" fmla="*/ 3761336 f2724 1"/>
              <a:gd name="f3710" fmla="*/ 1117877 f2725 1"/>
              <a:gd name="f3711" fmla="*/ 3721326 f2724 1"/>
              <a:gd name="f3712" fmla="*/ 1097397 f2725 1"/>
              <a:gd name="f3713" fmla="*/ 3759907 f2724 1"/>
              <a:gd name="f3714" fmla="*/ 917355 f2725 1"/>
              <a:gd name="f3715" fmla="*/ 2989729 f2724 1"/>
              <a:gd name="f3716" fmla="*/ 896398 f2725 1"/>
              <a:gd name="f3717" fmla="*/ 2974487 f2724 1"/>
              <a:gd name="f3718" fmla="*/ 883538 f2725 1"/>
              <a:gd name="f3719" fmla="*/ 2987347 f2724 1"/>
              <a:gd name="f3720" fmla="*/ 903542 f2725 1"/>
              <a:gd name="f3721" fmla="*/ 3013544 f2724 1"/>
              <a:gd name="f3722" fmla="*/ 227672 f2725 1"/>
              <a:gd name="f3723" fmla="*/ 4562950 f2724 1"/>
              <a:gd name="f3724" fmla="*/ 264347 f2725 1"/>
              <a:gd name="f3725" fmla="*/ 4574857 f2724 1"/>
              <a:gd name="f3726" fmla="*/ 4559615 f2724 1"/>
              <a:gd name="f3727" fmla="*/ 233387 f2725 1"/>
              <a:gd name="f3728" fmla="*/ 4547708 f2724 1"/>
              <a:gd name="f3729" fmla="*/ 156703 f2725 1"/>
              <a:gd name="f3730" fmla="*/ 6018524 f2724 1"/>
              <a:gd name="f3731" fmla="*/ 131935 f2725 1"/>
              <a:gd name="f3732" fmla="*/ 6029479 f2724 1"/>
              <a:gd name="f3733" fmla="*/ 160513 f2725 1"/>
              <a:gd name="f3734" fmla="*/ 6046149 f2724 1"/>
              <a:gd name="f3735" fmla="*/ 6035194 f2724 1"/>
              <a:gd name="f3736" fmla="*/ 6018047 f2724 1"/>
              <a:gd name="f3737" fmla="*/ 530599 f2725 1"/>
              <a:gd name="f3738" fmla="*/ 4085696 f2724 1"/>
              <a:gd name="f3739" fmla="*/ 516786 f2725 1"/>
              <a:gd name="f3740" fmla="*/ 4066644 f2724 1"/>
              <a:gd name="f3741" fmla="*/ 495353 f2725 1"/>
              <a:gd name="f3742" fmla="*/ 4086172 f2724 1"/>
              <a:gd name="f3743" fmla="*/ 4100938 f2724 1"/>
              <a:gd name="f3744" fmla="*/ 531075 f2725 1"/>
              <a:gd name="f3745" fmla="*/ 566798 f2725 1"/>
              <a:gd name="f3746" fmla="*/ 582516 f2725 1"/>
              <a:gd name="f3747" fmla="*/ 5949460 f2724 1"/>
              <a:gd name="f3748" fmla="*/ 574419 f2725 1"/>
              <a:gd name="f3749" fmla="*/ 561558 f2725 1"/>
              <a:gd name="f3750" fmla="*/ 5924693 f2724 1"/>
              <a:gd name="f3751" fmla="*/ 552509 f2725 1"/>
              <a:gd name="f3752" fmla="*/ 5948984 f2724 1"/>
              <a:gd name="f3753" fmla="*/ 567274 f2725 1"/>
              <a:gd name="f3754" fmla="+- f2726 0 f1"/>
              <a:gd name="f3755" fmla="*/ f2729 1 5771334"/>
              <a:gd name="f3756" fmla="*/ f2730 1 6435286"/>
              <a:gd name="f3757" fmla="*/ f2731 1 5771334"/>
              <a:gd name="f3758" fmla="*/ f2732 1 6435286"/>
              <a:gd name="f3759" fmla="*/ f2733 1 5771334"/>
              <a:gd name="f3760" fmla="*/ f2734 1 6435286"/>
              <a:gd name="f3761" fmla="*/ f2735 1 5771334"/>
              <a:gd name="f3762" fmla="*/ f2736 1 6435286"/>
              <a:gd name="f3763" fmla="*/ f2737 1 5771334"/>
              <a:gd name="f3764" fmla="*/ f2738 1 6435286"/>
              <a:gd name="f3765" fmla="*/ f2739 1 5771334"/>
              <a:gd name="f3766" fmla="*/ f2740 1 6435286"/>
              <a:gd name="f3767" fmla="*/ f2741 1 5771334"/>
              <a:gd name="f3768" fmla="*/ f2742 1 6435286"/>
              <a:gd name="f3769" fmla="*/ f2743 1 5771334"/>
              <a:gd name="f3770" fmla="*/ f2744 1 6435286"/>
              <a:gd name="f3771" fmla="*/ f2745 1 5771334"/>
              <a:gd name="f3772" fmla="*/ f2746 1 6435286"/>
              <a:gd name="f3773" fmla="*/ f2747 1 5771334"/>
              <a:gd name="f3774" fmla="*/ f2748 1 6435286"/>
              <a:gd name="f3775" fmla="*/ f2749 1 5771334"/>
              <a:gd name="f3776" fmla="*/ f2750 1 6435286"/>
              <a:gd name="f3777" fmla="*/ f2751 1 5771334"/>
              <a:gd name="f3778" fmla="*/ f2752 1 6435286"/>
              <a:gd name="f3779" fmla="*/ f2753 1 5771334"/>
              <a:gd name="f3780" fmla="*/ f2754 1 6435286"/>
              <a:gd name="f3781" fmla="*/ f2755 1 5771334"/>
              <a:gd name="f3782" fmla="*/ f2756 1 6435286"/>
              <a:gd name="f3783" fmla="*/ f2757 1 5771334"/>
              <a:gd name="f3784" fmla="*/ f2758 1 6435286"/>
              <a:gd name="f3785" fmla="*/ f2759 1 5771334"/>
              <a:gd name="f3786" fmla="*/ f2760 1 6435286"/>
              <a:gd name="f3787" fmla="*/ f2761 1 6435286"/>
              <a:gd name="f3788" fmla="*/ f2762 1 5771334"/>
              <a:gd name="f3789" fmla="*/ f2763 1 5771334"/>
              <a:gd name="f3790" fmla="*/ f2764 1 6435286"/>
              <a:gd name="f3791" fmla="*/ f2765 1 5771334"/>
              <a:gd name="f3792" fmla="*/ f2766 1 6435286"/>
              <a:gd name="f3793" fmla="*/ f2767 1 5771334"/>
              <a:gd name="f3794" fmla="*/ f2768 1 6435286"/>
              <a:gd name="f3795" fmla="*/ f2769 1 5771334"/>
              <a:gd name="f3796" fmla="*/ f2770 1 6435286"/>
              <a:gd name="f3797" fmla="*/ f2771 1 5771334"/>
              <a:gd name="f3798" fmla="*/ f2772 1 6435286"/>
              <a:gd name="f3799" fmla="*/ f2773 1 5771334"/>
              <a:gd name="f3800" fmla="*/ f2774 1 6435286"/>
              <a:gd name="f3801" fmla="*/ f2775 1 5771334"/>
              <a:gd name="f3802" fmla="*/ f2776 1 6435286"/>
              <a:gd name="f3803" fmla="*/ f2777 1 5771334"/>
              <a:gd name="f3804" fmla="*/ f2778 1 6435286"/>
              <a:gd name="f3805" fmla="*/ f2779 1 5771334"/>
              <a:gd name="f3806" fmla="*/ f2780 1 6435286"/>
              <a:gd name="f3807" fmla="*/ f2781 1 5771334"/>
              <a:gd name="f3808" fmla="*/ f2782 1 6435286"/>
              <a:gd name="f3809" fmla="*/ f2783 1 5771334"/>
              <a:gd name="f3810" fmla="*/ f2784 1 6435286"/>
              <a:gd name="f3811" fmla="*/ f2785 1 5771334"/>
              <a:gd name="f3812" fmla="*/ f2786 1 6435286"/>
              <a:gd name="f3813" fmla="*/ f2787 1 5771334"/>
              <a:gd name="f3814" fmla="*/ f2788 1 6435286"/>
              <a:gd name="f3815" fmla="*/ f2789 1 5771334"/>
              <a:gd name="f3816" fmla="*/ f2790 1 6435286"/>
              <a:gd name="f3817" fmla="*/ f2791 1 5771334"/>
              <a:gd name="f3818" fmla="*/ f2792 1 6435286"/>
              <a:gd name="f3819" fmla="*/ f2793 1 5771334"/>
              <a:gd name="f3820" fmla="*/ f2794 1 6435286"/>
              <a:gd name="f3821" fmla="*/ f2795 1 5771334"/>
              <a:gd name="f3822" fmla="*/ f2796 1 6435286"/>
              <a:gd name="f3823" fmla="*/ f2797 1 6435286"/>
              <a:gd name="f3824" fmla="*/ f2798 1 5771334"/>
              <a:gd name="f3825" fmla="*/ f2799 1 6435286"/>
              <a:gd name="f3826" fmla="*/ f2800 1 5771334"/>
              <a:gd name="f3827" fmla="*/ f2801 1 6435286"/>
              <a:gd name="f3828" fmla="*/ f2802 1 5771334"/>
              <a:gd name="f3829" fmla="*/ f2803 1 6435286"/>
              <a:gd name="f3830" fmla="*/ f2804 1 5771334"/>
              <a:gd name="f3831" fmla="*/ f2805 1 6435286"/>
              <a:gd name="f3832" fmla="*/ f2806 1 5771334"/>
              <a:gd name="f3833" fmla="*/ f2807 1 6435286"/>
              <a:gd name="f3834" fmla="*/ f2808 1 5771334"/>
              <a:gd name="f3835" fmla="*/ f2809 1 6435286"/>
              <a:gd name="f3836" fmla="*/ f2810 1 5771334"/>
              <a:gd name="f3837" fmla="*/ f2811 1 6435286"/>
              <a:gd name="f3838" fmla="*/ f2812 1 5771334"/>
              <a:gd name="f3839" fmla="*/ f2813 1 6435286"/>
              <a:gd name="f3840" fmla="*/ f2814 1 5771334"/>
              <a:gd name="f3841" fmla="*/ f2815 1 5771334"/>
              <a:gd name="f3842" fmla="*/ f2816 1 6435286"/>
              <a:gd name="f3843" fmla="*/ f2817 1 5771334"/>
              <a:gd name="f3844" fmla="*/ f2818 1 6435286"/>
              <a:gd name="f3845" fmla="*/ f2819 1 5771334"/>
              <a:gd name="f3846" fmla="*/ f2820 1 6435286"/>
              <a:gd name="f3847" fmla="*/ f2821 1 5771334"/>
              <a:gd name="f3848" fmla="*/ f2822 1 6435286"/>
              <a:gd name="f3849" fmla="*/ f2823 1 5771334"/>
              <a:gd name="f3850" fmla="*/ f2824 1 6435286"/>
              <a:gd name="f3851" fmla="*/ f2825 1 5771334"/>
              <a:gd name="f3852" fmla="*/ f2826 1 6435286"/>
              <a:gd name="f3853" fmla="*/ f2827 1 5771334"/>
              <a:gd name="f3854" fmla="*/ f2828 1 6435286"/>
              <a:gd name="f3855" fmla="*/ f2829 1 5771334"/>
              <a:gd name="f3856" fmla="*/ f2830 1 6435286"/>
              <a:gd name="f3857" fmla="*/ f2831 1 5771334"/>
              <a:gd name="f3858" fmla="*/ f2832 1 6435286"/>
              <a:gd name="f3859" fmla="*/ f2833 1 5771334"/>
              <a:gd name="f3860" fmla="*/ f2834 1 6435286"/>
              <a:gd name="f3861" fmla="*/ f2835 1 5771334"/>
              <a:gd name="f3862" fmla="*/ f2836 1 6435286"/>
              <a:gd name="f3863" fmla="*/ f2837 1 5771334"/>
              <a:gd name="f3864" fmla="*/ f2838 1 6435286"/>
              <a:gd name="f3865" fmla="*/ f2839 1 5771334"/>
              <a:gd name="f3866" fmla="*/ f2840 1 6435286"/>
              <a:gd name="f3867" fmla="*/ f2841 1 5771334"/>
              <a:gd name="f3868" fmla="*/ f2842 1 6435286"/>
              <a:gd name="f3869" fmla="*/ f2843 1 5771334"/>
              <a:gd name="f3870" fmla="*/ f2844 1 6435286"/>
              <a:gd name="f3871" fmla="*/ f2845 1 5771334"/>
              <a:gd name="f3872" fmla="*/ f2846 1 6435286"/>
              <a:gd name="f3873" fmla="*/ f2847 1 5771334"/>
              <a:gd name="f3874" fmla="*/ f2848 1 6435286"/>
              <a:gd name="f3875" fmla="*/ f2849 1 5771334"/>
              <a:gd name="f3876" fmla="*/ f2850 1 6435286"/>
              <a:gd name="f3877" fmla="*/ f2851 1 5771334"/>
              <a:gd name="f3878" fmla="*/ f2852 1 6435286"/>
              <a:gd name="f3879" fmla="*/ f2853 1 5771334"/>
              <a:gd name="f3880" fmla="*/ f2854 1 6435286"/>
              <a:gd name="f3881" fmla="*/ f2855 1 5771334"/>
              <a:gd name="f3882" fmla="*/ f2856 1 6435286"/>
              <a:gd name="f3883" fmla="*/ f2857 1 5771334"/>
              <a:gd name="f3884" fmla="*/ f2858 1 6435286"/>
              <a:gd name="f3885" fmla="*/ f2859 1 5771334"/>
              <a:gd name="f3886" fmla="*/ f2860 1 6435286"/>
              <a:gd name="f3887" fmla="*/ f2861 1 6435286"/>
              <a:gd name="f3888" fmla="*/ f2862 1 5771334"/>
              <a:gd name="f3889" fmla="*/ f2863 1 6435286"/>
              <a:gd name="f3890" fmla="*/ f2864 1 5771334"/>
              <a:gd name="f3891" fmla="*/ f2865 1 6435286"/>
              <a:gd name="f3892" fmla="*/ f2866 1 6435286"/>
              <a:gd name="f3893" fmla="*/ f2867 1 5771334"/>
              <a:gd name="f3894" fmla="*/ f2868 1 6435286"/>
              <a:gd name="f3895" fmla="*/ f2869 1 5771334"/>
              <a:gd name="f3896" fmla="*/ f2870 1 6435286"/>
              <a:gd name="f3897" fmla="*/ f2871 1 5771334"/>
              <a:gd name="f3898" fmla="*/ f2872 1 6435286"/>
              <a:gd name="f3899" fmla="*/ f2873 1 5771334"/>
              <a:gd name="f3900" fmla="*/ f2874 1 6435286"/>
              <a:gd name="f3901" fmla="*/ f2875 1 5771334"/>
              <a:gd name="f3902" fmla="*/ f2876 1 6435286"/>
              <a:gd name="f3903" fmla="*/ f2877 1 5771334"/>
              <a:gd name="f3904" fmla="*/ f2878 1 6435286"/>
              <a:gd name="f3905" fmla="*/ f2879 1 5771334"/>
              <a:gd name="f3906" fmla="*/ f2880 1 6435286"/>
              <a:gd name="f3907" fmla="*/ f2881 1 5771334"/>
              <a:gd name="f3908" fmla="*/ f2882 1 6435286"/>
              <a:gd name="f3909" fmla="*/ f2883 1 5771334"/>
              <a:gd name="f3910" fmla="*/ f2884 1 6435286"/>
              <a:gd name="f3911" fmla="*/ f2885 1 5771334"/>
              <a:gd name="f3912" fmla="*/ f2886 1 6435286"/>
              <a:gd name="f3913" fmla="*/ f2887 1 5771334"/>
              <a:gd name="f3914" fmla="*/ f2888 1 6435286"/>
              <a:gd name="f3915" fmla="*/ f2889 1 5771334"/>
              <a:gd name="f3916" fmla="*/ f2890 1 6435286"/>
              <a:gd name="f3917" fmla="*/ f2891 1 5771334"/>
              <a:gd name="f3918" fmla="*/ f2892 1 6435286"/>
              <a:gd name="f3919" fmla="*/ f2893 1 5771334"/>
              <a:gd name="f3920" fmla="*/ f2894 1 6435286"/>
              <a:gd name="f3921" fmla="*/ f2895 1 5771334"/>
              <a:gd name="f3922" fmla="*/ f2896 1 6435286"/>
              <a:gd name="f3923" fmla="*/ f2897 1 5771334"/>
              <a:gd name="f3924" fmla="*/ f2898 1 6435286"/>
              <a:gd name="f3925" fmla="*/ f2899 1 5771334"/>
              <a:gd name="f3926" fmla="*/ f2900 1 6435286"/>
              <a:gd name="f3927" fmla="*/ f2901 1 5771334"/>
              <a:gd name="f3928" fmla="*/ f2902 1 6435286"/>
              <a:gd name="f3929" fmla="*/ f2903 1 5771334"/>
              <a:gd name="f3930" fmla="*/ f2904 1 6435286"/>
              <a:gd name="f3931" fmla="*/ f2905 1 5771334"/>
              <a:gd name="f3932" fmla="*/ f2906 1 6435286"/>
              <a:gd name="f3933" fmla="*/ f2907 1 5771334"/>
              <a:gd name="f3934" fmla="*/ f2908 1 6435286"/>
              <a:gd name="f3935" fmla="*/ f2909 1 5771334"/>
              <a:gd name="f3936" fmla="*/ f2910 1 6435286"/>
              <a:gd name="f3937" fmla="*/ f2911 1 5771334"/>
              <a:gd name="f3938" fmla="*/ f2912 1 6435286"/>
              <a:gd name="f3939" fmla="*/ f2913 1 5771334"/>
              <a:gd name="f3940" fmla="*/ f2914 1 6435286"/>
              <a:gd name="f3941" fmla="*/ f2915 1 5771334"/>
              <a:gd name="f3942" fmla="*/ f2916 1 5771334"/>
              <a:gd name="f3943" fmla="*/ f2917 1 6435286"/>
              <a:gd name="f3944" fmla="*/ f2918 1 5771334"/>
              <a:gd name="f3945" fmla="*/ f2919 1 6435286"/>
              <a:gd name="f3946" fmla="*/ f2920 1 5771334"/>
              <a:gd name="f3947" fmla="*/ f2921 1 6435286"/>
              <a:gd name="f3948" fmla="*/ f2922 1 5771334"/>
              <a:gd name="f3949" fmla="*/ f2923 1 6435286"/>
              <a:gd name="f3950" fmla="*/ f2924 1 6435286"/>
              <a:gd name="f3951" fmla="*/ f2925 1 5771334"/>
              <a:gd name="f3952" fmla="*/ f2926 1 6435286"/>
              <a:gd name="f3953" fmla="*/ f2927 1 5771334"/>
              <a:gd name="f3954" fmla="*/ f2928 1 6435286"/>
              <a:gd name="f3955" fmla="*/ f2929 1 5771334"/>
              <a:gd name="f3956" fmla="*/ f2930 1 6435286"/>
              <a:gd name="f3957" fmla="*/ f2931 1 6435286"/>
              <a:gd name="f3958" fmla="*/ f2932 1 5771334"/>
              <a:gd name="f3959" fmla="*/ f2933 1 6435286"/>
              <a:gd name="f3960" fmla="*/ f2934 1 5771334"/>
              <a:gd name="f3961" fmla="*/ f2935 1 6435286"/>
              <a:gd name="f3962" fmla="*/ f2936 1 5771334"/>
              <a:gd name="f3963" fmla="*/ f2937 1 6435286"/>
              <a:gd name="f3964" fmla="*/ f2938 1 5771334"/>
              <a:gd name="f3965" fmla="*/ f2939 1 6435286"/>
              <a:gd name="f3966" fmla="*/ f2940 1 5771334"/>
              <a:gd name="f3967" fmla="*/ f2941 1 6435286"/>
              <a:gd name="f3968" fmla="*/ f2942 1 5771334"/>
              <a:gd name="f3969" fmla="*/ f2943 1 6435286"/>
              <a:gd name="f3970" fmla="*/ f2944 1 5771334"/>
              <a:gd name="f3971" fmla="*/ f2945 1 6435286"/>
              <a:gd name="f3972" fmla="*/ f2946 1 5771334"/>
              <a:gd name="f3973" fmla="*/ f2947 1 6435286"/>
              <a:gd name="f3974" fmla="*/ f2948 1 5771334"/>
              <a:gd name="f3975" fmla="*/ f2949 1 6435286"/>
              <a:gd name="f3976" fmla="*/ f2950 1 5771334"/>
              <a:gd name="f3977" fmla="*/ f2951 1 6435286"/>
              <a:gd name="f3978" fmla="*/ f2952 1 5771334"/>
              <a:gd name="f3979" fmla="*/ f2953 1 6435286"/>
              <a:gd name="f3980" fmla="*/ f2954 1 5771334"/>
              <a:gd name="f3981" fmla="*/ f2955 1 6435286"/>
              <a:gd name="f3982" fmla="*/ f2956 1 5771334"/>
              <a:gd name="f3983" fmla="*/ f2957 1 6435286"/>
              <a:gd name="f3984" fmla="*/ f2958 1 5771334"/>
              <a:gd name="f3985" fmla="*/ f2959 1 6435286"/>
              <a:gd name="f3986" fmla="*/ f2960 1 5771334"/>
              <a:gd name="f3987" fmla="*/ f2961 1 6435286"/>
              <a:gd name="f3988" fmla="*/ f2962 1 5771334"/>
              <a:gd name="f3989" fmla="*/ f2963 1 6435286"/>
              <a:gd name="f3990" fmla="*/ f2964 1 5771334"/>
              <a:gd name="f3991" fmla="*/ f2965 1 6435286"/>
              <a:gd name="f3992" fmla="*/ f2966 1 5771334"/>
              <a:gd name="f3993" fmla="*/ f2967 1 6435286"/>
              <a:gd name="f3994" fmla="*/ f2968 1 5771334"/>
              <a:gd name="f3995" fmla="*/ f2969 1 6435286"/>
              <a:gd name="f3996" fmla="*/ f2970 1 5771334"/>
              <a:gd name="f3997" fmla="*/ f2971 1 6435286"/>
              <a:gd name="f3998" fmla="*/ f2972 1 5771334"/>
              <a:gd name="f3999" fmla="*/ f2973 1 6435286"/>
              <a:gd name="f4000" fmla="*/ f2974 1 5771334"/>
              <a:gd name="f4001" fmla="*/ f2975 1 6435286"/>
              <a:gd name="f4002" fmla="*/ f2976 1 5771334"/>
              <a:gd name="f4003" fmla="*/ f2977 1 6435286"/>
              <a:gd name="f4004" fmla="*/ f2978 1 5771334"/>
              <a:gd name="f4005" fmla="*/ f2979 1 6435286"/>
              <a:gd name="f4006" fmla="*/ f2980 1 5771334"/>
              <a:gd name="f4007" fmla="*/ f2981 1 6435286"/>
              <a:gd name="f4008" fmla="*/ f2982 1 5771334"/>
              <a:gd name="f4009" fmla="*/ f2983 1 6435286"/>
              <a:gd name="f4010" fmla="*/ f2984 1 6435286"/>
              <a:gd name="f4011" fmla="*/ f2985 1 5771334"/>
              <a:gd name="f4012" fmla="*/ f2986 1 6435286"/>
              <a:gd name="f4013" fmla="*/ f2987 1 5771334"/>
              <a:gd name="f4014" fmla="*/ f2988 1 6435286"/>
              <a:gd name="f4015" fmla="*/ f2989 1 5771334"/>
              <a:gd name="f4016" fmla="*/ f2990 1 6435286"/>
              <a:gd name="f4017" fmla="*/ f2991 1 5771334"/>
              <a:gd name="f4018" fmla="*/ f2992 1 6435286"/>
              <a:gd name="f4019" fmla="*/ f2993 1 5771334"/>
              <a:gd name="f4020" fmla="*/ f2994 1 6435286"/>
              <a:gd name="f4021" fmla="*/ f2995 1 5771334"/>
              <a:gd name="f4022" fmla="*/ f2996 1 6435286"/>
              <a:gd name="f4023" fmla="*/ f2997 1 5771334"/>
              <a:gd name="f4024" fmla="*/ f2998 1 6435286"/>
              <a:gd name="f4025" fmla="*/ f2999 1 5771334"/>
              <a:gd name="f4026" fmla="*/ f3000 1 6435286"/>
              <a:gd name="f4027" fmla="*/ f3001 1 5771334"/>
              <a:gd name="f4028" fmla="*/ f3002 1 6435286"/>
              <a:gd name="f4029" fmla="*/ f3003 1 5771334"/>
              <a:gd name="f4030" fmla="*/ f3004 1 6435286"/>
              <a:gd name="f4031" fmla="*/ f3005 1 5771334"/>
              <a:gd name="f4032" fmla="*/ f3006 1 6435286"/>
              <a:gd name="f4033" fmla="*/ f3007 1 5771334"/>
              <a:gd name="f4034" fmla="*/ f3008 1 6435286"/>
              <a:gd name="f4035" fmla="*/ f3009 1 5771334"/>
              <a:gd name="f4036" fmla="*/ f3010 1 6435286"/>
              <a:gd name="f4037" fmla="*/ f3011 1 5771334"/>
              <a:gd name="f4038" fmla="*/ f3012 1 6435286"/>
              <a:gd name="f4039" fmla="*/ f3013 1 5771334"/>
              <a:gd name="f4040" fmla="*/ f3014 1 6435286"/>
              <a:gd name="f4041" fmla="*/ f3015 1 5771334"/>
              <a:gd name="f4042" fmla="*/ f3016 1 6435286"/>
              <a:gd name="f4043" fmla="*/ f3017 1 5771334"/>
              <a:gd name="f4044" fmla="*/ f3018 1 6435286"/>
              <a:gd name="f4045" fmla="*/ f3019 1 5771334"/>
              <a:gd name="f4046" fmla="*/ f3020 1 6435286"/>
              <a:gd name="f4047" fmla="*/ f3021 1 5771334"/>
              <a:gd name="f4048" fmla="*/ f3022 1 6435286"/>
              <a:gd name="f4049" fmla="*/ f3023 1 5771334"/>
              <a:gd name="f4050" fmla="*/ f3024 1 6435286"/>
              <a:gd name="f4051" fmla="*/ f3025 1 5771334"/>
              <a:gd name="f4052" fmla="*/ f3026 1 6435286"/>
              <a:gd name="f4053" fmla="*/ f3027 1 6435286"/>
              <a:gd name="f4054" fmla="*/ f3028 1 5771334"/>
              <a:gd name="f4055" fmla="*/ f3029 1 6435286"/>
              <a:gd name="f4056" fmla="*/ f3030 1 5771334"/>
              <a:gd name="f4057" fmla="*/ f3031 1 6435286"/>
              <a:gd name="f4058" fmla="*/ f3032 1 5771334"/>
              <a:gd name="f4059" fmla="*/ f3033 1 6435286"/>
              <a:gd name="f4060" fmla="*/ f3034 1 5771334"/>
              <a:gd name="f4061" fmla="*/ f3035 1 6435286"/>
              <a:gd name="f4062" fmla="*/ f3036 1 5771334"/>
              <a:gd name="f4063" fmla="*/ f3037 1 6435286"/>
              <a:gd name="f4064" fmla="*/ f3038 1 5771334"/>
              <a:gd name="f4065" fmla="*/ f3039 1 6435286"/>
              <a:gd name="f4066" fmla="*/ f3040 1 5771334"/>
              <a:gd name="f4067" fmla="*/ f3041 1 6435286"/>
              <a:gd name="f4068" fmla="*/ f3042 1 5771334"/>
              <a:gd name="f4069" fmla="*/ f3043 1 6435286"/>
              <a:gd name="f4070" fmla="*/ f3044 1 5771334"/>
              <a:gd name="f4071" fmla="*/ f3045 1 6435286"/>
              <a:gd name="f4072" fmla="*/ f3046 1 5771334"/>
              <a:gd name="f4073" fmla="*/ f3047 1 6435286"/>
              <a:gd name="f4074" fmla="*/ f3048 1 5771334"/>
              <a:gd name="f4075" fmla="*/ f3049 1 6435286"/>
              <a:gd name="f4076" fmla="*/ f3050 1 5771334"/>
              <a:gd name="f4077" fmla="*/ f3051 1 6435286"/>
              <a:gd name="f4078" fmla="*/ f3052 1 5771334"/>
              <a:gd name="f4079" fmla="*/ f3053 1 6435286"/>
              <a:gd name="f4080" fmla="*/ f3054 1 5771334"/>
              <a:gd name="f4081" fmla="*/ f3055 1 6435286"/>
              <a:gd name="f4082" fmla="*/ f3056 1 5771334"/>
              <a:gd name="f4083" fmla="*/ f3057 1 6435286"/>
              <a:gd name="f4084" fmla="*/ f3058 1 6435286"/>
              <a:gd name="f4085" fmla="*/ f3059 1 5771334"/>
              <a:gd name="f4086" fmla="*/ f3060 1 6435286"/>
              <a:gd name="f4087" fmla="*/ f3061 1 5771334"/>
              <a:gd name="f4088" fmla="*/ f3062 1 6435286"/>
              <a:gd name="f4089" fmla="*/ f3063 1 5771334"/>
              <a:gd name="f4090" fmla="*/ f3064 1 6435286"/>
              <a:gd name="f4091" fmla="*/ f3065 1 5771334"/>
              <a:gd name="f4092" fmla="*/ f3066 1 6435286"/>
              <a:gd name="f4093" fmla="*/ f3067 1 5771334"/>
              <a:gd name="f4094" fmla="*/ f3068 1 6435286"/>
              <a:gd name="f4095" fmla="*/ f3069 1 5771334"/>
              <a:gd name="f4096" fmla="*/ f3070 1 6435286"/>
              <a:gd name="f4097" fmla="*/ f3071 1 5771334"/>
              <a:gd name="f4098" fmla="*/ f3072 1 6435286"/>
              <a:gd name="f4099" fmla="*/ f3073 1 5771334"/>
              <a:gd name="f4100" fmla="*/ f3074 1 6435286"/>
              <a:gd name="f4101" fmla="*/ f3075 1 5771334"/>
              <a:gd name="f4102" fmla="*/ f3076 1 6435286"/>
              <a:gd name="f4103" fmla="*/ f3077 1 5771334"/>
              <a:gd name="f4104" fmla="*/ f3078 1 6435286"/>
              <a:gd name="f4105" fmla="*/ f3079 1 5771334"/>
              <a:gd name="f4106" fmla="*/ f3080 1 5771334"/>
              <a:gd name="f4107" fmla="*/ f3081 1 6435286"/>
              <a:gd name="f4108" fmla="*/ f3082 1 5771334"/>
              <a:gd name="f4109" fmla="*/ f3083 1 6435286"/>
              <a:gd name="f4110" fmla="*/ f3084 1 5771334"/>
              <a:gd name="f4111" fmla="*/ f3085 1 6435286"/>
              <a:gd name="f4112" fmla="*/ f3086 1 5771334"/>
              <a:gd name="f4113" fmla="*/ f3087 1 6435286"/>
              <a:gd name="f4114" fmla="*/ f3088 1 5771334"/>
              <a:gd name="f4115" fmla="*/ f3089 1 5771334"/>
              <a:gd name="f4116" fmla="*/ f3090 1 6435286"/>
              <a:gd name="f4117" fmla="*/ f3091 1 5771334"/>
              <a:gd name="f4118" fmla="*/ f3092 1 6435286"/>
              <a:gd name="f4119" fmla="*/ f3093 1 5771334"/>
              <a:gd name="f4120" fmla="*/ f3094 1 6435286"/>
              <a:gd name="f4121" fmla="*/ f3095 1 5771334"/>
              <a:gd name="f4122" fmla="*/ f3096 1 6435286"/>
              <a:gd name="f4123" fmla="*/ f3097 1 5771334"/>
              <a:gd name="f4124" fmla="*/ f3098 1 6435286"/>
              <a:gd name="f4125" fmla="*/ f3099 1 5771334"/>
              <a:gd name="f4126" fmla="*/ f3100 1 6435286"/>
              <a:gd name="f4127" fmla="*/ f3101 1 5771334"/>
              <a:gd name="f4128" fmla="*/ f3102 1 6435286"/>
              <a:gd name="f4129" fmla="*/ f3103 1 5771334"/>
              <a:gd name="f4130" fmla="*/ f3104 1 6435286"/>
              <a:gd name="f4131" fmla="*/ f3105 1 5771334"/>
              <a:gd name="f4132" fmla="*/ f3106 1 6435286"/>
              <a:gd name="f4133" fmla="*/ f3107 1 5771334"/>
              <a:gd name="f4134" fmla="*/ f3108 1 6435286"/>
              <a:gd name="f4135" fmla="*/ f3109 1 5771334"/>
              <a:gd name="f4136" fmla="*/ f3110 1 6435286"/>
              <a:gd name="f4137" fmla="*/ f3111 1 5771334"/>
              <a:gd name="f4138" fmla="*/ f3112 1 6435286"/>
              <a:gd name="f4139" fmla="*/ f3113 1 5771334"/>
              <a:gd name="f4140" fmla="*/ f3114 1 6435286"/>
              <a:gd name="f4141" fmla="*/ f3115 1 5771334"/>
              <a:gd name="f4142" fmla="*/ f3116 1 6435286"/>
              <a:gd name="f4143" fmla="*/ f3117 1 5771334"/>
              <a:gd name="f4144" fmla="*/ f3118 1 6435286"/>
              <a:gd name="f4145" fmla="*/ f3119 1 5771334"/>
              <a:gd name="f4146" fmla="*/ f3120 1 6435286"/>
              <a:gd name="f4147" fmla="*/ f3121 1 5771334"/>
              <a:gd name="f4148" fmla="*/ f3122 1 6435286"/>
              <a:gd name="f4149" fmla="*/ f3123 1 5771334"/>
              <a:gd name="f4150" fmla="*/ f3124 1 6435286"/>
              <a:gd name="f4151" fmla="*/ f3125 1 5771334"/>
              <a:gd name="f4152" fmla="*/ f3126 1 6435286"/>
              <a:gd name="f4153" fmla="*/ f3127 1 5771334"/>
              <a:gd name="f4154" fmla="*/ f3128 1 6435286"/>
              <a:gd name="f4155" fmla="*/ f3129 1 5771334"/>
              <a:gd name="f4156" fmla="*/ f3130 1 6435286"/>
              <a:gd name="f4157" fmla="*/ f3131 1 5771334"/>
              <a:gd name="f4158" fmla="*/ f3132 1 6435286"/>
              <a:gd name="f4159" fmla="*/ f3133 1 5771334"/>
              <a:gd name="f4160" fmla="*/ f3134 1 6435286"/>
              <a:gd name="f4161" fmla="*/ f3135 1 5771334"/>
              <a:gd name="f4162" fmla="*/ f3136 1 6435286"/>
              <a:gd name="f4163" fmla="*/ f3137 1 6435286"/>
              <a:gd name="f4164" fmla="*/ f3138 1 5771334"/>
              <a:gd name="f4165" fmla="*/ f3139 1 6435286"/>
              <a:gd name="f4166" fmla="*/ f3140 1 5771334"/>
              <a:gd name="f4167" fmla="*/ f3141 1 6435286"/>
              <a:gd name="f4168" fmla="*/ f3142 1 5771334"/>
              <a:gd name="f4169" fmla="*/ f3143 1 6435286"/>
              <a:gd name="f4170" fmla="*/ f3144 1 5771334"/>
              <a:gd name="f4171" fmla="*/ f3145 1 6435286"/>
              <a:gd name="f4172" fmla="*/ f3146 1 5771334"/>
              <a:gd name="f4173" fmla="*/ f3147 1 6435286"/>
              <a:gd name="f4174" fmla="*/ f3148 1 5771334"/>
              <a:gd name="f4175" fmla="*/ f3149 1 6435286"/>
              <a:gd name="f4176" fmla="*/ f3150 1 6435286"/>
              <a:gd name="f4177" fmla="*/ f3151 1 5771334"/>
              <a:gd name="f4178" fmla="*/ f3152 1 6435286"/>
              <a:gd name="f4179" fmla="*/ f3153 1 5771334"/>
              <a:gd name="f4180" fmla="*/ f3154 1 6435286"/>
              <a:gd name="f4181" fmla="*/ f3155 1 5771334"/>
              <a:gd name="f4182" fmla="*/ f3156 1 6435286"/>
              <a:gd name="f4183" fmla="*/ f3157 1 5771334"/>
              <a:gd name="f4184" fmla="*/ f3158 1 6435286"/>
              <a:gd name="f4185" fmla="*/ f3159 1 5771334"/>
              <a:gd name="f4186" fmla="*/ f3160 1 6435286"/>
              <a:gd name="f4187" fmla="*/ f3161 1 5771334"/>
              <a:gd name="f4188" fmla="*/ f3162 1 6435286"/>
              <a:gd name="f4189" fmla="*/ f3163 1 5771334"/>
              <a:gd name="f4190" fmla="*/ f3164 1 6435286"/>
              <a:gd name="f4191" fmla="*/ f3165 1 5771334"/>
              <a:gd name="f4192" fmla="*/ f3166 1 6435286"/>
              <a:gd name="f4193" fmla="*/ f3167 1 5771334"/>
              <a:gd name="f4194" fmla="*/ f3168 1 6435286"/>
              <a:gd name="f4195" fmla="*/ f3169 1 5771334"/>
              <a:gd name="f4196" fmla="*/ f3170 1 6435286"/>
              <a:gd name="f4197" fmla="*/ f3171 1 5771334"/>
              <a:gd name="f4198" fmla="*/ f3172 1 6435286"/>
              <a:gd name="f4199" fmla="*/ f3173 1 5771334"/>
              <a:gd name="f4200" fmla="*/ f3174 1 6435286"/>
              <a:gd name="f4201" fmla="*/ f3175 1 5771334"/>
              <a:gd name="f4202" fmla="*/ f3176 1 6435286"/>
              <a:gd name="f4203" fmla="*/ f3177 1 5771334"/>
              <a:gd name="f4204" fmla="*/ f3178 1 6435286"/>
              <a:gd name="f4205" fmla="*/ f3179 1 5771334"/>
              <a:gd name="f4206" fmla="*/ f3180 1 6435286"/>
              <a:gd name="f4207" fmla="*/ f3181 1 5771334"/>
              <a:gd name="f4208" fmla="*/ f3182 1 6435286"/>
              <a:gd name="f4209" fmla="*/ f3183 1 5771334"/>
              <a:gd name="f4210" fmla="*/ f3184 1 6435286"/>
              <a:gd name="f4211" fmla="*/ f3185 1 5771334"/>
              <a:gd name="f4212" fmla="*/ f3186 1 5771334"/>
              <a:gd name="f4213" fmla="*/ f3187 1 6435286"/>
              <a:gd name="f4214" fmla="*/ f3188 1 5771334"/>
              <a:gd name="f4215" fmla="*/ f3189 1 6435286"/>
              <a:gd name="f4216" fmla="*/ f3190 1 5771334"/>
              <a:gd name="f4217" fmla="*/ f3191 1 6435286"/>
              <a:gd name="f4218" fmla="*/ f3192 1 5771334"/>
              <a:gd name="f4219" fmla="*/ f3193 1 6435286"/>
              <a:gd name="f4220" fmla="*/ f3194 1 5771334"/>
              <a:gd name="f4221" fmla="*/ f3195 1 6435286"/>
              <a:gd name="f4222" fmla="*/ f3196 1 5771334"/>
              <a:gd name="f4223" fmla="*/ f3197 1 6435286"/>
              <a:gd name="f4224" fmla="*/ f3198 1 5771334"/>
              <a:gd name="f4225" fmla="*/ f3199 1 6435286"/>
              <a:gd name="f4226" fmla="*/ f3200 1 5771334"/>
              <a:gd name="f4227" fmla="*/ f3201 1 6435286"/>
              <a:gd name="f4228" fmla="*/ f3202 1 5771334"/>
              <a:gd name="f4229" fmla="*/ f3203 1 6435286"/>
              <a:gd name="f4230" fmla="*/ f3204 1 5771334"/>
              <a:gd name="f4231" fmla="*/ f3205 1 6435286"/>
              <a:gd name="f4232" fmla="*/ f3206 1 5771334"/>
              <a:gd name="f4233" fmla="*/ f3207 1 6435286"/>
              <a:gd name="f4234" fmla="*/ f3208 1 5771334"/>
              <a:gd name="f4235" fmla="*/ f3209 1 6435286"/>
              <a:gd name="f4236" fmla="*/ f3210 1 5771334"/>
              <a:gd name="f4237" fmla="*/ f3211 1 6435286"/>
              <a:gd name="f4238" fmla="*/ f3212 1 5771334"/>
              <a:gd name="f4239" fmla="*/ f3213 1 6435286"/>
              <a:gd name="f4240" fmla="*/ f3214 1 5771334"/>
              <a:gd name="f4241" fmla="*/ f3215 1 6435286"/>
              <a:gd name="f4242" fmla="*/ f3216 1 5771334"/>
              <a:gd name="f4243" fmla="*/ f3217 1 6435286"/>
              <a:gd name="f4244" fmla="*/ f3218 1 5771334"/>
              <a:gd name="f4245" fmla="*/ f3219 1 6435286"/>
              <a:gd name="f4246" fmla="*/ f3220 1 5771334"/>
              <a:gd name="f4247" fmla="*/ f3221 1 6435286"/>
              <a:gd name="f4248" fmla="*/ f3222 1 5771334"/>
              <a:gd name="f4249" fmla="*/ f3223 1 6435286"/>
              <a:gd name="f4250" fmla="*/ f3224 1 5771334"/>
              <a:gd name="f4251" fmla="*/ f3225 1 6435286"/>
              <a:gd name="f4252" fmla="*/ f3226 1 5771334"/>
              <a:gd name="f4253" fmla="*/ f3227 1 6435286"/>
              <a:gd name="f4254" fmla="*/ f3228 1 5771334"/>
              <a:gd name="f4255" fmla="*/ f3229 1 6435286"/>
              <a:gd name="f4256" fmla="*/ f3230 1 5771334"/>
              <a:gd name="f4257" fmla="*/ f3231 1 6435286"/>
              <a:gd name="f4258" fmla="*/ f3232 1 5771334"/>
              <a:gd name="f4259" fmla="*/ f3233 1 6435286"/>
              <a:gd name="f4260" fmla="*/ f3234 1 5771334"/>
              <a:gd name="f4261" fmla="*/ f3235 1 6435286"/>
              <a:gd name="f4262" fmla="*/ f3236 1 5771334"/>
              <a:gd name="f4263" fmla="*/ f3237 1 6435286"/>
              <a:gd name="f4264" fmla="*/ f3238 1 5771334"/>
              <a:gd name="f4265" fmla="*/ f3239 1 6435286"/>
              <a:gd name="f4266" fmla="*/ f3240 1 5771334"/>
              <a:gd name="f4267" fmla="*/ f3241 1 6435286"/>
              <a:gd name="f4268" fmla="*/ f3242 1 5771334"/>
              <a:gd name="f4269" fmla="*/ f3243 1 6435286"/>
              <a:gd name="f4270" fmla="*/ f3244 1 5771334"/>
              <a:gd name="f4271" fmla="*/ f3245 1 6435286"/>
              <a:gd name="f4272" fmla="*/ f3246 1 5771334"/>
              <a:gd name="f4273" fmla="*/ f3247 1 6435286"/>
              <a:gd name="f4274" fmla="*/ f3248 1 5771334"/>
              <a:gd name="f4275" fmla="*/ f3249 1 6435286"/>
              <a:gd name="f4276" fmla="*/ f3250 1 5771334"/>
              <a:gd name="f4277" fmla="*/ f3251 1 6435286"/>
              <a:gd name="f4278" fmla="*/ f3252 1 6435286"/>
              <a:gd name="f4279" fmla="*/ f3253 1 5771334"/>
              <a:gd name="f4280" fmla="*/ f3254 1 6435286"/>
              <a:gd name="f4281" fmla="*/ f3255 1 5771334"/>
              <a:gd name="f4282" fmla="*/ f3256 1 6435286"/>
              <a:gd name="f4283" fmla="*/ f3257 1 5771334"/>
              <a:gd name="f4284" fmla="*/ f3258 1 6435286"/>
              <a:gd name="f4285" fmla="*/ f3259 1 5771334"/>
              <a:gd name="f4286" fmla="*/ f3260 1 6435286"/>
              <a:gd name="f4287" fmla="*/ f3261 1 5771334"/>
              <a:gd name="f4288" fmla="*/ f3262 1 6435286"/>
              <a:gd name="f4289" fmla="*/ f3263 1 6435286"/>
              <a:gd name="f4290" fmla="*/ f3264 1 5771334"/>
              <a:gd name="f4291" fmla="*/ f3265 1 6435286"/>
              <a:gd name="f4292" fmla="*/ f3266 1 5771334"/>
              <a:gd name="f4293" fmla="*/ f3267 1 6435286"/>
              <a:gd name="f4294" fmla="*/ f3268 1 5771334"/>
              <a:gd name="f4295" fmla="*/ f3269 1 6435286"/>
              <a:gd name="f4296" fmla="*/ f3270 1 5771334"/>
              <a:gd name="f4297" fmla="*/ f3271 1 6435286"/>
              <a:gd name="f4298" fmla="*/ f3272 1 5771334"/>
              <a:gd name="f4299" fmla="*/ f3273 1 6435286"/>
              <a:gd name="f4300" fmla="*/ f3274 1 5771334"/>
              <a:gd name="f4301" fmla="*/ f3275 1 6435286"/>
              <a:gd name="f4302" fmla="*/ f3276 1 5771334"/>
              <a:gd name="f4303" fmla="*/ f3277 1 6435286"/>
              <a:gd name="f4304" fmla="*/ f3278 1 5771334"/>
              <a:gd name="f4305" fmla="*/ f3279 1 6435286"/>
              <a:gd name="f4306" fmla="*/ f3280 1 5771334"/>
              <a:gd name="f4307" fmla="*/ f3281 1 6435286"/>
              <a:gd name="f4308" fmla="*/ f3282 1 5771334"/>
              <a:gd name="f4309" fmla="*/ f3283 1 6435286"/>
              <a:gd name="f4310" fmla="*/ f3284 1 6435286"/>
              <a:gd name="f4311" fmla="*/ f3285 1 5771334"/>
              <a:gd name="f4312" fmla="*/ f3286 1 6435286"/>
              <a:gd name="f4313" fmla="*/ f3287 1 5771334"/>
              <a:gd name="f4314" fmla="*/ f3288 1 6435286"/>
              <a:gd name="f4315" fmla="*/ f3289 1 5771334"/>
              <a:gd name="f4316" fmla="*/ f3290 1 5771334"/>
              <a:gd name="f4317" fmla="*/ f3291 1 6435286"/>
              <a:gd name="f4318" fmla="*/ f3292 1 5771334"/>
              <a:gd name="f4319" fmla="*/ f3293 1 6435286"/>
              <a:gd name="f4320" fmla="*/ f3294 1 5771334"/>
              <a:gd name="f4321" fmla="*/ f3295 1 6435286"/>
              <a:gd name="f4322" fmla="*/ f3296 1 5771334"/>
              <a:gd name="f4323" fmla="*/ f3297 1 6435286"/>
              <a:gd name="f4324" fmla="*/ f3298 1 5771334"/>
              <a:gd name="f4325" fmla="*/ f3299 1 6435286"/>
              <a:gd name="f4326" fmla="*/ f3300 1 5771334"/>
              <a:gd name="f4327" fmla="*/ f3301 1 6435286"/>
              <a:gd name="f4328" fmla="*/ f3302 1 5771334"/>
              <a:gd name="f4329" fmla="*/ f3303 1 6435286"/>
              <a:gd name="f4330" fmla="*/ f3304 1 5771334"/>
              <a:gd name="f4331" fmla="*/ f3305 1 6435286"/>
              <a:gd name="f4332" fmla="*/ f3306 1 5771334"/>
              <a:gd name="f4333" fmla="*/ f3307 1 6435286"/>
              <a:gd name="f4334" fmla="*/ f3308 1 5771334"/>
              <a:gd name="f4335" fmla="*/ f3309 1 6435286"/>
              <a:gd name="f4336" fmla="*/ f3310 1 5771334"/>
              <a:gd name="f4337" fmla="*/ f3311 1 5771334"/>
              <a:gd name="f4338" fmla="*/ f3312 1 6435286"/>
              <a:gd name="f4339" fmla="*/ f3313 1 5771334"/>
              <a:gd name="f4340" fmla="*/ f3314 1 6435286"/>
              <a:gd name="f4341" fmla="*/ f3315 1 5771334"/>
              <a:gd name="f4342" fmla="*/ f3316 1 6435286"/>
              <a:gd name="f4343" fmla="*/ f3317 1 5771334"/>
              <a:gd name="f4344" fmla="*/ f3318 1 6435286"/>
              <a:gd name="f4345" fmla="*/ f3319 1 5771334"/>
              <a:gd name="f4346" fmla="*/ f3320 1 6435286"/>
              <a:gd name="f4347" fmla="*/ f3321 1 5771334"/>
              <a:gd name="f4348" fmla="*/ f3322 1 6435286"/>
              <a:gd name="f4349" fmla="*/ f3323 1 5771334"/>
              <a:gd name="f4350" fmla="*/ f3324 1 6435286"/>
              <a:gd name="f4351" fmla="*/ f3325 1 5771334"/>
              <a:gd name="f4352" fmla="*/ f3326 1 6435286"/>
              <a:gd name="f4353" fmla="*/ f3327 1 6435286"/>
              <a:gd name="f4354" fmla="*/ f3328 1 5771334"/>
              <a:gd name="f4355" fmla="*/ f3329 1 6435286"/>
              <a:gd name="f4356" fmla="*/ f3330 1 5771334"/>
              <a:gd name="f4357" fmla="*/ f3331 1 6435286"/>
              <a:gd name="f4358" fmla="*/ f3332 1 5771334"/>
              <a:gd name="f4359" fmla="*/ f3333 1 6435286"/>
              <a:gd name="f4360" fmla="*/ f3334 1 5771334"/>
              <a:gd name="f4361" fmla="*/ f3335 1 6435286"/>
              <a:gd name="f4362" fmla="*/ f3336 1 5771334"/>
              <a:gd name="f4363" fmla="*/ f3337 1 6435286"/>
              <a:gd name="f4364" fmla="*/ f3338 1 5771334"/>
              <a:gd name="f4365" fmla="*/ f3339 1 6435286"/>
              <a:gd name="f4366" fmla="*/ f3340 1 5771334"/>
              <a:gd name="f4367" fmla="*/ f3341 1 6435286"/>
              <a:gd name="f4368" fmla="*/ f3342 1 5771334"/>
              <a:gd name="f4369" fmla="*/ f3343 1 6435286"/>
              <a:gd name="f4370" fmla="*/ f3344 1 5771334"/>
              <a:gd name="f4371" fmla="*/ f3345 1 6435286"/>
              <a:gd name="f4372" fmla="*/ f3346 1 5771334"/>
              <a:gd name="f4373" fmla="*/ f3347 1 6435286"/>
              <a:gd name="f4374" fmla="*/ f3348 1 5771334"/>
              <a:gd name="f4375" fmla="*/ f3349 1 6435286"/>
              <a:gd name="f4376" fmla="*/ f3350 1 5771334"/>
              <a:gd name="f4377" fmla="*/ f3351 1 6435286"/>
              <a:gd name="f4378" fmla="*/ f3352 1 5771334"/>
              <a:gd name="f4379" fmla="*/ f3353 1 6435286"/>
              <a:gd name="f4380" fmla="*/ f3354 1 5771334"/>
              <a:gd name="f4381" fmla="*/ f3355 1 6435286"/>
              <a:gd name="f4382" fmla="*/ f3356 1 5771334"/>
              <a:gd name="f4383" fmla="*/ f3357 1 6435286"/>
              <a:gd name="f4384" fmla="*/ f3358 1 5771334"/>
              <a:gd name="f4385" fmla="*/ f3359 1 6435286"/>
              <a:gd name="f4386" fmla="*/ f3360 1 5771334"/>
              <a:gd name="f4387" fmla="*/ f3361 1 6435286"/>
              <a:gd name="f4388" fmla="*/ f3362 1 5771334"/>
              <a:gd name="f4389" fmla="*/ f3363 1 6435286"/>
              <a:gd name="f4390" fmla="*/ f3364 1 5771334"/>
              <a:gd name="f4391" fmla="*/ f3365 1 6435286"/>
              <a:gd name="f4392" fmla="*/ f3366 1 5771334"/>
              <a:gd name="f4393" fmla="*/ f3367 1 6435286"/>
              <a:gd name="f4394" fmla="*/ f3368 1 5771334"/>
              <a:gd name="f4395" fmla="*/ f3369 1 6435286"/>
              <a:gd name="f4396" fmla="*/ f3370 1 5771334"/>
              <a:gd name="f4397" fmla="*/ f3371 1 6435286"/>
              <a:gd name="f4398" fmla="*/ f3372 1 5771334"/>
              <a:gd name="f4399" fmla="*/ f3373 1 6435286"/>
              <a:gd name="f4400" fmla="*/ f3374 1 5771334"/>
              <a:gd name="f4401" fmla="*/ f3375 1 6435286"/>
              <a:gd name="f4402" fmla="*/ f3376 1 5771334"/>
              <a:gd name="f4403" fmla="*/ f3377 1 6435286"/>
              <a:gd name="f4404" fmla="*/ f3378 1 5771334"/>
              <a:gd name="f4405" fmla="*/ f3379 1 6435286"/>
              <a:gd name="f4406" fmla="*/ f3380 1 5771334"/>
              <a:gd name="f4407" fmla="*/ f3381 1 6435286"/>
              <a:gd name="f4408" fmla="*/ f3382 1 5771334"/>
              <a:gd name="f4409" fmla="*/ f3383 1 6435286"/>
              <a:gd name="f4410" fmla="*/ f3384 1 5771334"/>
              <a:gd name="f4411" fmla="*/ f3385 1 6435286"/>
              <a:gd name="f4412" fmla="*/ f3386 1 5771334"/>
              <a:gd name="f4413" fmla="*/ f3387 1 6435286"/>
              <a:gd name="f4414" fmla="*/ f3388 1 5771334"/>
              <a:gd name="f4415" fmla="*/ f3389 1 6435286"/>
              <a:gd name="f4416" fmla="*/ f3390 1 5771334"/>
              <a:gd name="f4417" fmla="*/ f3391 1 6435286"/>
              <a:gd name="f4418" fmla="*/ f3392 1 5771334"/>
              <a:gd name="f4419" fmla="*/ f3393 1 6435286"/>
              <a:gd name="f4420" fmla="*/ f3394 1 5771334"/>
              <a:gd name="f4421" fmla="*/ f3395 1 6435286"/>
              <a:gd name="f4422" fmla="*/ f3396 1 5771334"/>
              <a:gd name="f4423" fmla="*/ f3397 1 6435286"/>
              <a:gd name="f4424" fmla="*/ f3398 1 6435286"/>
              <a:gd name="f4425" fmla="*/ f3399 1 5771334"/>
              <a:gd name="f4426" fmla="*/ f3400 1 6435286"/>
              <a:gd name="f4427" fmla="*/ f3401 1 5771334"/>
              <a:gd name="f4428" fmla="*/ f3402 1 6435286"/>
              <a:gd name="f4429" fmla="*/ f3403 1 5771334"/>
              <a:gd name="f4430" fmla="*/ f3404 1 6435286"/>
              <a:gd name="f4431" fmla="*/ f3405 1 5771334"/>
              <a:gd name="f4432" fmla="*/ f3406 1 6435286"/>
              <a:gd name="f4433" fmla="*/ f3407 1 5771334"/>
              <a:gd name="f4434" fmla="*/ f3408 1 6435286"/>
              <a:gd name="f4435" fmla="*/ f3409 1 5771334"/>
              <a:gd name="f4436" fmla="*/ f3410 1 6435286"/>
              <a:gd name="f4437" fmla="*/ f3411 1 5771334"/>
              <a:gd name="f4438" fmla="*/ f3412 1 6435286"/>
              <a:gd name="f4439" fmla="*/ f3413 1 5771334"/>
              <a:gd name="f4440" fmla="*/ f3414 1 6435286"/>
              <a:gd name="f4441" fmla="*/ f3415 1 5771334"/>
              <a:gd name="f4442" fmla="*/ f3416 1 6435286"/>
              <a:gd name="f4443" fmla="*/ f3417 1 5771334"/>
              <a:gd name="f4444" fmla="*/ f3418 1 6435286"/>
              <a:gd name="f4445" fmla="*/ f3419 1 6435286"/>
              <a:gd name="f4446" fmla="*/ f3420 1 5771334"/>
              <a:gd name="f4447" fmla="*/ f3421 1 6435286"/>
              <a:gd name="f4448" fmla="*/ f3422 1 5771334"/>
              <a:gd name="f4449" fmla="*/ f3423 1 6435286"/>
              <a:gd name="f4450" fmla="*/ f3424 1 5771334"/>
              <a:gd name="f4451" fmla="*/ f3425 1 6435286"/>
              <a:gd name="f4452" fmla="*/ f3426 1 5771334"/>
              <a:gd name="f4453" fmla="*/ f3427 1 6435286"/>
              <a:gd name="f4454" fmla="*/ f3428 1 5771334"/>
              <a:gd name="f4455" fmla="*/ f3429 1 6435286"/>
              <a:gd name="f4456" fmla="*/ f3430 1 5771334"/>
              <a:gd name="f4457" fmla="*/ f3431 1 6435286"/>
              <a:gd name="f4458" fmla="*/ f3432 1 5771334"/>
              <a:gd name="f4459" fmla="*/ f3433 1 6435286"/>
              <a:gd name="f4460" fmla="*/ f3434 1 5771334"/>
              <a:gd name="f4461" fmla="*/ f3435 1 6435286"/>
              <a:gd name="f4462" fmla="*/ f3436 1 5771334"/>
              <a:gd name="f4463" fmla="*/ f3437 1 6435286"/>
              <a:gd name="f4464" fmla="*/ f3438 1 5771334"/>
              <a:gd name="f4465" fmla="*/ f3439 1 6435286"/>
              <a:gd name="f4466" fmla="*/ f3440 1 5771334"/>
              <a:gd name="f4467" fmla="*/ f3441 1 6435286"/>
              <a:gd name="f4468" fmla="*/ f3442 1 5771334"/>
              <a:gd name="f4469" fmla="*/ f3443 1 6435286"/>
              <a:gd name="f4470" fmla="*/ f3444 1 5771334"/>
              <a:gd name="f4471" fmla="*/ f3445 1 6435286"/>
              <a:gd name="f4472" fmla="*/ f3446 1 5771334"/>
              <a:gd name="f4473" fmla="*/ f3447 1 6435286"/>
              <a:gd name="f4474" fmla="*/ f3448 1 5771334"/>
              <a:gd name="f4475" fmla="*/ f3449 1 6435286"/>
              <a:gd name="f4476" fmla="*/ f3450 1 5771334"/>
              <a:gd name="f4477" fmla="*/ f3451 1 6435286"/>
              <a:gd name="f4478" fmla="*/ f3452 1 5771334"/>
              <a:gd name="f4479" fmla="*/ f3453 1 6435286"/>
              <a:gd name="f4480" fmla="*/ f3454 1 5771334"/>
              <a:gd name="f4481" fmla="*/ f3455 1 6435286"/>
              <a:gd name="f4482" fmla="*/ f3456 1 5771334"/>
              <a:gd name="f4483" fmla="*/ f3457 1 6435286"/>
              <a:gd name="f4484" fmla="*/ f3458 1 5771334"/>
              <a:gd name="f4485" fmla="*/ f3459 1 5771334"/>
              <a:gd name="f4486" fmla="*/ f3460 1 6435286"/>
              <a:gd name="f4487" fmla="*/ f3461 1 5771334"/>
              <a:gd name="f4488" fmla="*/ f3462 1 6435286"/>
              <a:gd name="f4489" fmla="*/ f3463 1 5771334"/>
              <a:gd name="f4490" fmla="*/ f3464 1 6435286"/>
              <a:gd name="f4491" fmla="*/ f3465 1 5771334"/>
              <a:gd name="f4492" fmla="*/ f3466 1 5771334"/>
              <a:gd name="f4493" fmla="*/ f3467 1 6435286"/>
              <a:gd name="f4494" fmla="*/ f3468 1 5771334"/>
              <a:gd name="f4495" fmla="*/ f3469 1 6435286"/>
              <a:gd name="f4496" fmla="*/ f3470 1 5771334"/>
              <a:gd name="f4497" fmla="*/ f3471 1 6435286"/>
              <a:gd name="f4498" fmla="*/ f3472 1 5771334"/>
              <a:gd name="f4499" fmla="*/ f3473 1 6435286"/>
              <a:gd name="f4500" fmla="*/ f3474 1 5771334"/>
              <a:gd name="f4501" fmla="*/ f3475 1 6435286"/>
              <a:gd name="f4502" fmla="*/ f3476 1 5771334"/>
              <a:gd name="f4503" fmla="*/ f3477 1 6435286"/>
              <a:gd name="f4504" fmla="*/ f3478 1 5771334"/>
              <a:gd name="f4505" fmla="*/ f3479 1 6435286"/>
              <a:gd name="f4506" fmla="*/ f3480 1 5771334"/>
              <a:gd name="f4507" fmla="*/ f3481 1 6435286"/>
              <a:gd name="f4508" fmla="*/ f3482 1 5771334"/>
              <a:gd name="f4509" fmla="*/ f3483 1 6435286"/>
              <a:gd name="f4510" fmla="*/ f3484 1 5771334"/>
              <a:gd name="f4511" fmla="*/ f3485 1 6435286"/>
              <a:gd name="f4512" fmla="*/ f3486 1 5771334"/>
              <a:gd name="f4513" fmla="*/ f3487 1 6435286"/>
              <a:gd name="f4514" fmla="*/ f3488 1 5771334"/>
              <a:gd name="f4515" fmla="*/ f3489 1 6435286"/>
              <a:gd name="f4516" fmla="*/ f3490 1 5771334"/>
              <a:gd name="f4517" fmla="*/ f3491 1 6435286"/>
              <a:gd name="f4518" fmla="*/ f3492 1 5771334"/>
              <a:gd name="f4519" fmla="*/ f3493 1 6435286"/>
              <a:gd name="f4520" fmla="*/ f3494 1 5771334"/>
              <a:gd name="f4521" fmla="*/ f3495 1 6435286"/>
              <a:gd name="f4522" fmla="*/ f3496 1 5771334"/>
              <a:gd name="f4523" fmla="*/ f3497 1 6435286"/>
              <a:gd name="f4524" fmla="*/ f3498 1 5771334"/>
              <a:gd name="f4525" fmla="*/ f3499 1 6435286"/>
              <a:gd name="f4526" fmla="*/ f3500 1 6435286"/>
              <a:gd name="f4527" fmla="*/ f3501 1 5771334"/>
              <a:gd name="f4528" fmla="*/ f3502 1 6435286"/>
              <a:gd name="f4529" fmla="*/ f3503 1 5771334"/>
              <a:gd name="f4530" fmla="*/ f3504 1 6435286"/>
              <a:gd name="f4531" fmla="*/ f3505 1 5771334"/>
              <a:gd name="f4532" fmla="*/ f3506 1 6435286"/>
              <a:gd name="f4533" fmla="*/ f3507 1 5771334"/>
              <a:gd name="f4534" fmla="*/ f3508 1 6435286"/>
              <a:gd name="f4535" fmla="*/ f3509 1 5771334"/>
              <a:gd name="f4536" fmla="*/ f3510 1 6435286"/>
              <a:gd name="f4537" fmla="*/ f3511 1 5771334"/>
              <a:gd name="f4538" fmla="*/ f3512 1 6435286"/>
              <a:gd name="f4539" fmla="*/ f3513 1 5771334"/>
              <a:gd name="f4540" fmla="*/ f3514 1 6435286"/>
              <a:gd name="f4541" fmla="*/ f3515 1 5771334"/>
              <a:gd name="f4542" fmla="*/ f3516 1 6435286"/>
              <a:gd name="f4543" fmla="*/ f3517 1 5771334"/>
              <a:gd name="f4544" fmla="*/ f3518 1 6435286"/>
              <a:gd name="f4545" fmla="*/ f3519 1 5771334"/>
              <a:gd name="f4546" fmla="*/ f3520 1 6435286"/>
              <a:gd name="f4547" fmla="*/ f3521 1 5771334"/>
              <a:gd name="f4548" fmla="*/ f3522 1 6435286"/>
              <a:gd name="f4549" fmla="*/ f3523 1 5771334"/>
              <a:gd name="f4550" fmla="*/ f3524 1 6435286"/>
              <a:gd name="f4551" fmla="*/ f3525 1 5771334"/>
              <a:gd name="f4552" fmla="*/ f3526 1 6435286"/>
              <a:gd name="f4553" fmla="*/ f3527 1 5771334"/>
              <a:gd name="f4554" fmla="*/ f3528 1 6435286"/>
              <a:gd name="f4555" fmla="*/ f3529 1 5771334"/>
              <a:gd name="f4556" fmla="*/ f3530 1 6435286"/>
              <a:gd name="f4557" fmla="*/ f3531 1 5771334"/>
              <a:gd name="f4558" fmla="*/ f3532 1 6435286"/>
              <a:gd name="f4559" fmla="*/ f3533 1 5771334"/>
              <a:gd name="f4560" fmla="*/ f3534 1 6435286"/>
              <a:gd name="f4561" fmla="*/ f3535 1 5771334"/>
              <a:gd name="f4562" fmla="*/ f3536 1 6435286"/>
              <a:gd name="f4563" fmla="*/ f3537 1 5771334"/>
              <a:gd name="f4564" fmla="*/ f3538 1 6435286"/>
              <a:gd name="f4565" fmla="*/ f3539 1 5771334"/>
              <a:gd name="f4566" fmla="*/ f3540 1 6435286"/>
              <a:gd name="f4567" fmla="*/ f3541 1 5771334"/>
              <a:gd name="f4568" fmla="*/ f3542 1 6435286"/>
              <a:gd name="f4569" fmla="*/ f3543 1 5771334"/>
              <a:gd name="f4570" fmla="*/ f3544 1 6435286"/>
              <a:gd name="f4571" fmla="*/ f3545 1 5771334"/>
              <a:gd name="f4572" fmla="*/ f3546 1 6435286"/>
              <a:gd name="f4573" fmla="*/ f3547 1 5771334"/>
              <a:gd name="f4574" fmla="*/ f3548 1 6435286"/>
              <a:gd name="f4575" fmla="*/ f3549 1 5771334"/>
              <a:gd name="f4576" fmla="*/ f3550 1 6435286"/>
              <a:gd name="f4577" fmla="*/ f3551 1 5771334"/>
              <a:gd name="f4578" fmla="*/ f3552 1 6435286"/>
              <a:gd name="f4579" fmla="*/ f3553 1 5771334"/>
              <a:gd name="f4580" fmla="*/ f3554 1 6435286"/>
              <a:gd name="f4581" fmla="*/ f3555 1 5771334"/>
              <a:gd name="f4582" fmla="*/ f3556 1 6435286"/>
              <a:gd name="f4583" fmla="*/ f3557 1 5771334"/>
              <a:gd name="f4584" fmla="*/ f3558 1 6435286"/>
              <a:gd name="f4585" fmla="*/ f3559 1 5771334"/>
              <a:gd name="f4586" fmla="*/ f3560 1 6435286"/>
              <a:gd name="f4587" fmla="*/ f3561 1 5771334"/>
              <a:gd name="f4588" fmla="*/ f3562 1 6435286"/>
              <a:gd name="f4589" fmla="*/ f3563 1 5771334"/>
              <a:gd name="f4590" fmla="*/ f3564 1 6435286"/>
              <a:gd name="f4591" fmla="*/ f3565 1 5771334"/>
              <a:gd name="f4592" fmla="*/ f3566 1 6435286"/>
              <a:gd name="f4593" fmla="*/ f3567 1 5771334"/>
              <a:gd name="f4594" fmla="*/ f3568 1 6435286"/>
              <a:gd name="f4595" fmla="*/ f3569 1 5771334"/>
              <a:gd name="f4596" fmla="*/ f3570 1 6435286"/>
              <a:gd name="f4597" fmla="*/ f3571 1 5771334"/>
              <a:gd name="f4598" fmla="*/ f3572 1 6435286"/>
              <a:gd name="f4599" fmla="*/ f3573 1 5771334"/>
              <a:gd name="f4600" fmla="*/ f3574 1 5771334"/>
              <a:gd name="f4601" fmla="*/ f3575 1 6435286"/>
              <a:gd name="f4602" fmla="*/ f3576 1 5771334"/>
              <a:gd name="f4603" fmla="*/ f3577 1 5771334"/>
              <a:gd name="f4604" fmla="*/ f3578 1 6435286"/>
              <a:gd name="f4605" fmla="*/ f3579 1 5771334"/>
              <a:gd name="f4606" fmla="*/ f3580 1 6435286"/>
              <a:gd name="f4607" fmla="*/ f3581 1 5771334"/>
              <a:gd name="f4608" fmla="*/ f3582 1 6435286"/>
              <a:gd name="f4609" fmla="*/ f3583 1 5771334"/>
              <a:gd name="f4610" fmla="*/ f3584 1 6435286"/>
              <a:gd name="f4611" fmla="*/ f3585 1 6435286"/>
              <a:gd name="f4612" fmla="*/ f3586 1 6435286"/>
              <a:gd name="f4613" fmla="*/ f3587 1 5771334"/>
              <a:gd name="f4614" fmla="*/ f3588 1 6435286"/>
              <a:gd name="f4615" fmla="*/ f3589 1 5771334"/>
              <a:gd name="f4616" fmla="*/ f3590 1 6435286"/>
              <a:gd name="f4617" fmla="*/ f3591 1 6435286"/>
              <a:gd name="f4618" fmla="*/ f3592 1 5771334"/>
              <a:gd name="f4619" fmla="*/ f3593 1 6435286"/>
              <a:gd name="f4620" fmla="*/ f3594 1 6435286"/>
              <a:gd name="f4621" fmla="*/ f3595 1 5771334"/>
              <a:gd name="f4622" fmla="*/ f3596 1 6435286"/>
              <a:gd name="f4623" fmla="*/ f3597 1 5771334"/>
              <a:gd name="f4624" fmla="*/ f3598 1 6435286"/>
              <a:gd name="f4625" fmla="*/ f3599 1 5771334"/>
              <a:gd name="f4626" fmla="*/ f3600 1 6435286"/>
              <a:gd name="f4627" fmla="*/ f3601 1 5771334"/>
              <a:gd name="f4628" fmla="*/ f3602 1 6435286"/>
              <a:gd name="f4629" fmla="*/ f3603 1 5771334"/>
              <a:gd name="f4630" fmla="*/ f3604 1 6435286"/>
              <a:gd name="f4631" fmla="*/ f3605 1 5771334"/>
              <a:gd name="f4632" fmla="*/ f3606 1 6435286"/>
              <a:gd name="f4633" fmla="*/ f3607 1 5771334"/>
              <a:gd name="f4634" fmla="*/ f3608 1 6435286"/>
              <a:gd name="f4635" fmla="*/ f3609 1 5771334"/>
              <a:gd name="f4636" fmla="*/ f3610 1 6435286"/>
              <a:gd name="f4637" fmla="*/ f3611 1 5771334"/>
              <a:gd name="f4638" fmla="*/ f3612 1 6435286"/>
              <a:gd name="f4639" fmla="*/ f3613 1 5771334"/>
              <a:gd name="f4640" fmla="*/ f3614 1 6435286"/>
              <a:gd name="f4641" fmla="*/ f3615 1 5771334"/>
              <a:gd name="f4642" fmla="*/ f3616 1 6435286"/>
              <a:gd name="f4643" fmla="*/ f3617 1 5771334"/>
              <a:gd name="f4644" fmla="*/ f3618 1 6435286"/>
              <a:gd name="f4645" fmla="*/ f3619 1 5771334"/>
              <a:gd name="f4646" fmla="*/ f3620 1 6435286"/>
              <a:gd name="f4647" fmla="*/ f3621 1 5771334"/>
              <a:gd name="f4648" fmla="*/ f3622 1 6435286"/>
              <a:gd name="f4649" fmla="*/ f3623 1 5771334"/>
              <a:gd name="f4650" fmla="*/ f3624 1 6435286"/>
              <a:gd name="f4651" fmla="*/ f3625 1 5771334"/>
              <a:gd name="f4652" fmla="*/ f3626 1 6435286"/>
              <a:gd name="f4653" fmla="*/ f3627 1 5771334"/>
              <a:gd name="f4654" fmla="*/ f3628 1 6435286"/>
              <a:gd name="f4655" fmla="*/ f3629 1 6435286"/>
              <a:gd name="f4656" fmla="*/ f3630 1 5771334"/>
              <a:gd name="f4657" fmla="*/ f3631 1 6435286"/>
              <a:gd name="f4658" fmla="*/ f3632 1 6435286"/>
              <a:gd name="f4659" fmla="*/ f3633 1 5771334"/>
              <a:gd name="f4660" fmla="*/ f3634 1 6435286"/>
              <a:gd name="f4661" fmla="*/ f3635 1 5771334"/>
              <a:gd name="f4662" fmla="*/ f3636 1 6435286"/>
              <a:gd name="f4663" fmla="*/ f3637 1 5771334"/>
              <a:gd name="f4664" fmla="*/ f3638 1 6435286"/>
              <a:gd name="f4665" fmla="*/ f3639 1 5771334"/>
              <a:gd name="f4666" fmla="*/ f3640 1 6435286"/>
              <a:gd name="f4667" fmla="*/ f3641 1 5771334"/>
              <a:gd name="f4668" fmla="*/ f3642 1 6435286"/>
              <a:gd name="f4669" fmla="*/ f3643 1 5771334"/>
              <a:gd name="f4670" fmla="*/ f3644 1 6435286"/>
              <a:gd name="f4671" fmla="*/ f3645 1 5771334"/>
              <a:gd name="f4672" fmla="*/ f3646 1 6435286"/>
              <a:gd name="f4673" fmla="*/ f3647 1 6435286"/>
              <a:gd name="f4674" fmla="*/ f3648 1 5771334"/>
              <a:gd name="f4675" fmla="*/ f3649 1 6435286"/>
              <a:gd name="f4676" fmla="*/ f3650 1 6435286"/>
              <a:gd name="f4677" fmla="*/ f3651 1 6435286"/>
              <a:gd name="f4678" fmla="*/ f3652 1 6435286"/>
              <a:gd name="f4679" fmla="*/ f3653 1 5771334"/>
              <a:gd name="f4680" fmla="*/ f3654 1 6435286"/>
              <a:gd name="f4681" fmla="*/ f3655 1 5771334"/>
              <a:gd name="f4682" fmla="*/ f3656 1 6435286"/>
              <a:gd name="f4683" fmla="*/ f3657 1 5771334"/>
              <a:gd name="f4684" fmla="*/ f3658 1 6435286"/>
              <a:gd name="f4685" fmla="*/ f3659 1 6435286"/>
              <a:gd name="f4686" fmla="*/ f3660 1 5771334"/>
              <a:gd name="f4687" fmla="*/ f3661 1 6435286"/>
              <a:gd name="f4688" fmla="*/ f3662 1 5771334"/>
              <a:gd name="f4689" fmla="*/ f3663 1 6435286"/>
              <a:gd name="f4690" fmla="*/ f3664 1 5771334"/>
              <a:gd name="f4691" fmla="*/ f3665 1 6435286"/>
              <a:gd name="f4692" fmla="*/ f3666 1 5771334"/>
              <a:gd name="f4693" fmla="*/ f3667 1 6435286"/>
              <a:gd name="f4694" fmla="*/ f3668 1 5771334"/>
              <a:gd name="f4695" fmla="*/ f3669 1 5771334"/>
              <a:gd name="f4696" fmla="*/ f3670 1 6435286"/>
              <a:gd name="f4697" fmla="*/ f3671 1 5771334"/>
              <a:gd name="f4698" fmla="*/ f3672 1 6435286"/>
              <a:gd name="f4699" fmla="*/ f3673 1 5771334"/>
              <a:gd name="f4700" fmla="*/ f3674 1 6435286"/>
              <a:gd name="f4701" fmla="*/ f3675 1 5771334"/>
              <a:gd name="f4702" fmla="*/ f3676 1 6435286"/>
              <a:gd name="f4703" fmla="*/ f3677 1 5771334"/>
              <a:gd name="f4704" fmla="*/ f3678 1 6435286"/>
              <a:gd name="f4705" fmla="*/ f3679 1 5771334"/>
              <a:gd name="f4706" fmla="*/ f3680 1 6435286"/>
              <a:gd name="f4707" fmla="*/ f3681 1 5771334"/>
              <a:gd name="f4708" fmla="*/ f3682 1 6435286"/>
              <a:gd name="f4709" fmla="*/ f3683 1 6435286"/>
              <a:gd name="f4710" fmla="*/ f3684 1 6435286"/>
              <a:gd name="f4711" fmla="*/ f3685 1 5771334"/>
              <a:gd name="f4712" fmla="*/ f3686 1 6435286"/>
              <a:gd name="f4713" fmla="*/ f3687 1 5771334"/>
              <a:gd name="f4714" fmla="*/ f3688 1 5771334"/>
              <a:gd name="f4715" fmla="*/ f3689 1 6435286"/>
              <a:gd name="f4716" fmla="*/ f3690 1 5771334"/>
              <a:gd name="f4717" fmla="*/ f3691 1 6435286"/>
              <a:gd name="f4718" fmla="*/ f3692 1 5771334"/>
              <a:gd name="f4719" fmla="*/ f3693 1 5771334"/>
              <a:gd name="f4720" fmla="*/ f3694 1 6435286"/>
              <a:gd name="f4721" fmla="*/ f3695 1 5771334"/>
              <a:gd name="f4722" fmla="*/ f3696 1 6435286"/>
              <a:gd name="f4723" fmla="*/ f3697 1 5771334"/>
              <a:gd name="f4724" fmla="*/ f3698 1 6435286"/>
              <a:gd name="f4725" fmla="*/ f3699 1 5771334"/>
              <a:gd name="f4726" fmla="*/ f3700 1 5771334"/>
              <a:gd name="f4727" fmla="*/ f3701 1 6435286"/>
              <a:gd name="f4728" fmla="*/ f3702 1 5771334"/>
              <a:gd name="f4729" fmla="*/ f3703 1 6435286"/>
              <a:gd name="f4730" fmla="*/ f3704 1 5771334"/>
              <a:gd name="f4731" fmla="*/ f3705 1 6435286"/>
              <a:gd name="f4732" fmla="*/ f3706 1 6435286"/>
              <a:gd name="f4733" fmla="*/ f3707 1 6435286"/>
              <a:gd name="f4734" fmla="*/ f3708 1 5771334"/>
              <a:gd name="f4735" fmla="*/ f3709 1 6435286"/>
              <a:gd name="f4736" fmla="*/ f3710 1 5771334"/>
              <a:gd name="f4737" fmla="*/ f3711 1 6435286"/>
              <a:gd name="f4738" fmla="*/ f3712 1 5771334"/>
              <a:gd name="f4739" fmla="*/ f3713 1 6435286"/>
              <a:gd name="f4740" fmla="*/ f3714 1 5771334"/>
              <a:gd name="f4741" fmla="*/ f3715 1 6435286"/>
              <a:gd name="f4742" fmla="*/ f3716 1 5771334"/>
              <a:gd name="f4743" fmla="*/ f3717 1 6435286"/>
              <a:gd name="f4744" fmla="*/ f3718 1 5771334"/>
              <a:gd name="f4745" fmla="*/ f3719 1 6435286"/>
              <a:gd name="f4746" fmla="*/ f3720 1 5771334"/>
              <a:gd name="f4747" fmla="*/ f3721 1 6435286"/>
              <a:gd name="f4748" fmla="*/ f3722 1 5771334"/>
              <a:gd name="f4749" fmla="*/ f3723 1 6435286"/>
              <a:gd name="f4750" fmla="*/ f3724 1 5771334"/>
              <a:gd name="f4751" fmla="*/ f3725 1 6435286"/>
              <a:gd name="f4752" fmla="*/ f3726 1 6435286"/>
              <a:gd name="f4753" fmla="*/ f3727 1 5771334"/>
              <a:gd name="f4754" fmla="*/ f3728 1 6435286"/>
              <a:gd name="f4755" fmla="*/ f3729 1 5771334"/>
              <a:gd name="f4756" fmla="*/ f3730 1 6435286"/>
              <a:gd name="f4757" fmla="*/ f3731 1 5771334"/>
              <a:gd name="f4758" fmla="*/ f3732 1 6435286"/>
              <a:gd name="f4759" fmla="*/ f3733 1 5771334"/>
              <a:gd name="f4760" fmla="*/ f3734 1 6435286"/>
              <a:gd name="f4761" fmla="*/ f3735 1 6435286"/>
              <a:gd name="f4762" fmla="*/ f3736 1 6435286"/>
              <a:gd name="f4763" fmla="*/ f3737 1 5771334"/>
              <a:gd name="f4764" fmla="*/ f3738 1 6435286"/>
              <a:gd name="f4765" fmla="*/ f3739 1 5771334"/>
              <a:gd name="f4766" fmla="*/ f3740 1 6435286"/>
              <a:gd name="f4767" fmla="*/ f3741 1 5771334"/>
              <a:gd name="f4768" fmla="*/ f3742 1 6435286"/>
              <a:gd name="f4769" fmla="*/ f3743 1 6435286"/>
              <a:gd name="f4770" fmla="*/ f3744 1 5771334"/>
              <a:gd name="f4771" fmla="*/ f3745 1 5771334"/>
              <a:gd name="f4772" fmla="*/ f3746 1 5771334"/>
              <a:gd name="f4773" fmla="*/ f3747 1 6435286"/>
              <a:gd name="f4774" fmla="*/ f3748 1 5771334"/>
              <a:gd name="f4775" fmla="*/ f3749 1 5771334"/>
              <a:gd name="f4776" fmla="*/ f3750 1 6435286"/>
              <a:gd name="f4777" fmla="*/ f3751 1 5771334"/>
              <a:gd name="f4778" fmla="*/ f3752 1 6435286"/>
              <a:gd name="f4779" fmla="*/ f3753 1 5771334"/>
              <a:gd name="f4780" fmla="*/ f2720 1 f2727"/>
              <a:gd name="f4781" fmla="*/ f2721 1 f2727"/>
              <a:gd name="f4782" fmla="*/ f2720 1 f2728"/>
              <a:gd name="f4783" fmla="*/ f2722 1 f2728"/>
              <a:gd name="f4784" fmla="*/ f3755 1 f2727"/>
              <a:gd name="f4785" fmla="*/ f3756 1 f2728"/>
              <a:gd name="f4786" fmla="*/ f3757 1 f2727"/>
              <a:gd name="f4787" fmla="*/ f3758 1 f2728"/>
              <a:gd name="f4788" fmla="*/ f3759 1 f2727"/>
              <a:gd name="f4789" fmla="*/ f3760 1 f2728"/>
              <a:gd name="f4790" fmla="*/ f3761 1 f2727"/>
              <a:gd name="f4791" fmla="*/ f3762 1 f2728"/>
              <a:gd name="f4792" fmla="*/ f3763 1 f2727"/>
              <a:gd name="f4793" fmla="*/ f3764 1 f2728"/>
              <a:gd name="f4794" fmla="*/ f3765 1 f2727"/>
              <a:gd name="f4795" fmla="*/ f3766 1 f2728"/>
              <a:gd name="f4796" fmla="*/ f3767 1 f2727"/>
              <a:gd name="f4797" fmla="*/ f3768 1 f2728"/>
              <a:gd name="f4798" fmla="*/ f3769 1 f2727"/>
              <a:gd name="f4799" fmla="*/ f3770 1 f2728"/>
              <a:gd name="f4800" fmla="*/ f3771 1 f2727"/>
              <a:gd name="f4801" fmla="*/ f3772 1 f2728"/>
              <a:gd name="f4802" fmla="*/ f3773 1 f2727"/>
              <a:gd name="f4803" fmla="*/ f3774 1 f2728"/>
              <a:gd name="f4804" fmla="*/ f3775 1 f2727"/>
              <a:gd name="f4805" fmla="*/ f3776 1 f2728"/>
              <a:gd name="f4806" fmla="*/ f3777 1 f2727"/>
              <a:gd name="f4807" fmla="*/ f3778 1 f2728"/>
              <a:gd name="f4808" fmla="*/ f3779 1 f2727"/>
              <a:gd name="f4809" fmla="*/ f3780 1 f2728"/>
              <a:gd name="f4810" fmla="*/ f3781 1 f2727"/>
              <a:gd name="f4811" fmla="*/ f3782 1 f2728"/>
              <a:gd name="f4812" fmla="*/ f3783 1 f2727"/>
              <a:gd name="f4813" fmla="*/ f3784 1 f2728"/>
              <a:gd name="f4814" fmla="*/ f3785 1 f2727"/>
              <a:gd name="f4815" fmla="*/ f3786 1 f2728"/>
              <a:gd name="f4816" fmla="*/ f3787 1 f2728"/>
              <a:gd name="f4817" fmla="*/ f3788 1 f2727"/>
              <a:gd name="f4818" fmla="*/ f3789 1 f2727"/>
              <a:gd name="f4819" fmla="*/ f3790 1 f2728"/>
              <a:gd name="f4820" fmla="*/ f3791 1 f2727"/>
              <a:gd name="f4821" fmla="*/ f3792 1 f2728"/>
              <a:gd name="f4822" fmla="*/ f3793 1 f2727"/>
              <a:gd name="f4823" fmla="*/ f3794 1 f2728"/>
              <a:gd name="f4824" fmla="*/ f3795 1 f2727"/>
              <a:gd name="f4825" fmla="*/ f3796 1 f2728"/>
              <a:gd name="f4826" fmla="*/ f3797 1 f2727"/>
              <a:gd name="f4827" fmla="*/ f3798 1 f2728"/>
              <a:gd name="f4828" fmla="*/ f3799 1 f2727"/>
              <a:gd name="f4829" fmla="*/ f3800 1 f2728"/>
              <a:gd name="f4830" fmla="*/ f3801 1 f2727"/>
              <a:gd name="f4831" fmla="*/ f3802 1 f2728"/>
              <a:gd name="f4832" fmla="*/ f3803 1 f2727"/>
              <a:gd name="f4833" fmla="*/ f3804 1 f2728"/>
              <a:gd name="f4834" fmla="*/ f3805 1 f2727"/>
              <a:gd name="f4835" fmla="*/ f3806 1 f2728"/>
              <a:gd name="f4836" fmla="*/ f3807 1 f2727"/>
              <a:gd name="f4837" fmla="*/ f3808 1 f2728"/>
              <a:gd name="f4838" fmla="*/ f3809 1 f2727"/>
              <a:gd name="f4839" fmla="*/ f3810 1 f2728"/>
              <a:gd name="f4840" fmla="*/ f3811 1 f2727"/>
              <a:gd name="f4841" fmla="*/ f3812 1 f2728"/>
              <a:gd name="f4842" fmla="*/ f3813 1 f2727"/>
              <a:gd name="f4843" fmla="*/ f3814 1 f2728"/>
              <a:gd name="f4844" fmla="*/ f3815 1 f2727"/>
              <a:gd name="f4845" fmla="*/ f3816 1 f2728"/>
              <a:gd name="f4846" fmla="*/ f3817 1 f2727"/>
              <a:gd name="f4847" fmla="*/ f3818 1 f2728"/>
              <a:gd name="f4848" fmla="*/ f3819 1 f2727"/>
              <a:gd name="f4849" fmla="*/ f3820 1 f2728"/>
              <a:gd name="f4850" fmla="*/ f3821 1 f2727"/>
              <a:gd name="f4851" fmla="*/ f3822 1 f2728"/>
              <a:gd name="f4852" fmla="*/ f3823 1 f2728"/>
              <a:gd name="f4853" fmla="*/ f3824 1 f2727"/>
              <a:gd name="f4854" fmla="*/ f3825 1 f2728"/>
              <a:gd name="f4855" fmla="*/ f3826 1 f2727"/>
              <a:gd name="f4856" fmla="*/ f3827 1 f2728"/>
              <a:gd name="f4857" fmla="*/ f3828 1 f2727"/>
              <a:gd name="f4858" fmla="*/ f3829 1 f2728"/>
              <a:gd name="f4859" fmla="*/ f3830 1 f2727"/>
              <a:gd name="f4860" fmla="*/ f3831 1 f2728"/>
              <a:gd name="f4861" fmla="*/ f3832 1 f2727"/>
              <a:gd name="f4862" fmla="*/ f3833 1 f2728"/>
              <a:gd name="f4863" fmla="*/ f3834 1 f2727"/>
              <a:gd name="f4864" fmla="*/ f3835 1 f2728"/>
              <a:gd name="f4865" fmla="*/ f3836 1 f2727"/>
              <a:gd name="f4866" fmla="*/ f3837 1 f2728"/>
              <a:gd name="f4867" fmla="*/ f3838 1 f2727"/>
              <a:gd name="f4868" fmla="*/ f3839 1 f2728"/>
              <a:gd name="f4869" fmla="*/ f3840 1 f2727"/>
              <a:gd name="f4870" fmla="*/ f3841 1 f2727"/>
              <a:gd name="f4871" fmla="*/ f3842 1 f2728"/>
              <a:gd name="f4872" fmla="*/ f3843 1 f2727"/>
              <a:gd name="f4873" fmla="*/ f3844 1 f2728"/>
              <a:gd name="f4874" fmla="*/ f3845 1 f2727"/>
              <a:gd name="f4875" fmla="*/ f3846 1 f2728"/>
              <a:gd name="f4876" fmla="*/ f3847 1 f2727"/>
              <a:gd name="f4877" fmla="*/ f3848 1 f2728"/>
              <a:gd name="f4878" fmla="*/ f3849 1 f2727"/>
              <a:gd name="f4879" fmla="*/ f3850 1 f2728"/>
              <a:gd name="f4880" fmla="*/ f3851 1 f2727"/>
              <a:gd name="f4881" fmla="*/ f3852 1 f2728"/>
              <a:gd name="f4882" fmla="*/ f3853 1 f2727"/>
              <a:gd name="f4883" fmla="*/ f3854 1 f2728"/>
              <a:gd name="f4884" fmla="*/ f3855 1 f2727"/>
              <a:gd name="f4885" fmla="*/ f3856 1 f2728"/>
              <a:gd name="f4886" fmla="*/ f3857 1 f2727"/>
              <a:gd name="f4887" fmla="*/ f3858 1 f2728"/>
              <a:gd name="f4888" fmla="*/ f3859 1 f2727"/>
              <a:gd name="f4889" fmla="*/ f3860 1 f2728"/>
              <a:gd name="f4890" fmla="*/ f3861 1 f2727"/>
              <a:gd name="f4891" fmla="*/ f3862 1 f2728"/>
              <a:gd name="f4892" fmla="*/ f3863 1 f2727"/>
              <a:gd name="f4893" fmla="*/ f3864 1 f2728"/>
              <a:gd name="f4894" fmla="*/ f3865 1 f2727"/>
              <a:gd name="f4895" fmla="*/ f3866 1 f2728"/>
              <a:gd name="f4896" fmla="*/ f3867 1 f2727"/>
              <a:gd name="f4897" fmla="*/ f3868 1 f2728"/>
              <a:gd name="f4898" fmla="*/ f3869 1 f2727"/>
              <a:gd name="f4899" fmla="*/ f3870 1 f2728"/>
              <a:gd name="f4900" fmla="*/ f3871 1 f2727"/>
              <a:gd name="f4901" fmla="*/ f3872 1 f2728"/>
              <a:gd name="f4902" fmla="*/ f3873 1 f2727"/>
              <a:gd name="f4903" fmla="*/ f3874 1 f2728"/>
              <a:gd name="f4904" fmla="*/ f3875 1 f2727"/>
              <a:gd name="f4905" fmla="*/ f3876 1 f2728"/>
              <a:gd name="f4906" fmla="*/ f3877 1 f2727"/>
              <a:gd name="f4907" fmla="*/ f3878 1 f2728"/>
              <a:gd name="f4908" fmla="*/ f3879 1 f2727"/>
              <a:gd name="f4909" fmla="*/ f3880 1 f2728"/>
              <a:gd name="f4910" fmla="*/ f3881 1 f2727"/>
              <a:gd name="f4911" fmla="*/ f3882 1 f2728"/>
              <a:gd name="f4912" fmla="*/ f3883 1 f2727"/>
              <a:gd name="f4913" fmla="*/ f3884 1 f2728"/>
              <a:gd name="f4914" fmla="*/ f3885 1 f2727"/>
              <a:gd name="f4915" fmla="*/ f3886 1 f2728"/>
              <a:gd name="f4916" fmla="*/ f3887 1 f2728"/>
              <a:gd name="f4917" fmla="*/ f3888 1 f2727"/>
              <a:gd name="f4918" fmla="*/ f3889 1 f2728"/>
              <a:gd name="f4919" fmla="*/ f3890 1 f2727"/>
              <a:gd name="f4920" fmla="*/ f3891 1 f2728"/>
              <a:gd name="f4921" fmla="*/ f3892 1 f2728"/>
              <a:gd name="f4922" fmla="*/ f3893 1 f2727"/>
              <a:gd name="f4923" fmla="*/ f3894 1 f2728"/>
              <a:gd name="f4924" fmla="*/ f3895 1 f2727"/>
              <a:gd name="f4925" fmla="*/ f3896 1 f2728"/>
              <a:gd name="f4926" fmla="*/ f3897 1 f2727"/>
              <a:gd name="f4927" fmla="*/ f3898 1 f2728"/>
              <a:gd name="f4928" fmla="*/ f3899 1 f2727"/>
              <a:gd name="f4929" fmla="*/ f3900 1 f2728"/>
              <a:gd name="f4930" fmla="*/ f3901 1 f2727"/>
              <a:gd name="f4931" fmla="*/ f3902 1 f2728"/>
              <a:gd name="f4932" fmla="*/ f3903 1 f2727"/>
              <a:gd name="f4933" fmla="*/ f3904 1 f2728"/>
              <a:gd name="f4934" fmla="*/ f3905 1 f2727"/>
              <a:gd name="f4935" fmla="*/ f3906 1 f2728"/>
              <a:gd name="f4936" fmla="*/ f3907 1 f2727"/>
              <a:gd name="f4937" fmla="*/ f3908 1 f2728"/>
              <a:gd name="f4938" fmla="*/ f3909 1 f2727"/>
              <a:gd name="f4939" fmla="*/ f3910 1 f2728"/>
              <a:gd name="f4940" fmla="*/ f3911 1 f2727"/>
              <a:gd name="f4941" fmla="*/ f3912 1 f2728"/>
              <a:gd name="f4942" fmla="*/ f3913 1 f2727"/>
              <a:gd name="f4943" fmla="*/ f3914 1 f2728"/>
              <a:gd name="f4944" fmla="*/ f3915 1 f2727"/>
              <a:gd name="f4945" fmla="*/ f3916 1 f2728"/>
              <a:gd name="f4946" fmla="*/ f3917 1 f2727"/>
              <a:gd name="f4947" fmla="*/ f3918 1 f2728"/>
              <a:gd name="f4948" fmla="*/ f3919 1 f2727"/>
              <a:gd name="f4949" fmla="*/ f3920 1 f2728"/>
              <a:gd name="f4950" fmla="*/ f3921 1 f2727"/>
              <a:gd name="f4951" fmla="*/ f3922 1 f2728"/>
              <a:gd name="f4952" fmla="*/ f3923 1 f2727"/>
              <a:gd name="f4953" fmla="*/ f3924 1 f2728"/>
              <a:gd name="f4954" fmla="*/ f3925 1 f2727"/>
              <a:gd name="f4955" fmla="*/ f3926 1 f2728"/>
              <a:gd name="f4956" fmla="*/ f3927 1 f2727"/>
              <a:gd name="f4957" fmla="*/ f3928 1 f2728"/>
              <a:gd name="f4958" fmla="*/ f3929 1 f2727"/>
              <a:gd name="f4959" fmla="*/ f3930 1 f2728"/>
              <a:gd name="f4960" fmla="*/ f3931 1 f2727"/>
              <a:gd name="f4961" fmla="*/ f3932 1 f2728"/>
              <a:gd name="f4962" fmla="*/ f3933 1 f2727"/>
              <a:gd name="f4963" fmla="*/ f3934 1 f2728"/>
              <a:gd name="f4964" fmla="*/ f3935 1 f2727"/>
              <a:gd name="f4965" fmla="*/ f3936 1 f2728"/>
              <a:gd name="f4966" fmla="*/ f3937 1 f2727"/>
              <a:gd name="f4967" fmla="*/ f3938 1 f2728"/>
              <a:gd name="f4968" fmla="*/ f3939 1 f2727"/>
              <a:gd name="f4969" fmla="*/ f3940 1 f2728"/>
              <a:gd name="f4970" fmla="*/ f3941 1 f2727"/>
              <a:gd name="f4971" fmla="*/ f3942 1 f2727"/>
              <a:gd name="f4972" fmla="*/ f3943 1 f2728"/>
              <a:gd name="f4973" fmla="*/ f3944 1 f2727"/>
              <a:gd name="f4974" fmla="*/ f3945 1 f2728"/>
              <a:gd name="f4975" fmla="*/ f3946 1 f2727"/>
              <a:gd name="f4976" fmla="*/ f3947 1 f2728"/>
              <a:gd name="f4977" fmla="*/ f3948 1 f2727"/>
              <a:gd name="f4978" fmla="*/ f3949 1 f2728"/>
              <a:gd name="f4979" fmla="*/ f3950 1 f2728"/>
              <a:gd name="f4980" fmla="*/ f3951 1 f2727"/>
              <a:gd name="f4981" fmla="*/ f3952 1 f2728"/>
              <a:gd name="f4982" fmla="*/ f3953 1 f2727"/>
              <a:gd name="f4983" fmla="*/ f3954 1 f2728"/>
              <a:gd name="f4984" fmla="*/ f3955 1 f2727"/>
              <a:gd name="f4985" fmla="*/ f3956 1 f2728"/>
              <a:gd name="f4986" fmla="*/ f3957 1 f2728"/>
              <a:gd name="f4987" fmla="*/ f3958 1 f2727"/>
              <a:gd name="f4988" fmla="*/ f3959 1 f2728"/>
              <a:gd name="f4989" fmla="*/ f3960 1 f2727"/>
              <a:gd name="f4990" fmla="*/ f3961 1 f2728"/>
              <a:gd name="f4991" fmla="*/ f3962 1 f2727"/>
              <a:gd name="f4992" fmla="*/ f3963 1 f2728"/>
              <a:gd name="f4993" fmla="*/ f3964 1 f2727"/>
              <a:gd name="f4994" fmla="*/ f3965 1 f2728"/>
              <a:gd name="f4995" fmla="*/ f3966 1 f2727"/>
              <a:gd name="f4996" fmla="*/ f3967 1 f2728"/>
              <a:gd name="f4997" fmla="*/ f3968 1 f2727"/>
              <a:gd name="f4998" fmla="*/ f3969 1 f2728"/>
              <a:gd name="f4999" fmla="*/ f3970 1 f2727"/>
              <a:gd name="f5000" fmla="*/ f3971 1 f2728"/>
              <a:gd name="f5001" fmla="*/ f3972 1 f2727"/>
              <a:gd name="f5002" fmla="*/ f3973 1 f2728"/>
              <a:gd name="f5003" fmla="*/ f3974 1 f2727"/>
              <a:gd name="f5004" fmla="*/ f3975 1 f2728"/>
              <a:gd name="f5005" fmla="*/ f3976 1 f2727"/>
              <a:gd name="f5006" fmla="*/ f3977 1 f2728"/>
              <a:gd name="f5007" fmla="*/ f3978 1 f2727"/>
              <a:gd name="f5008" fmla="*/ f3979 1 f2728"/>
              <a:gd name="f5009" fmla="*/ f3980 1 f2727"/>
              <a:gd name="f5010" fmla="*/ f3981 1 f2728"/>
              <a:gd name="f5011" fmla="*/ f3982 1 f2727"/>
              <a:gd name="f5012" fmla="*/ f3983 1 f2728"/>
              <a:gd name="f5013" fmla="*/ f3984 1 f2727"/>
              <a:gd name="f5014" fmla="*/ f3985 1 f2728"/>
              <a:gd name="f5015" fmla="*/ f3986 1 f2727"/>
              <a:gd name="f5016" fmla="*/ f3987 1 f2728"/>
              <a:gd name="f5017" fmla="*/ f3988 1 f2727"/>
              <a:gd name="f5018" fmla="*/ f3989 1 f2728"/>
              <a:gd name="f5019" fmla="*/ f3990 1 f2727"/>
              <a:gd name="f5020" fmla="*/ f3991 1 f2728"/>
              <a:gd name="f5021" fmla="*/ f3992 1 f2727"/>
              <a:gd name="f5022" fmla="*/ f3993 1 f2728"/>
              <a:gd name="f5023" fmla="*/ f3994 1 f2727"/>
              <a:gd name="f5024" fmla="*/ f3995 1 f2728"/>
              <a:gd name="f5025" fmla="*/ f3996 1 f2727"/>
              <a:gd name="f5026" fmla="*/ f3997 1 f2728"/>
              <a:gd name="f5027" fmla="*/ f3998 1 f2727"/>
              <a:gd name="f5028" fmla="*/ f3999 1 f2728"/>
              <a:gd name="f5029" fmla="*/ f4000 1 f2727"/>
              <a:gd name="f5030" fmla="*/ f4001 1 f2728"/>
              <a:gd name="f5031" fmla="*/ f4002 1 f2727"/>
              <a:gd name="f5032" fmla="*/ f4003 1 f2728"/>
              <a:gd name="f5033" fmla="*/ f4004 1 f2727"/>
              <a:gd name="f5034" fmla="*/ f4005 1 f2728"/>
              <a:gd name="f5035" fmla="*/ f4006 1 f2727"/>
              <a:gd name="f5036" fmla="*/ f4007 1 f2728"/>
              <a:gd name="f5037" fmla="*/ f4008 1 f2727"/>
              <a:gd name="f5038" fmla="*/ f4009 1 f2728"/>
              <a:gd name="f5039" fmla="*/ f4010 1 f2728"/>
              <a:gd name="f5040" fmla="*/ f4011 1 f2727"/>
              <a:gd name="f5041" fmla="*/ f4012 1 f2728"/>
              <a:gd name="f5042" fmla="*/ f4013 1 f2727"/>
              <a:gd name="f5043" fmla="*/ f4014 1 f2728"/>
              <a:gd name="f5044" fmla="*/ f4015 1 f2727"/>
              <a:gd name="f5045" fmla="*/ f4016 1 f2728"/>
              <a:gd name="f5046" fmla="*/ f4017 1 f2727"/>
              <a:gd name="f5047" fmla="*/ f4018 1 f2728"/>
              <a:gd name="f5048" fmla="*/ f4019 1 f2727"/>
              <a:gd name="f5049" fmla="*/ f4020 1 f2728"/>
              <a:gd name="f5050" fmla="*/ f4021 1 f2727"/>
              <a:gd name="f5051" fmla="*/ f4022 1 f2728"/>
              <a:gd name="f5052" fmla="*/ f4023 1 f2727"/>
              <a:gd name="f5053" fmla="*/ f4024 1 f2728"/>
              <a:gd name="f5054" fmla="*/ f4025 1 f2727"/>
              <a:gd name="f5055" fmla="*/ f4026 1 f2728"/>
              <a:gd name="f5056" fmla="*/ f4027 1 f2727"/>
              <a:gd name="f5057" fmla="*/ f4028 1 f2728"/>
              <a:gd name="f5058" fmla="*/ f4029 1 f2727"/>
              <a:gd name="f5059" fmla="*/ f4030 1 f2728"/>
              <a:gd name="f5060" fmla="*/ f4031 1 f2727"/>
              <a:gd name="f5061" fmla="*/ f4032 1 f2728"/>
              <a:gd name="f5062" fmla="*/ f4033 1 f2727"/>
              <a:gd name="f5063" fmla="*/ f4034 1 f2728"/>
              <a:gd name="f5064" fmla="*/ f4035 1 f2727"/>
              <a:gd name="f5065" fmla="*/ f4036 1 f2728"/>
              <a:gd name="f5066" fmla="*/ f4037 1 f2727"/>
              <a:gd name="f5067" fmla="*/ f4038 1 f2728"/>
              <a:gd name="f5068" fmla="*/ f4039 1 f2727"/>
              <a:gd name="f5069" fmla="*/ f4040 1 f2728"/>
              <a:gd name="f5070" fmla="*/ f4041 1 f2727"/>
              <a:gd name="f5071" fmla="*/ f4042 1 f2728"/>
              <a:gd name="f5072" fmla="*/ f4043 1 f2727"/>
              <a:gd name="f5073" fmla="*/ f4044 1 f2728"/>
              <a:gd name="f5074" fmla="*/ f4045 1 f2727"/>
              <a:gd name="f5075" fmla="*/ f4046 1 f2728"/>
              <a:gd name="f5076" fmla="*/ f4047 1 f2727"/>
              <a:gd name="f5077" fmla="*/ f4048 1 f2728"/>
              <a:gd name="f5078" fmla="*/ f4049 1 f2727"/>
              <a:gd name="f5079" fmla="*/ f4050 1 f2728"/>
              <a:gd name="f5080" fmla="*/ f4051 1 f2727"/>
              <a:gd name="f5081" fmla="*/ f4052 1 f2728"/>
              <a:gd name="f5082" fmla="*/ f4053 1 f2728"/>
              <a:gd name="f5083" fmla="*/ f4054 1 f2727"/>
              <a:gd name="f5084" fmla="*/ f4055 1 f2728"/>
              <a:gd name="f5085" fmla="*/ f4056 1 f2727"/>
              <a:gd name="f5086" fmla="*/ f4057 1 f2728"/>
              <a:gd name="f5087" fmla="*/ f4058 1 f2727"/>
              <a:gd name="f5088" fmla="*/ f4059 1 f2728"/>
              <a:gd name="f5089" fmla="*/ f4060 1 f2727"/>
              <a:gd name="f5090" fmla="*/ f4061 1 f2728"/>
              <a:gd name="f5091" fmla="*/ f4062 1 f2727"/>
              <a:gd name="f5092" fmla="*/ f4063 1 f2728"/>
              <a:gd name="f5093" fmla="*/ f4064 1 f2727"/>
              <a:gd name="f5094" fmla="*/ f4065 1 f2728"/>
              <a:gd name="f5095" fmla="*/ f4066 1 f2727"/>
              <a:gd name="f5096" fmla="*/ f4067 1 f2728"/>
              <a:gd name="f5097" fmla="*/ f4068 1 f2727"/>
              <a:gd name="f5098" fmla="*/ f4069 1 f2728"/>
              <a:gd name="f5099" fmla="*/ f4070 1 f2727"/>
              <a:gd name="f5100" fmla="*/ f4071 1 f2728"/>
              <a:gd name="f5101" fmla="*/ f4072 1 f2727"/>
              <a:gd name="f5102" fmla="*/ f4073 1 f2728"/>
              <a:gd name="f5103" fmla="*/ f4074 1 f2727"/>
              <a:gd name="f5104" fmla="*/ f4075 1 f2728"/>
              <a:gd name="f5105" fmla="*/ f4076 1 f2727"/>
              <a:gd name="f5106" fmla="*/ f4077 1 f2728"/>
              <a:gd name="f5107" fmla="*/ f4078 1 f2727"/>
              <a:gd name="f5108" fmla="*/ f4079 1 f2728"/>
              <a:gd name="f5109" fmla="*/ f4080 1 f2727"/>
              <a:gd name="f5110" fmla="*/ f4081 1 f2728"/>
              <a:gd name="f5111" fmla="*/ f4082 1 f2727"/>
              <a:gd name="f5112" fmla="*/ f4083 1 f2728"/>
              <a:gd name="f5113" fmla="*/ f4084 1 f2728"/>
              <a:gd name="f5114" fmla="*/ f4085 1 f2727"/>
              <a:gd name="f5115" fmla="*/ f4086 1 f2728"/>
              <a:gd name="f5116" fmla="*/ f4087 1 f2727"/>
              <a:gd name="f5117" fmla="*/ f4088 1 f2728"/>
              <a:gd name="f5118" fmla="*/ f4089 1 f2727"/>
              <a:gd name="f5119" fmla="*/ f4090 1 f2728"/>
              <a:gd name="f5120" fmla="*/ f4091 1 f2727"/>
              <a:gd name="f5121" fmla="*/ f4092 1 f2728"/>
              <a:gd name="f5122" fmla="*/ f4093 1 f2727"/>
              <a:gd name="f5123" fmla="*/ f4094 1 f2728"/>
              <a:gd name="f5124" fmla="*/ f4095 1 f2727"/>
              <a:gd name="f5125" fmla="*/ f4096 1 f2728"/>
              <a:gd name="f5126" fmla="*/ f4097 1 f2727"/>
              <a:gd name="f5127" fmla="*/ f4098 1 f2728"/>
              <a:gd name="f5128" fmla="*/ f4099 1 f2727"/>
              <a:gd name="f5129" fmla="*/ f4100 1 f2728"/>
              <a:gd name="f5130" fmla="*/ f4101 1 f2727"/>
              <a:gd name="f5131" fmla="*/ f4102 1 f2728"/>
              <a:gd name="f5132" fmla="*/ f4103 1 f2727"/>
              <a:gd name="f5133" fmla="*/ f4104 1 f2728"/>
              <a:gd name="f5134" fmla="*/ f4105 1 f2727"/>
              <a:gd name="f5135" fmla="*/ f4106 1 f2727"/>
              <a:gd name="f5136" fmla="*/ f4107 1 f2728"/>
              <a:gd name="f5137" fmla="*/ f4108 1 f2727"/>
              <a:gd name="f5138" fmla="*/ f4109 1 f2728"/>
              <a:gd name="f5139" fmla="*/ f4110 1 f2727"/>
              <a:gd name="f5140" fmla="*/ f4111 1 f2728"/>
              <a:gd name="f5141" fmla="*/ f4112 1 f2727"/>
              <a:gd name="f5142" fmla="*/ f4113 1 f2728"/>
              <a:gd name="f5143" fmla="*/ f4114 1 f2727"/>
              <a:gd name="f5144" fmla="*/ f4115 1 f2727"/>
              <a:gd name="f5145" fmla="*/ f4116 1 f2728"/>
              <a:gd name="f5146" fmla="*/ f4117 1 f2727"/>
              <a:gd name="f5147" fmla="*/ f4118 1 f2728"/>
              <a:gd name="f5148" fmla="*/ f4119 1 f2727"/>
              <a:gd name="f5149" fmla="*/ f4120 1 f2728"/>
              <a:gd name="f5150" fmla="*/ f4121 1 f2727"/>
              <a:gd name="f5151" fmla="*/ f4122 1 f2728"/>
              <a:gd name="f5152" fmla="*/ f4123 1 f2727"/>
              <a:gd name="f5153" fmla="*/ f4124 1 f2728"/>
              <a:gd name="f5154" fmla="*/ f4125 1 f2727"/>
              <a:gd name="f5155" fmla="*/ f4126 1 f2728"/>
              <a:gd name="f5156" fmla="*/ f4127 1 f2727"/>
              <a:gd name="f5157" fmla="*/ f4128 1 f2728"/>
              <a:gd name="f5158" fmla="*/ f4129 1 f2727"/>
              <a:gd name="f5159" fmla="*/ f4130 1 f2728"/>
              <a:gd name="f5160" fmla="*/ f4131 1 f2727"/>
              <a:gd name="f5161" fmla="*/ f4132 1 f2728"/>
              <a:gd name="f5162" fmla="*/ f4133 1 f2727"/>
              <a:gd name="f5163" fmla="*/ f4134 1 f2728"/>
              <a:gd name="f5164" fmla="*/ f4135 1 f2727"/>
              <a:gd name="f5165" fmla="*/ f4136 1 f2728"/>
              <a:gd name="f5166" fmla="*/ f4137 1 f2727"/>
              <a:gd name="f5167" fmla="*/ f4138 1 f2728"/>
              <a:gd name="f5168" fmla="*/ f4139 1 f2727"/>
              <a:gd name="f5169" fmla="*/ f4140 1 f2728"/>
              <a:gd name="f5170" fmla="*/ f4141 1 f2727"/>
              <a:gd name="f5171" fmla="*/ f4142 1 f2728"/>
              <a:gd name="f5172" fmla="*/ f4143 1 f2727"/>
              <a:gd name="f5173" fmla="*/ f4144 1 f2728"/>
              <a:gd name="f5174" fmla="*/ f4145 1 f2727"/>
              <a:gd name="f5175" fmla="*/ f4146 1 f2728"/>
              <a:gd name="f5176" fmla="*/ f4147 1 f2727"/>
              <a:gd name="f5177" fmla="*/ f4148 1 f2728"/>
              <a:gd name="f5178" fmla="*/ f4149 1 f2727"/>
              <a:gd name="f5179" fmla="*/ f4150 1 f2728"/>
              <a:gd name="f5180" fmla="*/ f4151 1 f2727"/>
              <a:gd name="f5181" fmla="*/ f4152 1 f2728"/>
              <a:gd name="f5182" fmla="*/ f4153 1 f2727"/>
              <a:gd name="f5183" fmla="*/ f4154 1 f2728"/>
              <a:gd name="f5184" fmla="*/ f4155 1 f2727"/>
              <a:gd name="f5185" fmla="*/ f4156 1 f2728"/>
              <a:gd name="f5186" fmla="*/ f4157 1 f2727"/>
              <a:gd name="f5187" fmla="*/ f4158 1 f2728"/>
              <a:gd name="f5188" fmla="*/ f4159 1 f2727"/>
              <a:gd name="f5189" fmla="*/ f4160 1 f2728"/>
              <a:gd name="f5190" fmla="*/ f4161 1 f2727"/>
              <a:gd name="f5191" fmla="*/ f4162 1 f2728"/>
              <a:gd name="f5192" fmla="*/ f4163 1 f2728"/>
              <a:gd name="f5193" fmla="*/ f4164 1 f2727"/>
              <a:gd name="f5194" fmla="*/ f4165 1 f2728"/>
              <a:gd name="f5195" fmla="*/ f4166 1 f2727"/>
              <a:gd name="f5196" fmla="*/ f4167 1 f2728"/>
              <a:gd name="f5197" fmla="*/ f4168 1 f2727"/>
              <a:gd name="f5198" fmla="*/ f4169 1 f2728"/>
              <a:gd name="f5199" fmla="*/ f4170 1 f2727"/>
              <a:gd name="f5200" fmla="*/ f4171 1 f2728"/>
              <a:gd name="f5201" fmla="*/ f4172 1 f2727"/>
              <a:gd name="f5202" fmla="*/ f4173 1 f2728"/>
              <a:gd name="f5203" fmla="*/ f4174 1 f2727"/>
              <a:gd name="f5204" fmla="*/ f4175 1 f2728"/>
              <a:gd name="f5205" fmla="*/ f4176 1 f2728"/>
              <a:gd name="f5206" fmla="*/ f4177 1 f2727"/>
              <a:gd name="f5207" fmla="*/ f4178 1 f2728"/>
              <a:gd name="f5208" fmla="*/ f4179 1 f2727"/>
              <a:gd name="f5209" fmla="*/ f4180 1 f2728"/>
              <a:gd name="f5210" fmla="*/ f4181 1 f2727"/>
              <a:gd name="f5211" fmla="*/ f4182 1 f2728"/>
              <a:gd name="f5212" fmla="*/ f4183 1 f2727"/>
              <a:gd name="f5213" fmla="*/ f4184 1 f2728"/>
              <a:gd name="f5214" fmla="*/ f4185 1 f2727"/>
              <a:gd name="f5215" fmla="*/ f4186 1 f2728"/>
              <a:gd name="f5216" fmla="*/ f4187 1 f2727"/>
              <a:gd name="f5217" fmla="*/ f4188 1 f2728"/>
              <a:gd name="f5218" fmla="*/ f4189 1 f2727"/>
              <a:gd name="f5219" fmla="*/ f4190 1 f2728"/>
              <a:gd name="f5220" fmla="*/ f4191 1 f2727"/>
              <a:gd name="f5221" fmla="*/ f4192 1 f2728"/>
              <a:gd name="f5222" fmla="*/ f4193 1 f2727"/>
              <a:gd name="f5223" fmla="*/ f4194 1 f2728"/>
              <a:gd name="f5224" fmla="*/ f4195 1 f2727"/>
              <a:gd name="f5225" fmla="*/ f4196 1 f2728"/>
              <a:gd name="f5226" fmla="*/ f4197 1 f2727"/>
              <a:gd name="f5227" fmla="*/ f4198 1 f2728"/>
              <a:gd name="f5228" fmla="*/ f4199 1 f2727"/>
              <a:gd name="f5229" fmla="*/ f4200 1 f2728"/>
              <a:gd name="f5230" fmla="*/ f4201 1 f2727"/>
              <a:gd name="f5231" fmla="*/ f4202 1 f2728"/>
              <a:gd name="f5232" fmla="*/ f4203 1 f2727"/>
              <a:gd name="f5233" fmla="*/ f4204 1 f2728"/>
              <a:gd name="f5234" fmla="*/ f4205 1 f2727"/>
              <a:gd name="f5235" fmla="*/ f4206 1 f2728"/>
              <a:gd name="f5236" fmla="*/ f4207 1 f2727"/>
              <a:gd name="f5237" fmla="*/ f4208 1 f2728"/>
              <a:gd name="f5238" fmla="*/ f4209 1 f2727"/>
              <a:gd name="f5239" fmla="*/ f4210 1 f2728"/>
              <a:gd name="f5240" fmla="*/ f4211 1 f2727"/>
              <a:gd name="f5241" fmla="*/ f4212 1 f2727"/>
              <a:gd name="f5242" fmla="*/ f4213 1 f2728"/>
              <a:gd name="f5243" fmla="*/ f4214 1 f2727"/>
              <a:gd name="f5244" fmla="*/ f4215 1 f2728"/>
              <a:gd name="f5245" fmla="*/ f4216 1 f2727"/>
              <a:gd name="f5246" fmla="*/ f4217 1 f2728"/>
              <a:gd name="f5247" fmla="*/ f4218 1 f2727"/>
              <a:gd name="f5248" fmla="*/ f4219 1 f2728"/>
              <a:gd name="f5249" fmla="*/ f4220 1 f2727"/>
              <a:gd name="f5250" fmla="*/ f4221 1 f2728"/>
              <a:gd name="f5251" fmla="*/ f4222 1 f2727"/>
              <a:gd name="f5252" fmla="*/ f4223 1 f2728"/>
              <a:gd name="f5253" fmla="*/ f4224 1 f2727"/>
              <a:gd name="f5254" fmla="*/ f4225 1 f2728"/>
              <a:gd name="f5255" fmla="*/ f4226 1 f2727"/>
              <a:gd name="f5256" fmla="*/ f4227 1 f2728"/>
              <a:gd name="f5257" fmla="*/ f4228 1 f2727"/>
              <a:gd name="f5258" fmla="*/ f4229 1 f2728"/>
              <a:gd name="f5259" fmla="*/ f4230 1 f2727"/>
              <a:gd name="f5260" fmla="*/ f4231 1 f2728"/>
              <a:gd name="f5261" fmla="*/ f4232 1 f2727"/>
              <a:gd name="f5262" fmla="*/ f4233 1 f2728"/>
              <a:gd name="f5263" fmla="*/ f4234 1 f2727"/>
              <a:gd name="f5264" fmla="*/ f4235 1 f2728"/>
              <a:gd name="f5265" fmla="*/ f4236 1 f2727"/>
              <a:gd name="f5266" fmla="*/ f4237 1 f2728"/>
              <a:gd name="f5267" fmla="*/ f4238 1 f2727"/>
              <a:gd name="f5268" fmla="*/ f4239 1 f2728"/>
              <a:gd name="f5269" fmla="*/ f4240 1 f2727"/>
              <a:gd name="f5270" fmla="*/ f4241 1 f2728"/>
              <a:gd name="f5271" fmla="*/ f4242 1 f2727"/>
              <a:gd name="f5272" fmla="*/ f4243 1 f2728"/>
              <a:gd name="f5273" fmla="*/ f4244 1 f2727"/>
              <a:gd name="f5274" fmla="*/ f4245 1 f2728"/>
              <a:gd name="f5275" fmla="*/ f4246 1 f2727"/>
              <a:gd name="f5276" fmla="*/ f4247 1 f2728"/>
              <a:gd name="f5277" fmla="*/ f4248 1 f2727"/>
              <a:gd name="f5278" fmla="*/ f4249 1 f2728"/>
              <a:gd name="f5279" fmla="*/ f4250 1 f2727"/>
              <a:gd name="f5280" fmla="*/ f4251 1 f2728"/>
              <a:gd name="f5281" fmla="*/ f4252 1 f2727"/>
              <a:gd name="f5282" fmla="*/ f4253 1 f2728"/>
              <a:gd name="f5283" fmla="*/ f4254 1 f2727"/>
              <a:gd name="f5284" fmla="*/ f4255 1 f2728"/>
              <a:gd name="f5285" fmla="*/ f4256 1 f2727"/>
              <a:gd name="f5286" fmla="*/ f4257 1 f2728"/>
              <a:gd name="f5287" fmla="*/ f4258 1 f2727"/>
              <a:gd name="f5288" fmla="*/ f4259 1 f2728"/>
              <a:gd name="f5289" fmla="*/ f4260 1 f2727"/>
              <a:gd name="f5290" fmla="*/ f4261 1 f2728"/>
              <a:gd name="f5291" fmla="*/ f4262 1 f2727"/>
              <a:gd name="f5292" fmla="*/ f4263 1 f2728"/>
              <a:gd name="f5293" fmla="*/ f4264 1 f2727"/>
              <a:gd name="f5294" fmla="*/ f4265 1 f2728"/>
              <a:gd name="f5295" fmla="*/ f4266 1 f2727"/>
              <a:gd name="f5296" fmla="*/ f4267 1 f2728"/>
              <a:gd name="f5297" fmla="*/ f4268 1 f2727"/>
              <a:gd name="f5298" fmla="*/ f4269 1 f2728"/>
              <a:gd name="f5299" fmla="*/ f4270 1 f2727"/>
              <a:gd name="f5300" fmla="*/ f4271 1 f2728"/>
              <a:gd name="f5301" fmla="*/ f4272 1 f2727"/>
              <a:gd name="f5302" fmla="*/ f4273 1 f2728"/>
              <a:gd name="f5303" fmla="*/ f4274 1 f2727"/>
              <a:gd name="f5304" fmla="*/ f4275 1 f2728"/>
              <a:gd name="f5305" fmla="*/ f4276 1 f2727"/>
              <a:gd name="f5306" fmla="*/ f4277 1 f2728"/>
              <a:gd name="f5307" fmla="*/ f4278 1 f2728"/>
              <a:gd name="f5308" fmla="*/ f4279 1 f2727"/>
              <a:gd name="f5309" fmla="*/ f4280 1 f2728"/>
              <a:gd name="f5310" fmla="*/ f4281 1 f2727"/>
              <a:gd name="f5311" fmla="*/ f4282 1 f2728"/>
              <a:gd name="f5312" fmla="*/ f4283 1 f2727"/>
              <a:gd name="f5313" fmla="*/ f4284 1 f2728"/>
              <a:gd name="f5314" fmla="*/ f4285 1 f2727"/>
              <a:gd name="f5315" fmla="*/ f4286 1 f2728"/>
              <a:gd name="f5316" fmla="*/ f4287 1 f2727"/>
              <a:gd name="f5317" fmla="*/ f4288 1 f2728"/>
              <a:gd name="f5318" fmla="*/ f4289 1 f2728"/>
              <a:gd name="f5319" fmla="*/ f4290 1 f2727"/>
              <a:gd name="f5320" fmla="*/ f4291 1 f2728"/>
              <a:gd name="f5321" fmla="*/ f4292 1 f2727"/>
              <a:gd name="f5322" fmla="*/ f4293 1 f2728"/>
              <a:gd name="f5323" fmla="*/ f4294 1 f2727"/>
              <a:gd name="f5324" fmla="*/ f4295 1 f2728"/>
              <a:gd name="f5325" fmla="*/ f4296 1 f2727"/>
              <a:gd name="f5326" fmla="*/ f4297 1 f2728"/>
              <a:gd name="f5327" fmla="*/ f4298 1 f2727"/>
              <a:gd name="f5328" fmla="*/ f4299 1 f2728"/>
              <a:gd name="f5329" fmla="*/ f4300 1 f2727"/>
              <a:gd name="f5330" fmla="*/ f4301 1 f2728"/>
              <a:gd name="f5331" fmla="*/ f4302 1 f2727"/>
              <a:gd name="f5332" fmla="*/ f4303 1 f2728"/>
              <a:gd name="f5333" fmla="*/ f4304 1 f2727"/>
              <a:gd name="f5334" fmla="*/ f4305 1 f2728"/>
              <a:gd name="f5335" fmla="*/ f4306 1 f2727"/>
              <a:gd name="f5336" fmla="*/ f4307 1 f2728"/>
              <a:gd name="f5337" fmla="*/ f4308 1 f2727"/>
              <a:gd name="f5338" fmla="*/ f4309 1 f2728"/>
              <a:gd name="f5339" fmla="*/ f4310 1 f2728"/>
              <a:gd name="f5340" fmla="*/ f4311 1 f2727"/>
              <a:gd name="f5341" fmla="*/ f4312 1 f2728"/>
              <a:gd name="f5342" fmla="*/ f4313 1 f2727"/>
              <a:gd name="f5343" fmla="*/ f4314 1 f2728"/>
              <a:gd name="f5344" fmla="*/ f4315 1 f2727"/>
              <a:gd name="f5345" fmla="*/ f4316 1 f2727"/>
              <a:gd name="f5346" fmla="*/ f4317 1 f2728"/>
              <a:gd name="f5347" fmla="*/ f4318 1 f2727"/>
              <a:gd name="f5348" fmla="*/ f4319 1 f2728"/>
              <a:gd name="f5349" fmla="*/ f4320 1 f2727"/>
              <a:gd name="f5350" fmla="*/ f4321 1 f2728"/>
              <a:gd name="f5351" fmla="*/ f4322 1 f2727"/>
              <a:gd name="f5352" fmla="*/ f4323 1 f2728"/>
              <a:gd name="f5353" fmla="*/ f4324 1 f2727"/>
              <a:gd name="f5354" fmla="*/ f4325 1 f2728"/>
              <a:gd name="f5355" fmla="*/ f4326 1 f2727"/>
              <a:gd name="f5356" fmla="*/ f4327 1 f2728"/>
              <a:gd name="f5357" fmla="*/ f4328 1 f2727"/>
              <a:gd name="f5358" fmla="*/ f4329 1 f2728"/>
              <a:gd name="f5359" fmla="*/ f4330 1 f2727"/>
              <a:gd name="f5360" fmla="*/ f4331 1 f2728"/>
              <a:gd name="f5361" fmla="*/ f4332 1 f2727"/>
              <a:gd name="f5362" fmla="*/ f4333 1 f2728"/>
              <a:gd name="f5363" fmla="*/ f4334 1 f2727"/>
              <a:gd name="f5364" fmla="*/ f4335 1 f2728"/>
              <a:gd name="f5365" fmla="*/ f4336 1 f2727"/>
              <a:gd name="f5366" fmla="*/ f4337 1 f2727"/>
              <a:gd name="f5367" fmla="*/ f4338 1 f2728"/>
              <a:gd name="f5368" fmla="*/ f4339 1 f2727"/>
              <a:gd name="f5369" fmla="*/ f4340 1 f2728"/>
              <a:gd name="f5370" fmla="*/ f4341 1 f2727"/>
              <a:gd name="f5371" fmla="*/ f4342 1 f2728"/>
              <a:gd name="f5372" fmla="*/ f4343 1 f2727"/>
              <a:gd name="f5373" fmla="*/ f4344 1 f2728"/>
              <a:gd name="f5374" fmla="*/ f4345 1 f2727"/>
              <a:gd name="f5375" fmla="*/ f4346 1 f2728"/>
              <a:gd name="f5376" fmla="*/ f4347 1 f2727"/>
              <a:gd name="f5377" fmla="*/ f4348 1 f2728"/>
              <a:gd name="f5378" fmla="*/ f4349 1 f2727"/>
              <a:gd name="f5379" fmla="*/ f4350 1 f2728"/>
              <a:gd name="f5380" fmla="*/ f4351 1 f2727"/>
              <a:gd name="f5381" fmla="*/ f4352 1 f2728"/>
              <a:gd name="f5382" fmla="*/ f4353 1 f2728"/>
              <a:gd name="f5383" fmla="*/ f4354 1 f2727"/>
              <a:gd name="f5384" fmla="*/ f4355 1 f2728"/>
              <a:gd name="f5385" fmla="*/ f4356 1 f2727"/>
              <a:gd name="f5386" fmla="*/ f4357 1 f2728"/>
              <a:gd name="f5387" fmla="*/ f4358 1 f2727"/>
              <a:gd name="f5388" fmla="*/ f4359 1 f2728"/>
              <a:gd name="f5389" fmla="*/ f4360 1 f2727"/>
              <a:gd name="f5390" fmla="*/ f4361 1 f2728"/>
              <a:gd name="f5391" fmla="*/ f4362 1 f2727"/>
              <a:gd name="f5392" fmla="*/ f4363 1 f2728"/>
              <a:gd name="f5393" fmla="*/ f4364 1 f2727"/>
              <a:gd name="f5394" fmla="*/ f4365 1 f2728"/>
              <a:gd name="f5395" fmla="*/ f4366 1 f2727"/>
              <a:gd name="f5396" fmla="*/ f4367 1 f2728"/>
              <a:gd name="f5397" fmla="*/ f4368 1 f2727"/>
              <a:gd name="f5398" fmla="*/ f4369 1 f2728"/>
              <a:gd name="f5399" fmla="*/ f4370 1 f2727"/>
              <a:gd name="f5400" fmla="*/ f4371 1 f2728"/>
              <a:gd name="f5401" fmla="*/ f4372 1 f2727"/>
              <a:gd name="f5402" fmla="*/ f4373 1 f2728"/>
              <a:gd name="f5403" fmla="*/ f4374 1 f2727"/>
              <a:gd name="f5404" fmla="*/ f4375 1 f2728"/>
              <a:gd name="f5405" fmla="*/ f4376 1 f2727"/>
              <a:gd name="f5406" fmla="*/ f4377 1 f2728"/>
              <a:gd name="f5407" fmla="*/ f4378 1 f2727"/>
              <a:gd name="f5408" fmla="*/ f4379 1 f2728"/>
              <a:gd name="f5409" fmla="*/ f4380 1 f2727"/>
              <a:gd name="f5410" fmla="*/ f4381 1 f2728"/>
              <a:gd name="f5411" fmla="*/ f4382 1 f2727"/>
              <a:gd name="f5412" fmla="*/ f4383 1 f2728"/>
              <a:gd name="f5413" fmla="*/ f4384 1 f2727"/>
              <a:gd name="f5414" fmla="*/ f4385 1 f2728"/>
              <a:gd name="f5415" fmla="*/ f4386 1 f2727"/>
              <a:gd name="f5416" fmla="*/ f4387 1 f2728"/>
              <a:gd name="f5417" fmla="*/ f4388 1 f2727"/>
              <a:gd name="f5418" fmla="*/ f4389 1 f2728"/>
              <a:gd name="f5419" fmla="*/ f4390 1 f2727"/>
              <a:gd name="f5420" fmla="*/ f4391 1 f2728"/>
              <a:gd name="f5421" fmla="*/ f4392 1 f2727"/>
              <a:gd name="f5422" fmla="*/ f4393 1 f2728"/>
              <a:gd name="f5423" fmla="*/ f4394 1 f2727"/>
              <a:gd name="f5424" fmla="*/ f4395 1 f2728"/>
              <a:gd name="f5425" fmla="*/ f4396 1 f2727"/>
              <a:gd name="f5426" fmla="*/ f4397 1 f2728"/>
              <a:gd name="f5427" fmla="*/ f4398 1 f2727"/>
              <a:gd name="f5428" fmla="*/ f4399 1 f2728"/>
              <a:gd name="f5429" fmla="*/ f4400 1 f2727"/>
              <a:gd name="f5430" fmla="*/ f4401 1 f2728"/>
              <a:gd name="f5431" fmla="*/ f4402 1 f2727"/>
              <a:gd name="f5432" fmla="*/ f4403 1 f2728"/>
              <a:gd name="f5433" fmla="*/ f4404 1 f2727"/>
              <a:gd name="f5434" fmla="*/ f4405 1 f2728"/>
              <a:gd name="f5435" fmla="*/ f4406 1 f2727"/>
              <a:gd name="f5436" fmla="*/ f4407 1 f2728"/>
              <a:gd name="f5437" fmla="*/ f4408 1 f2727"/>
              <a:gd name="f5438" fmla="*/ f4409 1 f2728"/>
              <a:gd name="f5439" fmla="*/ f4410 1 f2727"/>
              <a:gd name="f5440" fmla="*/ f4411 1 f2728"/>
              <a:gd name="f5441" fmla="*/ f4412 1 f2727"/>
              <a:gd name="f5442" fmla="*/ f4413 1 f2728"/>
              <a:gd name="f5443" fmla="*/ f4414 1 f2727"/>
              <a:gd name="f5444" fmla="*/ f4415 1 f2728"/>
              <a:gd name="f5445" fmla="*/ f4416 1 f2727"/>
              <a:gd name="f5446" fmla="*/ f4417 1 f2728"/>
              <a:gd name="f5447" fmla="*/ f4418 1 f2727"/>
              <a:gd name="f5448" fmla="*/ f4419 1 f2728"/>
              <a:gd name="f5449" fmla="*/ f4420 1 f2727"/>
              <a:gd name="f5450" fmla="*/ f4421 1 f2728"/>
              <a:gd name="f5451" fmla="*/ f4422 1 f2727"/>
              <a:gd name="f5452" fmla="*/ f4423 1 f2728"/>
              <a:gd name="f5453" fmla="*/ f4424 1 f2728"/>
              <a:gd name="f5454" fmla="*/ f4425 1 f2727"/>
              <a:gd name="f5455" fmla="*/ f4426 1 f2728"/>
              <a:gd name="f5456" fmla="*/ f4427 1 f2727"/>
              <a:gd name="f5457" fmla="*/ f4428 1 f2728"/>
              <a:gd name="f5458" fmla="*/ f4429 1 f2727"/>
              <a:gd name="f5459" fmla="*/ f4430 1 f2728"/>
              <a:gd name="f5460" fmla="*/ f4431 1 f2727"/>
              <a:gd name="f5461" fmla="*/ f4432 1 f2728"/>
              <a:gd name="f5462" fmla="*/ f4433 1 f2727"/>
              <a:gd name="f5463" fmla="*/ f4434 1 f2728"/>
              <a:gd name="f5464" fmla="*/ f4435 1 f2727"/>
              <a:gd name="f5465" fmla="*/ f4436 1 f2728"/>
              <a:gd name="f5466" fmla="*/ f4437 1 f2727"/>
              <a:gd name="f5467" fmla="*/ f4438 1 f2728"/>
              <a:gd name="f5468" fmla="*/ f4439 1 f2727"/>
              <a:gd name="f5469" fmla="*/ f4440 1 f2728"/>
              <a:gd name="f5470" fmla="*/ f4441 1 f2727"/>
              <a:gd name="f5471" fmla="*/ f4442 1 f2728"/>
              <a:gd name="f5472" fmla="*/ f4443 1 f2727"/>
              <a:gd name="f5473" fmla="*/ f4444 1 f2728"/>
              <a:gd name="f5474" fmla="*/ f4445 1 f2728"/>
              <a:gd name="f5475" fmla="*/ f4446 1 f2727"/>
              <a:gd name="f5476" fmla="*/ f4447 1 f2728"/>
              <a:gd name="f5477" fmla="*/ f4448 1 f2727"/>
              <a:gd name="f5478" fmla="*/ f4449 1 f2728"/>
              <a:gd name="f5479" fmla="*/ f4450 1 f2727"/>
              <a:gd name="f5480" fmla="*/ f4451 1 f2728"/>
              <a:gd name="f5481" fmla="*/ f4452 1 f2727"/>
              <a:gd name="f5482" fmla="*/ f4453 1 f2728"/>
              <a:gd name="f5483" fmla="*/ f4454 1 f2727"/>
              <a:gd name="f5484" fmla="*/ f4455 1 f2728"/>
              <a:gd name="f5485" fmla="*/ f4456 1 f2727"/>
              <a:gd name="f5486" fmla="*/ f4457 1 f2728"/>
              <a:gd name="f5487" fmla="*/ f4458 1 f2727"/>
              <a:gd name="f5488" fmla="*/ f4459 1 f2728"/>
              <a:gd name="f5489" fmla="*/ f4460 1 f2727"/>
              <a:gd name="f5490" fmla="*/ f4461 1 f2728"/>
              <a:gd name="f5491" fmla="*/ f4462 1 f2727"/>
              <a:gd name="f5492" fmla="*/ f4463 1 f2728"/>
              <a:gd name="f5493" fmla="*/ f4464 1 f2727"/>
              <a:gd name="f5494" fmla="*/ f4465 1 f2728"/>
              <a:gd name="f5495" fmla="*/ f4466 1 f2727"/>
              <a:gd name="f5496" fmla="*/ f4467 1 f2728"/>
              <a:gd name="f5497" fmla="*/ f4468 1 f2727"/>
              <a:gd name="f5498" fmla="*/ f4469 1 f2728"/>
              <a:gd name="f5499" fmla="*/ f4470 1 f2727"/>
              <a:gd name="f5500" fmla="*/ f4471 1 f2728"/>
              <a:gd name="f5501" fmla="*/ f4472 1 f2727"/>
              <a:gd name="f5502" fmla="*/ f4473 1 f2728"/>
              <a:gd name="f5503" fmla="*/ f4474 1 f2727"/>
              <a:gd name="f5504" fmla="*/ f4475 1 f2728"/>
              <a:gd name="f5505" fmla="*/ f4476 1 f2727"/>
              <a:gd name="f5506" fmla="*/ f4477 1 f2728"/>
              <a:gd name="f5507" fmla="*/ f4478 1 f2727"/>
              <a:gd name="f5508" fmla="*/ f4479 1 f2728"/>
              <a:gd name="f5509" fmla="*/ f4480 1 f2727"/>
              <a:gd name="f5510" fmla="*/ f4481 1 f2728"/>
              <a:gd name="f5511" fmla="*/ f4482 1 f2727"/>
              <a:gd name="f5512" fmla="*/ f4483 1 f2728"/>
              <a:gd name="f5513" fmla="*/ f4484 1 f2727"/>
              <a:gd name="f5514" fmla="*/ f4485 1 f2727"/>
              <a:gd name="f5515" fmla="*/ f4486 1 f2728"/>
              <a:gd name="f5516" fmla="*/ f4487 1 f2727"/>
              <a:gd name="f5517" fmla="*/ f4488 1 f2728"/>
              <a:gd name="f5518" fmla="*/ f4489 1 f2727"/>
              <a:gd name="f5519" fmla="*/ f4490 1 f2728"/>
              <a:gd name="f5520" fmla="*/ f4491 1 f2727"/>
              <a:gd name="f5521" fmla="*/ f4492 1 f2727"/>
              <a:gd name="f5522" fmla="*/ f4493 1 f2728"/>
              <a:gd name="f5523" fmla="*/ f4494 1 f2727"/>
              <a:gd name="f5524" fmla="*/ f4495 1 f2728"/>
              <a:gd name="f5525" fmla="*/ f4496 1 f2727"/>
              <a:gd name="f5526" fmla="*/ f4497 1 f2728"/>
              <a:gd name="f5527" fmla="*/ f4498 1 f2727"/>
              <a:gd name="f5528" fmla="*/ f4499 1 f2728"/>
              <a:gd name="f5529" fmla="*/ f4500 1 f2727"/>
              <a:gd name="f5530" fmla="*/ f4501 1 f2728"/>
              <a:gd name="f5531" fmla="*/ f4502 1 f2727"/>
              <a:gd name="f5532" fmla="*/ f4503 1 f2728"/>
              <a:gd name="f5533" fmla="*/ f4504 1 f2727"/>
              <a:gd name="f5534" fmla="*/ f4505 1 f2728"/>
              <a:gd name="f5535" fmla="*/ f4506 1 f2727"/>
              <a:gd name="f5536" fmla="*/ f4507 1 f2728"/>
              <a:gd name="f5537" fmla="*/ f4508 1 f2727"/>
              <a:gd name="f5538" fmla="*/ f4509 1 f2728"/>
              <a:gd name="f5539" fmla="*/ f4510 1 f2727"/>
              <a:gd name="f5540" fmla="*/ f4511 1 f2728"/>
              <a:gd name="f5541" fmla="*/ f4512 1 f2727"/>
              <a:gd name="f5542" fmla="*/ f4513 1 f2728"/>
              <a:gd name="f5543" fmla="*/ f4514 1 f2727"/>
              <a:gd name="f5544" fmla="*/ f4515 1 f2728"/>
              <a:gd name="f5545" fmla="*/ f4516 1 f2727"/>
              <a:gd name="f5546" fmla="*/ f4517 1 f2728"/>
              <a:gd name="f5547" fmla="*/ f4518 1 f2727"/>
              <a:gd name="f5548" fmla="*/ f4519 1 f2728"/>
              <a:gd name="f5549" fmla="*/ f4520 1 f2727"/>
              <a:gd name="f5550" fmla="*/ f4521 1 f2728"/>
              <a:gd name="f5551" fmla="*/ f4522 1 f2727"/>
              <a:gd name="f5552" fmla="*/ f4523 1 f2728"/>
              <a:gd name="f5553" fmla="*/ f4524 1 f2727"/>
              <a:gd name="f5554" fmla="*/ f4525 1 f2728"/>
              <a:gd name="f5555" fmla="*/ f4526 1 f2728"/>
              <a:gd name="f5556" fmla="*/ f4527 1 f2727"/>
              <a:gd name="f5557" fmla="*/ f4528 1 f2728"/>
              <a:gd name="f5558" fmla="*/ f4529 1 f2727"/>
              <a:gd name="f5559" fmla="*/ f4530 1 f2728"/>
              <a:gd name="f5560" fmla="*/ f4531 1 f2727"/>
              <a:gd name="f5561" fmla="*/ f4532 1 f2728"/>
              <a:gd name="f5562" fmla="*/ f4533 1 f2727"/>
              <a:gd name="f5563" fmla="*/ f4534 1 f2728"/>
              <a:gd name="f5564" fmla="*/ f4535 1 f2727"/>
              <a:gd name="f5565" fmla="*/ f4536 1 f2728"/>
              <a:gd name="f5566" fmla="*/ f4537 1 f2727"/>
              <a:gd name="f5567" fmla="*/ f4538 1 f2728"/>
              <a:gd name="f5568" fmla="*/ f4539 1 f2727"/>
              <a:gd name="f5569" fmla="*/ f4540 1 f2728"/>
              <a:gd name="f5570" fmla="*/ f4541 1 f2727"/>
              <a:gd name="f5571" fmla="*/ f4542 1 f2728"/>
              <a:gd name="f5572" fmla="*/ f4543 1 f2727"/>
              <a:gd name="f5573" fmla="*/ f4544 1 f2728"/>
              <a:gd name="f5574" fmla="*/ f4545 1 f2727"/>
              <a:gd name="f5575" fmla="*/ f4546 1 f2728"/>
              <a:gd name="f5576" fmla="*/ f4547 1 f2727"/>
              <a:gd name="f5577" fmla="*/ f4548 1 f2728"/>
              <a:gd name="f5578" fmla="*/ f4549 1 f2727"/>
              <a:gd name="f5579" fmla="*/ f4550 1 f2728"/>
              <a:gd name="f5580" fmla="*/ f4551 1 f2727"/>
              <a:gd name="f5581" fmla="*/ f4552 1 f2728"/>
              <a:gd name="f5582" fmla="*/ f4553 1 f2727"/>
              <a:gd name="f5583" fmla="*/ f4554 1 f2728"/>
              <a:gd name="f5584" fmla="*/ f4555 1 f2727"/>
              <a:gd name="f5585" fmla="*/ f4556 1 f2728"/>
              <a:gd name="f5586" fmla="*/ f4557 1 f2727"/>
              <a:gd name="f5587" fmla="*/ f4558 1 f2728"/>
              <a:gd name="f5588" fmla="*/ f4559 1 f2727"/>
              <a:gd name="f5589" fmla="*/ f4560 1 f2728"/>
              <a:gd name="f5590" fmla="*/ f4561 1 f2727"/>
              <a:gd name="f5591" fmla="*/ f4562 1 f2728"/>
              <a:gd name="f5592" fmla="*/ f4563 1 f2727"/>
              <a:gd name="f5593" fmla="*/ f4564 1 f2728"/>
              <a:gd name="f5594" fmla="*/ f4565 1 f2727"/>
              <a:gd name="f5595" fmla="*/ f4566 1 f2728"/>
              <a:gd name="f5596" fmla="*/ f4567 1 f2727"/>
              <a:gd name="f5597" fmla="*/ f4568 1 f2728"/>
              <a:gd name="f5598" fmla="*/ f4569 1 f2727"/>
              <a:gd name="f5599" fmla="*/ f4570 1 f2728"/>
              <a:gd name="f5600" fmla="*/ f4571 1 f2727"/>
              <a:gd name="f5601" fmla="*/ f4572 1 f2728"/>
              <a:gd name="f5602" fmla="*/ f4573 1 f2727"/>
              <a:gd name="f5603" fmla="*/ f4574 1 f2728"/>
              <a:gd name="f5604" fmla="*/ f4575 1 f2727"/>
              <a:gd name="f5605" fmla="*/ f4576 1 f2728"/>
              <a:gd name="f5606" fmla="*/ f4577 1 f2727"/>
              <a:gd name="f5607" fmla="*/ f4578 1 f2728"/>
              <a:gd name="f5608" fmla="*/ f4579 1 f2727"/>
              <a:gd name="f5609" fmla="*/ f4580 1 f2728"/>
              <a:gd name="f5610" fmla="*/ f4581 1 f2727"/>
              <a:gd name="f5611" fmla="*/ f4582 1 f2728"/>
              <a:gd name="f5612" fmla="*/ f4583 1 f2727"/>
              <a:gd name="f5613" fmla="*/ f4584 1 f2728"/>
              <a:gd name="f5614" fmla="*/ f4585 1 f2727"/>
              <a:gd name="f5615" fmla="*/ f4586 1 f2728"/>
              <a:gd name="f5616" fmla="*/ f4587 1 f2727"/>
              <a:gd name="f5617" fmla="*/ f4588 1 f2728"/>
              <a:gd name="f5618" fmla="*/ f4589 1 f2727"/>
              <a:gd name="f5619" fmla="*/ f4590 1 f2728"/>
              <a:gd name="f5620" fmla="*/ f4591 1 f2727"/>
              <a:gd name="f5621" fmla="*/ f4592 1 f2728"/>
              <a:gd name="f5622" fmla="*/ f4593 1 f2727"/>
              <a:gd name="f5623" fmla="*/ f4594 1 f2728"/>
              <a:gd name="f5624" fmla="*/ f4595 1 f2727"/>
              <a:gd name="f5625" fmla="*/ f4596 1 f2728"/>
              <a:gd name="f5626" fmla="*/ f4597 1 f2727"/>
              <a:gd name="f5627" fmla="*/ f4598 1 f2728"/>
              <a:gd name="f5628" fmla="*/ f4599 1 f2727"/>
              <a:gd name="f5629" fmla="*/ f4600 1 f2727"/>
              <a:gd name="f5630" fmla="*/ f4601 1 f2728"/>
              <a:gd name="f5631" fmla="*/ f4602 1 f2727"/>
              <a:gd name="f5632" fmla="*/ f4603 1 f2727"/>
              <a:gd name="f5633" fmla="*/ f4604 1 f2728"/>
              <a:gd name="f5634" fmla="*/ f4605 1 f2727"/>
              <a:gd name="f5635" fmla="*/ f4606 1 f2728"/>
              <a:gd name="f5636" fmla="*/ f4607 1 f2727"/>
              <a:gd name="f5637" fmla="*/ f4608 1 f2728"/>
              <a:gd name="f5638" fmla="*/ f4609 1 f2727"/>
              <a:gd name="f5639" fmla="*/ f4610 1 f2728"/>
              <a:gd name="f5640" fmla="*/ f4611 1 f2728"/>
              <a:gd name="f5641" fmla="*/ f4612 1 f2728"/>
              <a:gd name="f5642" fmla="*/ f4613 1 f2727"/>
              <a:gd name="f5643" fmla="*/ f4614 1 f2728"/>
              <a:gd name="f5644" fmla="*/ f4615 1 f2727"/>
              <a:gd name="f5645" fmla="*/ f4616 1 f2728"/>
              <a:gd name="f5646" fmla="*/ f4617 1 f2728"/>
              <a:gd name="f5647" fmla="*/ f4618 1 f2727"/>
              <a:gd name="f5648" fmla="*/ f4619 1 f2728"/>
              <a:gd name="f5649" fmla="*/ f4620 1 f2728"/>
              <a:gd name="f5650" fmla="*/ f4621 1 f2727"/>
              <a:gd name="f5651" fmla="*/ f4622 1 f2728"/>
              <a:gd name="f5652" fmla="*/ f4623 1 f2727"/>
              <a:gd name="f5653" fmla="*/ f4624 1 f2728"/>
              <a:gd name="f5654" fmla="*/ f4625 1 f2727"/>
              <a:gd name="f5655" fmla="*/ f4626 1 f2728"/>
              <a:gd name="f5656" fmla="*/ f4627 1 f2727"/>
              <a:gd name="f5657" fmla="*/ f4628 1 f2728"/>
              <a:gd name="f5658" fmla="*/ f4629 1 f2727"/>
              <a:gd name="f5659" fmla="*/ f4630 1 f2728"/>
              <a:gd name="f5660" fmla="*/ f4631 1 f2727"/>
              <a:gd name="f5661" fmla="*/ f4632 1 f2728"/>
              <a:gd name="f5662" fmla="*/ f4633 1 f2727"/>
              <a:gd name="f5663" fmla="*/ f4634 1 f2728"/>
              <a:gd name="f5664" fmla="*/ f4635 1 f2727"/>
              <a:gd name="f5665" fmla="*/ f4636 1 f2728"/>
              <a:gd name="f5666" fmla="*/ f4637 1 f2727"/>
              <a:gd name="f5667" fmla="*/ f4638 1 f2728"/>
              <a:gd name="f5668" fmla="*/ f4639 1 f2727"/>
              <a:gd name="f5669" fmla="*/ f4640 1 f2728"/>
              <a:gd name="f5670" fmla="*/ f4641 1 f2727"/>
              <a:gd name="f5671" fmla="*/ f4642 1 f2728"/>
              <a:gd name="f5672" fmla="*/ f4643 1 f2727"/>
              <a:gd name="f5673" fmla="*/ f4644 1 f2728"/>
              <a:gd name="f5674" fmla="*/ f4645 1 f2727"/>
              <a:gd name="f5675" fmla="*/ f4646 1 f2728"/>
              <a:gd name="f5676" fmla="*/ f4647 1 f2727"/>
              <a:gd name="f5677" fmla="*/ f4648 1 f2728"/>
              <a:gd name="f5678" fmla="*/ f4649 1 f2727"/>
              <a:gd name="f5679" fmla="*/ f4650 1 f2728"/>
              <a:gd name="f5680" fmla="*/ f4651 1 f2727"/>
              <a:gd name="f5681" fmla="*/ f4652 1 f2728"/>
              <a:gd name="f5682" fmla="*/ f4653 1 f2727"/>
              <a:gd name="f5683" fmla="*/ f4654 1 f2728"/>
              <a:gd name="f5684" fmla="*/ f4655 1 f2728"/>
              <a:gd name="f5685" fmla="*/ f4656 1 f2727"/>
              <a:gd name="f5686" fmla="*/ f4657 1 f2728"/>
              <a:gd name="f5687" fmla="*/ f4658 1 f2728"/>
              <a:gd name="f5688" fmla="*/ f4659 1 f2727"/>
              <a:gd name="f5689" fmla="*/ f4660 1 f2728"/>
              <a:gd name="f5690" fmla="*/ f4661 1 f2727"/>
              <a:gd name="f5691" fmla="*/ f4662 1 f2728"/>
              <a:gd name="f5692" fmla="*/ f4663 1 f2727"/>
              <a:gd name="f5693" fmla="*/ f4664 1 f2728"/>
              <a:gd name="f5694" fmla="*/ f4665 1 f2727"/>
              <a:gd name="f5695" fmla="*/ f4666 1 f2728"/>
              <a:gd name="f5696" fmla="*/ f4667 1 f2727"/>
              <a:gd name="f5697" fmla="*/ f4668 1 f2728"/>
              <a:gd name="f5698" fmla="*/ f4669 1 f2727"/>
              <a:gd name="f5699" fmla="*/ f4670 1 f2728"/>
              <a:gd name="f5700" fmla="*/ f4671 1 f2727"/>
              <a:gd name="f5701" fmla="*/ f4672 1 f2728"/>
              <a:gd name="f5702" fmla="*/ f4673 1 f2728"/>
              <a:gd name="f5703" fmla="*/ f4674 1 f2727"/>
              <a:gd name="f5704" fmla="*/ f4675 1 f2728"/>
              <a:gd name="f5705" fmla="*/ f4676 1 f2728"/>
              <a:gd name="f5706" fmla="*/ f4677 1 f2728"/>
              <a:gd name="f5707" fmla="*/ f4678 1 f2728"/>
              <a:gd name="f5708" fmla="*/ f4679 1 f2727"/>
              <a:gd name="f5709" fmla="*/ f4680 1 f2728"/>
              <a:gd name="f5710" fmla="*/ f4681 1 f2727"/>
              <a:gd name="f5711" fmla="*/ f4682 1 f2728"/>
              <a:gd name="f5712" fmla="*/ f4683 1 f2727"/>
              <a:gd name="f5713" fmla="*/ f4684 1 f2728"/>
              <a:gd name="f5714" fmla="*/ f4685 1 f2728"/>
              <a:gd name="f5715" fmla="*/ f4686 1 f2727"/>
              <a:gd name="f5716" fmla="*/ f4687 1 f2728"/>
              <a:gd name="f5717" fmla="*/ f4688 1 f2727"/>
              <a:gd name="f5718" fmla="*/ f4689 1 f2728"/>
              <a:gd name="f5719" fmla="*/ f4690 1 f2727"/>
              <a:gd name="f5720" fmla="*/ f4691 1 f2728"/>
              <a:gd name="f5721" fmla="*/ f4692 1 f2727"/>
              <a:gd name="f5722" fmla="*/ f4693 1 f2728"/>
              <a:gd name="f5723" fmla="*/ f4694 1 f2727"/>
              <a:gd name="f5724" fmla="*/ f4695 1 f2727"/>
              <a:gd name="f5725" fmla="*/ f4696 1 f2728"/>
              <a:gd name="f5726" fmla="*/ f4697 1 f2727"/>
              <a:gd name="f5727" fmla="*/ f4698 1 f2728"/>
              <a:gd name="f5728" fmla="*/ f4699 1 f2727"/>
              <a:gd name="f5729" fmla="*/ f4700 1 f2728"/>
              <a:gd name="f5730" fmla="*/ f4701 1 f2727"/>
              <a:gd name="f5731" fmla="*/ f4702 1 f2728"/>
              <a:gd name="f5732" fmla="*/ f4703 1 f2727"/>
              <a:gd name="f5733" fmla="*/ f4704 1 f2728"/>
              <a:gd name="f5734" fmla="*/ f4705 1 f2727"/>
              <a:gd name="f5735" fmla="*/ f4706 1 f2728"/>
              <a:gd name="f5736" fmla="*/ f4707 1 f2727"/>
              <a:gd name="f5737" fmla="*/ f4708 1 f2728"/>
              <a:gd name="f5738" fmla="*/ f4709 1 f2728"/>
              <a:gd name="f5739" fmla="*/ f4710 1 f2728"/>
              <a:gd name="f5740" fmla="*/ f4711 1 f2727"/>
              <a:gd name="f5741" fmla="*/ f4712 1 f2728"/>
              <a:gd name="f5742" fmla="*/ f4713 1 f2727"/>
              <a:gd name="f5743" fmla="*/ f4714 1 f2727"/>
              <a:gd name="f5744" fmla="*/ f4715 1 f2728"/>
              <a:gd name="f5745" fmla="*/ f4716 1 f2727"/>
              <a:gd name="f5746" fmla="*/ f4717 1 f2728"/>
              <a:gd name="f5747" fmla="*/ f4718 1 f2727"/>
              <a:gd name="f5748" fmla="*/ f4719 1 f2727"/>
              <a:gd name="f5749" fmla="*/ f4720 1 f2728"/>
              <a:gd name="f5750" fmla="*/ f4721 1 f2727"/>
              <a:gd name="f5751" fmla="*/ f4722 1 f2728"/>
              <a:gd name="f5752" fmla="*/ f4723 1 f2727"/>
              <a:gd name="f5753" fmla="*/ f4724 1 f2728"/>
              <a:gd name="f5754" fmla="*/ f4725 1 f2727"/>
              <a:gd name="f5755" fmla="*/ f4726 1 f2727"/>
              <a:gd name="f5756" fmla="*/ f4727 1 f2728"/>
              <a:gd name="f5757" fmla="*/ f4728 1 f2727"/>
              <a:gd name="f5758" fmla="*/ f4729 1 f2728"/>
              <a:gd name="f5759" fmla="*/ f4730 1 f2727"/>
              <a:gd name="f5760" fmla="*/ f4731 1 f2728"/>
              <a:gd name="f5761" fmla="*/ f4732 1 f2728"/>
              <a:gd name="f5762" fmla="*/ f4733 1 f2728"/>
              <a:gd name="f5763" fmla="*/ f4734 1 f2727"/>
              <a:gd name="f5764" fmla="*/ f4735 1 f2728"/>
              <a:gd name="f5765" fmla="*/ f4736 1 f2727"/>
              <a:gd name="f5766" fmla="*/ f4737 1 f2728"/>
              <a:gd name="f5767" fmla="*/ f4738 1 f2727"/>
              <a:gd name="f5768" fmla="*/ f4739 1 f2728"/>
              <a:gd name="f5769" fmla="*/ f4740 1 f2727"/>
              <a:gd name="f5770" fmla="*/ f4741 1 f2728"/>
              <a:gd name="f5771" fmla="*/ f4742 1 f2727"/>
              <a:gd name="f5772" fmla="*/ f4743 1 f2728"/>
              <a:gd name="f5773" fmla="*/ f4744 1 f2727"/>
              <a:gd name="f5774" fmla="*/ f4745 1 f2728"/>
              <a:gd name="f5775" fmla="*/ f4746 1 f2727"/>
              <a:gd name="f5776" fmla="*/ f4747 1 f2728"/>
              <a:gd name="f5777" fmla="*/ f4748 1 f2727"/>
              <a:gd name="f5778" fmla="*/ f4749 1 f2728"/>
              <a:gd name="f5779" fmla="*/ f4750 1 f2727"/>
              <a:gd name="f5780" fmla="*/ f4751 1 f2728"/>
              <a:gd name="f5781" fmla="*/ f4752 1 f2728"/>
              <a:gd name="f5782" fmla="*/ f4753 1 f2727"/>
              <a:gd name="f5783" fmla="*/ f4754 1 f2728"/>
              <a:gd name="f5784" fmla="*/ f4755 1 f2727"/>
              <a:gd name="f5785" fmla="*/ f4756 1 f2728"/>
              <a:gd name="f5786" fmla="*/ f4757 1 f2727"/>
              <a:gd name="f5787" fmla="*/ f4758 1 f2728"/>
              <a:gd name="f5788" fmla="*/ f4759 1 f2727"/>
              <a:gd name="f5789" fmla="*/ f4760 1 f2728"/>
              <a:gd name="f5790" fmla="*/ f4761 1 f2728"/>
              <a:gd name="f5791" fmla="*/ f4762 1 f2728"/>
              <a:gd name="f5792" fmla="*/ f4763 1 f2727"/>
              <a:gd name="f5793" fmla="*/ f4764 1 f2728"/>
              <a:gd name="f5794" fmla="*/ f4765 1 f2727"/>
              <a:gd name="f5795" fmla="*/ f4766 1 f2728"/>
              <a:gd name="f5796" fmla="*/ f4767 1 f2727"/>
              <a:gd name="f5797" fmla="*/ f4768 1 f2728"/>
              <a:gd name="f5798" fmla="*/ f4769 1 f2728"/>
              <a:gd name="f5799" fmla="*/ f4770 1 f2727"/>
              <a:gd name="f5800" fmla="*/ f4771 1 f2727"/>
              <a:gd name="f5801" fmla="*/ f4772 1 f2727"/>
              <a:gd name="f5802" fmla="*/ f4773 1 f2728"/>
              <a:gd name="f5803" fmla="*/ f4774 1 f2727"/>
              <a:gd name="f5804" fmla="*/ f4775 1 f2727"/>
              <a:gd name="f5805" fmla="*/ f4776 1 f2728"/>
              <a:gd name="f5806" fmla="*/ f4777 1 f2727"/>
              <a:gd name="f5807" fmla="*/ f4778 1 f2728"/>
              <a:gd name="f5808" fmla="*/ f4779 1 f2727"/>
              <a:gd name="f5809" fmla="*/ f4780 f2718 1"/>
              <a:gd name="f5810" fmla="*/ f4781 f2718 1"/>
              <a:gd name="f5811" fmla="*/ f4783 f2719 1"/>
              <a:gd name="f5812" fmla="*/ f4782 f2719 1"/>
              <a:gd name="f5813" fmla="*/ f4784 f2718 1"/>
              <a:gd name="f5814" fmla="*/ f4785 f2719 1"/>
              <a:gd name="f5815" fmla="*/ f4786 f2718 1"/>
              <a:gd name="f5816" fmla="*/ f4787 f2719 1"/>
              <a:gd name="f5817" fmla="*/ f4788 f2718 1"/>
              <a:gd name="f5818" fmla="*/ f4789 f2719 1"/>
              <a:gd name="f5819" fmla="*/ f4790 f2718 1"/>
              <a:gd name="f5820" fmla="*/ f4791 f2719 1"/>
              <a:gd name="f5821" fmla="*/ f4792 f2718 1"/>
              <a:gd name="f5822" fmla="*/ f4793 f2719 1"/>
              <a:gd name="f5823" fmla="*/ f4794 f2718 1"/>
              <a:gd name="f5824" fmla="*/ f4795 f2719 1"/>
              <a:gd name="f5825" fmla="*/ f4796 f2718 1"/>
              <a:gd name="f5826" fmla="*/ f4797 f2719 1"/>
              <a:gd name="f5827" fmla="*/ f4798 f2718 1"/>
              <a:gd name="f5828" fmla="*/ f4799 f2719 1"/>
              <a:gd name="f5829" fmla="*/ f4800 f2718 1"/>
              <a:gd name="f5830" fmla="*/ f4801 f2719 1"/>
              <a:gd name="f5831" fmla="*/ f4802 f2718 1"/>
              <a:gd name="f5832" fmla="*/ f4803 f2719 1"/>
              <a:gd name="f5833" fmla="*/ f4804 f2718 1"/>
              <a:gd name="f5834" fmla="*/ f4805 f2719 1"/>
              <a:gd name="f5835" fmla="*/ f4806 f2718 1"/>
              <a:gd name="f5836" fmla="*/ f4807 f2719 1"/>
              <a:gd name="f5837" fmla="*/ f4808 f2718 1"/>
              <a:gd name="f5838" fmla="*/ f4809 f2719 1"/>
              <a:gd name="f5839" fmla="*/ f4810 f2718 1"/>
              <a:gd name="f5840" fmla="*/ f4811 f2719 1"/>
              <a:gd name="f5841" fmla="*/ f4812 f2718 1"/>
              <a:gd name="f5842" fmla="*/ f4813 f2719 1"/>
              <a:gd name="f5843" fmla="*/ f4814 f2718 1"/>
              <a:gd name="f5844" fmla="*/ f4815 f2719 1"/>
              <a:gd name="f5845" fmla="*/ f4816 f2719 1"/>
              <a:gd name="f5846" fmla="*/ f4817 f2718 1"/>
              <a:gd name="f5847" fmla="*/ f4818 f2718 1"/>
              <a:gd name="f5848" fmla="*/ f4819 f2719 1"/>
              <a:gd name="f5849" fmla="*/ f4820 f2718 1"/>
              <a:gd name="f5850" fmla="*/ f4821 f2719 1"/>
              <a:gd name="f5851" fmla="*/ f4822 f2718 1"/>
              <a:gd name="f5852" fmla="*/ f4823 f2719 1"/>
              <a:gd name="f5853" fmla="*/ f4824 f2718 1"/>
              <a:gd name="f5854" fmla="*/ f4825 f2719 1"/>
              <a:gd name="f5855" fmla="*/ f4826 f2718 1"/>
              <a:gd name="f5856" fmla="*/ f4827 f2719 1"/>
              <a:gd name="f5857" fmla="*/ f4828 f2718 1"/>
              <a:gd name="f5858" fmla="*/ f4829 f2719 1"/>
              <a:gd name="f5859" fmla="*/ f4830 f2718 1"/>
              <a:gd name="f5860" fmla="*/ f4831 f2719 1"/>
              <a:gd name="f5861" fmla="*/ f4832 f2718 1"/>
              <a:gd name="f5862" fmla="*/ f4833 f2719 1"/>
              <a:gd name="f5863" fmla="*/ f4834 f2718 1"/>
              <a:gd name="f5864" fmla="*/ f4835 f2719 1"/>
              <a:gd name="f5865" fmla="*/ f4836 f2718 1"/>
              <a:gd name="f5866" fmla="*/ f4837 f2719 1"/>
              <a:gd name="f5867" fmla="*/ f4838 f2718 1"/>
              <a:gd name="f5868" fmla="*/ f4839 f2719 1"/>
              <a:gd name="f5869" fmla="*/ f4840 f2718 1"/>
              <a:gd name="f5870" fmla="*/ f4841 f2719 1"/>
              <a:gd name="f5871" fmla="*/ f4842 f2718 1"/>
              <a:gd name="f5872" fmla="*/ f4843 f2719 1"/>
              <a:gd name="f5873" fmla="*/ f4844 f2718 1"/>
              <a:gd name="f5874" fmla="*/ f4845 f2719 1"/>
              <a:gd name="f5875" fmla="*/ f4846 f2718 1"/>
              <a:gd name="f5876" fmla="*/ f4847 f2719 1"/>
              <a:gd name="f5877" fmla="*/ f4848 f2718 1"/>
              <a:gd name="f5878" fmla="*/ f4849 f2719 1"/>
              <a:gd name="f5879" fmla="*/ f4850 f2718 1"/>
              <a:gd name="f5880" fmla="*/ f4851 f2719 1"/>
              <a:gd name="f5881" fmla="*/ f4852 f2719 1"/>
              <a:gd name="f5882" fmla="*/ f4853 f2718 1"/>
              <a:gd name="f5883" fmla="*/ f4854 f2719 1"/>
              <a:gd name="f5884" fmla="*/ f4855 f2718 1"/>
              <a:gd name="f5885" fmla="*/ f4856 f2719 1"/>
              <a:gd name="f5886" fmla="*/ f4857 f2718 1"/>
              <a:gd name="f5887" fmla="*/ f4858 f2719 1"/>
              <a:gd name="f5888" fmla="*/ f4859 f2718 1"/>
              <a:gd name="f5889" fmla="*/ f4860 f2719 1"/>
              <a:gd name="f5890" fmla="*/ f4861 f2718 1"/>
              <a:gd name="f5891" fmla="*/ f4862 f2719 1"/>
              <a:gd name="f5892" fmla="*/ f4863 f2718 1"/>
              <a:gd name="f5893" fmla="*/ f4864 f2719 1"/>
              <a:gd name="f5894" fmla="*/ f4865 f2718 1"/>
              <a:gd name="f5895" fmla="*/ f4866 f2719 1"/>
              <a:gd name="f5896" fmla="*/ f4867 f2718 1"/>
              <a:gd name="f5897" fmla="*/ f4868 f2719 1"/>
              <a:gd name="f5898" fmla="*/ f4869 f2718 1"/>
              <a:gd name="f5899" fmla="*/ f4870 f2718 1"/>
              <a:gd name="f5900" fmla="*/ f4871 f2719 1"/>
              <a:gd name="f5901" fmla="*/ f4872 f2718 1"/>
              <a:gd name="f5902" fmla="*/ f4873 f2719 1"/>
              <a:gd name="f5903" fmla="*/ f4874 f2718 1"/>
              <a:gd name="f5904" fmla="*/ f4875 f2719 1"/>
              <a:gd name="f5905" fmla="*/ f4876 f2718 1"/>
              <a:gd name="f5906" fmla="*/ f4877 f2719 1"/>
              <a:gd name="f5907" fmla="*/ f4878 f2718 1"/>
              <a:gd name="f5908" fmla="*/ f4879 f2719 1"/>
              <a:gd name="f5909" fmla="*/ f4880 f2718 1"/>
              <a:gd name="f5910" fmla="*/ f4881 f2719 1"/>
              <a:gd name="f5911" fmla="*/ f4882 f2718 1"/>
              <a:gd name="f5912" fmla="*/ f4883 f2719 1"/>
              <a:gd name="f5913" fmla="*/ f4884 f2718 1"/>
              <a:gd name="f5914" fmla="*/ f4885 f2719 1"/>
              <a:gd name="f5915" fmla="*/ f4886 f2718 1"/>
              <a:gd name="f5916" fmla="*/ f4887 f2719 1"/>
              <a:gd name="f5917" fmla="*/ f4888 f2718 1"/>
              <a:gd name="f5918" fmla="*/ f4889 f2719 1"/>
              <a:gd name="f5919" fmla="*/ f4890 f2718 1"/>
              <a:gd name="f5920" fmla="*/ f4891 f2719 1"/>
              <a:gd name="f5921" fmla="*/ f4892 f2718 1"/>
              <a:gd name="f5922" fmla="*/ f4893 f2719 1"/>
              <a:gd name="f5923" fmla="*/ f4894 f2718 1"/>
              <a:gd name="f5924" fmla="*/ f4895 f2719 1"/>
              <a:gd name="f5925" fmla="*/ f4896 f2718 1"/>
              <a:gd name="f5926" fmla="*/ f4897 f2719 1"/>
              <a:gd name="f5927" fmla="*/ f4898 f2718 1"/>
              <a:gd name="f5928" fmla="*/ f4899 f2719 1"/>
              <a:gd name="f5929" fmla="*/ f4900 f2718 1"/>
              <a:gd name="f5930" fmla="*/ f4901 f2719 1"/>
              <a:gd name="f5931" fmla="*/ f4902 f2718 1"/>
              <a:gd name="f5932" fmla="*/ f4903 f2719 1"/>
              <a:gd name="f5933" fmla="*/ f4904 f2718 1"/>
              <a:gd name="f5934" fmla="*/ f4905 f2719 1"/>
              <a:gd name="f5935" fmla="*/ f4906 f2718 1"/>
              <a:gd name="f5936" fmla="*/ f4907 f2719 1"/>
              <a:gd name="f5937" fmla="*/ f4908 f2718 1"/>
              <a:gd name="f5938" fmla="*/ f4909 f2719 1"/>
              <a:gd name="f5939" fmla="*/ f4910 f2718 1"/>
              <a:gd name="f5940" fmla="*/ f4911 f2719 1"/>
              <a:gd name="f5941" fmla="*/ f4912 f2718 1"/>
              <a:gd name="f5942" fmla="*/ f4913 f2719 1"/>
              <a:gd name="f5943" fmla="*/ f4914 f2718 1"/>
              <a:gd name="f5944" fmla="*/ f4915 f2719 1"/>
              <a:gd name="f5945" fmla="*/ f4916 f2719 1"/>
              <a:gd name="f5946" fmla="*/ f4917 f2718 1"/>
              <a:gd name="f5947" fmla="*/ f4918 f2719 1"/>
              <a:gd name="f5948" fmla="*/ f4919 f2718 1"/>
              <a:gd name="f5949" fmla="*/ f4920 f2719 1"/>
              <a:gd name="f5950" fmla="*/ f4921 f2719 1"/>
              <a:gd name="f5951" fmla="*/ f4922 f2718 1"/>
              <a:gd name="f5952" fmla="*/ f4923 f2719 1"/>
              <a:gd name="f5953" fmla="*/ f4924 f2718 1"/>
              <a:gd name="f5954" fmla="*/ f4925 f2719 1"/>
              <a:gd name="f5955" fmla="*/ f4926 f2718 1"/>
              <a:gd name="f5956" fmla="*/ f4927 f2719 1"/>
              <a:gd name="f5957" fmla="*/ f4928 f2718 1"/>
              <a:gd name="f5958" fmla="*/ f4929 f2719 1"/>
              <a:gd name="f5959" fmla="*/ f4930 f2718 1"/>
              <a:gd name="f5960" fmla="*/ f4931 f2719 1"/>
              <a:gd name="f5961" fmla="*/ f4932 f2718 1"/>
              <a:gd name="f5962" fmla="*/ f4933 f2719 1"/>
              <a:gd name="f5963" fmla="*/ f4934 f2718 1"/>
              <a:gd name="f5964" fmla="*/ f4935 f2719 1"/>
              <a:gd name="f5965" fmla="*/ f4936 f2718 1"/>
              <a:gd name="f5966" fmla="*/ f4937 f2719 1"/>
              <a:gd name="f5967" fmla="*/ f4938 f2718 1"/>
              <a:gd name="f5968" fmla="*/ f4939 f2719 1"/>
              <a:gd name="f5969" fmla="*/ f4940 f2718 1"/>
              <a:gd name="f5970" fmla="*/ f4941 f2719 1"/>
              <a:gd name="f5971" fmla="*/ f4942 f2718 1"/>
              <a:gd name="f5972" fmla="*/ f4943 f2719 1"/>
              <a:gd name="f5973" fmla="*/ f4944 f2718 1"/>
              <a:gd name="f5974" fmla="*/ f4945 f2719 1"/>
              <a:gd name="f5975" fmla="*/ f4946 f2718 1"/>
              <a:gd name="f5976" fmla="*/ f4947 f2719 1"/>
              <a:gd name="f5977" fmla="*/ f4948 f2718 1"/>
              <a:gd name="f5978" fmla="*/ f4949 f2719 1"/>
              <a:gd name="f5979" fmla="*/ f4950 f2718 1"/>
              <a:gd name="f5980" fmla="*/ f4951 f2719 1"/>
              <a:gd name="f5981" fmla="*/ f4952 f2718 1"/>
              <a:gd name="f5982" fmla="*/ f4953 f2719 1"/>
              <a:gd name="f5983" fmla="*/ f4954 f2718 1"/>
              <a:gd name="f5984" fmla="*/ f4955 f2719 1"/>
              <a:gd name="f5985" fmla="*/ f4956 f2718 1"/>
              <a:gd name="f5986" fmla="*/ f4957 f2719 1"/>
              <a:gd name="f5987" fmla="*/ f4958 f2718 1"/>
              <a:gd name="f5988" fmla="*/ f4959 f2719 1"/>
              <a:gd name="f5989" fmla="*/ f4960 f2718 1"/>
              <a:gd name="f5990" fmla="*/ f4961 f2719 1"/>
              <a:gd name="f5991" fmla="*/ f4962 f2718 1"/>
              <a:gd name="f5992" fmla="*/ f4963 f2719 1"/>
              <a:gd name="f5993" fmla="*/ f4964 f2718 1"/>
              <a:gd name="f5994" fmla="*/ f4965 f2719 1"/>
              <a:gd name="f5995" fmla="*/ f4966 f2718 1"/>
              <a:gd name="f5996" fmla="*/ f4967 f2719 1"/>
              <a:gd name="f5997" fmla="*/ f4968 f2718 1"/>
              <a:gd name="f5998" fmla="*/ f4969 f2719 1"/>
              <a:gd name="f5999" fmla="*/ f4970 f2718 1"/>
              <a:gd name="f6000" fmla="*/ f4971 f2718 1"/>
              <a:gd name="f6001" fmla="*/ f4972 f2719 1"/>
              <a:gd name="f6002" fmla="*/ f4973 f2718 1"/>
              <a:gd name="f6003" fmla="*/ f4974 f2719 1"/>
              <a:gd name="f6004" fmla="*/ f4975 f2718 1"/>
              <a:gd name="f6005" fmla="*/ f4976 f2719 1"/>
              <a:gd name="f6006" fmla="*/ f4977 f2718 1"/>
              <a:gd name="f6007" fmla="*/ f4978 f2719 1"/>
              <a:gd name="f6008" fmla="*/ f4979 f2719 1"/>
              <a:gd name="f6009" fmla="*/ f4980 f2718 1"/>
              <a:gd name="f6010" fmla="*/ f4981 f2719 1"/>
              <a:gd name="f6011" fmla="*/ f4982 f2718 1"/>
              <a:gd name="f6012" fmla="*/ f4983 f2719 1"/>
              <a:gd name="f6013" fmla="*/ f4984 f2718 1"/>
              <a:gd name="f6014" fmla="*/ f4985 f2719 1"/>
              <a:gd name="f6015" fmla="*/ f4986 f2719 1"/>
              <a:gd name="f6016" fmla="*/ f4987 f2718 1"/>
              <a:gd name="f6017" fmla="*/ f4988 f2719 1"/>
              <a:gd name="f6018" fmla="*/ f4989 f2718 1"/>
              <a:gd name="f6019" fmla="*/ f4990 f2719 1"/>
              <a:gd name="f6020" fmla="*/ f4991 f2718 1"/>
              <a:gd name="f6021" fmla="*/ f4992 f2719 1"/>
              <a:gd name="f6022" fmla="*/ f4993 f2718 1"/>
              <a:gd name="f6023" fmla="*/ f4994 f2719 1"/>
              <a:gd name="f6024" fmla="*/ f4995 f2718 1"/>
              <a:gd name="f6025" fmla="*/ f4996 f2719 1"/>
              <a:gd name="f6026" fmla="*/ f4997 f2718 1"/>
              <a:gd name="f6027" fmla="*/ f4998 f2719 1"/>
              <a:gd name="f6028" fmla="*/ f4999 f2718 1"/>
              <a:gd name="f6029" fmla="*/ f5000 f2719 1"/>
              <a:gd name="f6030" fmla="*/ f5001 f2718 1"/>
              <a:gd name="f6031" fmla="*/ f5002 f2719 1"/>
              <a:gd name="f6032" fmla="*/ f5003 f2718 1"/>
              <a:gd name="f6033" fmla="*/ f5004 f2719 1"/>
              <a:gd name="f6034" fmla="*/ f5005 f2718 1"/>
              <a:gd name="f6035" fmla="*/ f5006 f2719 1"/>
              <a:gd name="f6036" fmla="*/ f5007 f2718 1"/>
              <a:gd name="f6037" fmla="*/ f5008 f2719 1"/>
              <a:gd name="f6038" fmla="*/ f5009 f2718 1"/>
              <a:gd name="f6039" fmla="*/ f5010 f2719 1"/>
              <a:gd name="f6040" fmla="*/ f5011 f2718 1"/>
              <a:gd name="f6041" fmla="*/ f5012 f2719 1"/>
              <a:gd name="f6042" fmla="*/ f5013 f2718 1"/>
              <a:gd name="f6043" fmla="*/ f5014 f2719 1"/>
              <a:gd name="f6044" fmla="*/ f5015 f2718 1"/>
              <a:gd name="f6045" fmla="*/ f5016 f2719 1"/>
              <a:gd name="f6046" fmla="*/ f5017 f2718 1"/>
              <a:gd name="f6047" fmla="*/ f5018 f2719 1"/>
              <a:gd name="f6048" fmla="*/ f5019 f2718 1"/>
              <a:gd name="f6049" fmla="*/ f5020 f2719 1"/>
              <a:gd name="f6050" fmla="*/ f5021 f2718 1"/>
              <a:gd name="f6051" fmla="*/ f5022 f2719 1"/>
              <a:gd name="f6052" fmla="*/ f5023 f2718 1"/>
              <a:gd name="f6053" fmla="*/ f5024 f2719 1"/>
              <a:gd name="f6054" fmla="*/ f5025 f2718 1"/>
              <a:gd name="f6055" fmla="*/ f5026 f2719 1"/>
              <a:gd name="f6056" fmla="*/ f5027 f2718 1"/>
              <a:gd name="f6057" fmla="*/ f5028 f2719 1"/>
              <a:gd name="f6058" fmla="*/ f5029 f2718 1"/>
              <a:gd name="f6059" fmla="*/ f5030 f2719 1"/>
              <a:gd name="f6060" fmla="*/ f5031 f2718 1"/>
              <a:gd name="f6061" fmla="*/ f5032 f2719 1"/>
              <a:gd name="f6062" fmla="*/ f5033 f2718 1"/>
              <a:gd name="f6063" fmla="*/ f5034 f2719 1"/>
              <a:gd name="f6064" fmla="*/ f5035 f2718 1"/>
              <a:gd name="f6065" fmla="*/ f5036 f2719 1"/>
              <a:gd name="f6066" fmla="*/ f5037 f2718 1"/>
              <a:gd name="f6067" fmla="*/ f5038 f2719 1"/>
              <a:gd name="f6068" fmla="*/ f5039 f2719 1"/>
              <a:gd name="f6069" fmla="*/ f5040 f2718 1"/>
              <a:gd name="f6070" fmla="*/ f5041 f2719 1"/>
              <a:gd name="f6071" fmla="*/ f5042 f2718 1"/>
              <a:gd name="f6072" fmla="*/ f5043 f2719 1"/>
              <a:gd name="f6073" fmla="*/ f5044 f2718 1"/>
              <a:gd name="f6074" fmla="*/ f5045 f2719 1"/>
              <a:gd name="f6075" fmla="*/ f5046 f2718 1"/>
              <a:gd name="f6076" fmla="*/ f5047 f2719 1"/>
              <a:gd name="f6077" fmla="*/ f5048 f2718 1"/>
              <a:gd name="f6078" fmla="*/ f5049 f2719 1"/>
              <a:gd name="f6079" fmla="*/ f5050 f2718 1"/>
              <a:gd name="f6080" fmla="*/ f5051 f2719 1"/>
              <a:gd name="f6081" fmla="*/ f5052 f2718 1"/>
              <a:gd name="f6082" fmla="*/ f5053 f2719 1"/>
              <a:gd name="f6083" fmla="*/ f5054 f2718 1"/>
              <a:gd name="f6084" fmla="*/ f5055 f2719 1"/>
              <a:gd name="f6085" fmla="*/ f5056 f2718 1"/>
              <a:gd name="f6086" fmla="*/ f5057 f2719 1"/>
              <a:gd name="f6087" fmla="*/ f5058 f2718 1"/>
              <a:gd name="f6088" fmla="*/ f5059 f2719 1"/>
              <a:gd name="f6089" fmla="*/ f5060 f2718 1"/>
              <a:gd name="f6090" fmla="*/ f5061 f2719 1"/>
              <a:gd name="f6091" fmla="*/ f5062 f2718 1"/>
              <a:gd name="f6092" fmla="*/ f5063 f2719 1"/>
              <a:gd name="f6093" fmla="*/ f5064 f2718 1"/>
              <a:gd name="f6094" fmla="*/ f5065 f2719 1"/>
              <a:gd name="f6095" fmla="*/ f5066 f2718 1"/>
              <a:gd name="f6096" fmla="*/ f5067 f2719 1"/>
              <a:gd name="f6097" fmla="*/ f5068 f2718 1"/>
              <a:gd name="f6098" fmla="*/ f5069 f2719 1"/>
              <a:gd name="f6099" fmla="*/ f5070 f2718 1"/>
              <a:gd name="f6100" fmla="*/ f5071 f2719 1"/>
              <a:gd name="f6101" fmla="*/ f5072 f2718 1"/>
              <a:gd name="f6102" fmla="*/ f5073 f2719 1"/>
              <a:gd name="f6103" fmla="*/ f5074 f2718 1"/>
              <a:gd name="f6104" fmla="*/ f5075 f2719 1"/>
              <a:gd name="f6105" fmla="*/ f5076 f2718 1"/>
              <a:gd name="f6106" fmla="*/ f5077 f2719 1"/>
              <a:gd name="f6107" fmla="*/ f5078 f2718 1"/>
              <a:gd name="f6108" fmla="*/ f5079 f2719 1"/>
              <a:gd name="f6109" fmla="*/ f5080 f2718 1"/>
              <a:gd name="f6110" fmla="*/ f5081 f2719 1"/>
              <a:gd name="f6111" fmla="*/ f5082 f2719 1"/>
              <a:gd name="f6112" fmla="*/ f5083 f2718 1"/>
              <a:gd name="f6113" fmla="*/ f5084 f2719 1"/>
              <a:gd name="f6114" fmla="*/ f5085 f2718 1"/>
              <a:gd name="f6115" fmla="*/ f5086 f2719 1"/>
              <a:gd name="f6116" fmla="*/ f5087 f2718 1"/>
              <a:gd name="f6117" fmla="*/ f5088 f2719 1"/>
              <a:gd name="f6118" fmla="*/ f5089 f2718 1"/>
              <a:gd name="f6119" fmla="*/ f5090 f2719 1"/>
              <a:gd name="f6120" fmla="*/ f5091 f2718 1"/>
              <a:gd name="f6121" fmla="*/ f5092 f2719 1"/>
              <a:gd name="f6122" fmla="*/ f5093 f2718 1"/>
              <a:gd name="f6123" fmla="*/ f5094 f2719 1"/>
              <a:gd name="f6124" fmla="*/ f5095 f2718 1"/>
              <a:gd name="f6125" fmla="*/ f5096 f2719 1"/>
              <a:gd name="f6126" fmla="*/ f5097 f2718 1"/>
              <a:gd name="f6127" fmla="*/ f5098 f2719 1"/>
              <a:gd name="f6128" fmla="*/ f5099 f2718 1"/>
              <a:gd name="f6129" fmla="*/ f5100 f2719 1"/>
              <a:gd name="f6130" fmla="*/ f5101 f2718 1"/>
              <a:gd name="f6131" fmla="*/ f5102 f2719 1"/>
              <a:gd name="f6132" fmla="*/ f5103 f2718 1"/>
              <a:gd name="f6133" fmla="*/ f5104 f2719 1"/>
              <a:gd name="f6134" fmla="*/ f5105 f2718 1"/>
              <a:gd name="f6135" fmla="*/ f5106 f2719 1"/>
              <a:gd name="f6136" fmla="*/ f5107 f2718 1"/>
              <a:gd name="f6137" fmla="*/ f5108 f2719 1"/>
              <a:gd name="f6138" fmla="*/ f5109 f2718 1"/>
              <a:gd name="f6139" fmla="*/ f5110 f2719 1"/>
              <a:gd name="f6140" fmla="*/ f5111 f2718 1"/>
              <a:gd name="f6141" fmla="*/ f5112 f2719 1"/>
              <a:gd name="f6142" fmla="*/ f5113 f2719 1"/>
              <a:gd name="f6143" fmla="*/ f5114 f2718 1"/>
              <a:gd name="f6144" fmla="*/ f5115 f2719 1"/>
              <a:gd name="f6145" fmla="*/ f5116 f2718 1"/>
              <a:gd name="f6146" fmla="*/ f5117 f2719 1"/>
              <a:gd name="f6147" fmla="*/ f5118 f2718 1"/>
              <a:gd name="f6148" fmla="*/ f5119 f2719 1"/>
              <a:gd name="f6149" fmla="*/ f5120 f2718 1"/>
              <a:gd name="f6150" fmla="*/ f5121 f2719 1"/>
              <a:gd name="f6151" fmla="*/ f5122 f2718 1"/>
              <a:gd name="f6152" fmla="*/ f5123 f2719 1"/>
              <a:gd name="f6153" fmla="*/ f5124 f2718 1"/>
              <a:gd name="f6154" fmla="*/ f5125 f2719 1"/>
              <a:gd name="f6155" fmla="*/ f5126 f2718 1"/>
              <a:gd name="f6156" fmla="*/ f5127 f2719 1"/>
              <a:gd name="f6157" fmla="*/ f5128 f2718 1"/>
              <a:gd name="f6158" fmla="*/ f5129 f2719 1"/>
              <a:gd name="f6159" fmla="*/ f5130 f2718 1"/>
              <a:gd name="f6160" fmla="*/ f5131 f2719 1"/>
              <a:gd name="f6161" fmla="*/ f5132 f2718 1"/>
              <a:gd name="f6162" fmla="*/ f5133 f2719 1"/>
              <a:gd name="f6163" fmla="*/ f5134 f2718 1"/>
              <a:gd name="f6164" fmla="*/ f5135 f2718 1"/>
              <a:gd name="f6165" fmla="*/ f5136 f2719 1"/>
              <a:gd name="f6166" fmla="*/ f5137 f2718 1"/>
              <a:gd name="f6167" fmla="*/ f5138 f2719 1"/>
              <a:gd name="f6168" fmla="*/ f5139 f2718 1"/>
              <a:gd name="f6169" fmla="*/ f5140 f2719 1"/>
              <a:gd name="f6170" fmla="*/ f5141 f2718 1"/>
              <a:gd name="f6171" fmla="*/ f5142 f2719 1"/>
              <a:gd name="f6172" fmla="*/ f5143 f2718 1"/>
              <a:gd name="f6173" fmla="*/ f5144 f2718 1"/>
              <a:gd name="f6174" fmla="*/ f5145 f2719 1"/>
              <a:gd name="f6175" fmla="*/ f5146 f2718 1"/>
              <a:gd name="f6176" fmla="*/ f5147 f2719 1"/>
              <a:gd name="f6177" fmla="*/ f5148 f2718 1"/>
              <a:gd name="f6178" fmla="*/ f5149 f2719 1"/>
              <a:gd name="f6179" fmla="*/ f5150 f2718 1"/>
              <a:gd name="f6180" fmla="*/ f5151 f2719 1"/>
              <a:gd name="f6181" fmla="*/ f5152 f2718 1"/>
              <a:gd name="f6182" fmla="*/ f5153 f2719 1"/>
              <a:gd name="f6183" fmla="*/ f5154 f2718 1"/>
              <a:gd name="f6184" fmla="*/ f5155 f2719 1"/>
              <a:gd name="f6185" fmla="*/ f5156 f2718 1"/>
              <a:gd name="f6186" fmla="*/ f5157 f2719 1"/>
              <a:gd name="f6187" fmla="*/ f5158 f2718 1"/>
              <a:gd name="f6188" fmla="*/ f5159 f2719 1"/>
              <a:gd name="f6189" fmla="*/ f5160 f2718 1"/>
              <a:gd name="f6190" fmla="*/ f5161 f2719 1"/>
              <a:gd name="f6191" fmla="*/ f5162 f2718 1"/>
              <a:gd name="f6192" fmla="*/ f5163 f2719 1"/>
              <a:gd name="f6193" fmla="*/ f5164 f2718 1"/>
              <a:gd name="f6194" fmla="*/ f5165 f2719 1"/>
              <a:gd name="f6195" fmla="*/ f5166 f2718 1"/>
              <a:gd name="f6196" fmla="*/ f5167 f2719 1"/>
              <a:gd name="f6197" fmla="*/ f5168 f2718 1"/>
              <a:gd name="f6198" fmla="*/ f5169 f2719 1"/>
              <a:gd name="f6199" fmla="*/ f5170 f2718 1"/>
              <a:gd name="f6200" fmla="*/ f5171 f2719 1"/>
              <a:gd name="f6201" fmla="*/ f5172 f2718 1"/>
              <a:gd name="f6202" fmla="*/ f5173 f2719 1"/>
              <a:gd name="f6203" fmla="*/ f5174 f2718 1"/>
              <a:gd name="f6204" fmla="*/ f5175 f2719 1"/>
              <a:gd name="f6205" fmla="*/ f5176 f2718 1"/>
              <a:gd name="f6206" fmla="*/ f5177 f2719 1"/>
              <a:gd name="f6207" fmla="*/ f5178 f2718 1"/>
              <a:gd name="f6208" fmla="*/ f5179 f2719 1"/>
              <a:gd name="f6209" fmla="*/ f5180 f2718 1"/>
              <a:gd name="f6210" fmla="*/ f5181 f2719 1"/>
              <a:gd name="f6211" fmla="*/ f5182 f2718 1"/>
              <a:gd name="f6212" fmla="*/ f5183 f2719 1"/>
              <a:gd name="f6213" fmla="*/ f5184 f2718 1"/>
              <a:gd name="f6214" fmla="*/ f5185 f2719 1"/>
              <a:gd name="f6215" fmla="*/ f5186 f2718 1"/>
              <a:gd name="f6216" fmla="*/ f5187 f2719 1"/>
              <a:gd name="f6217" fmla="*/ f5188 f2718 1"/>
              <a:gd name="f6218" fmla="*/ f5189 f2719 1"/>
              <a:gd name="f6219" fmla="*/ f5190 f2718 1"/>
              <a:gd name="f6220" fmla="*/ f5191 f2719 1"/>
              <a:gd name="f6221" fmla="*/ f5192 f2719 1"/>
              <a:gd name="f6222" fmla="*/ f5193 f2718 1"/>
              <a:gd name="f6223" fmla="*/ f5194 f2719 1"/>
              <a:gd name="f6224" fmla="*/ f5195 f2718 1"/>
              <a:gd name="f6225" fmla="*/ f5196 f2719 1"/>
              <a:gd name="f6226" fmla="*/ f5197 f2718 1"/>
              <a:gd name="f6227" fmla="*/ f5198 f2719 1"/>
              <a:gd name="f6228" fmla="*/ f5199 f2718 1"/>
              <a:gd name="f6229" fmla="*/ f5200 f2719 1"/>
              <a:gd name="f6230" fmla="*/ f5201 f2718 1"/>
              <a:gd name="f6231" fmla="*/ f5202 f2719 1"/>
              <a:gd name="f6232" fmla="*/ f5203 f2718 1"/>
              <a:gd name="f6233" fmla="*/ f5204 f2719 1"/>
              <a:gd name="f6234" fmla="*/ f5205 f2719 1"/>
              <a:gd name="f6235" fmla="*/ f5206 f2718 1"/>
              <a:gd name="f6236" fmla="*/ f5207 f2719 1"/>
              <a:gd name="f6237" fmla="*/ f5208 f2718 1"/>
              <a:gd name="f6238" fmla="*/ f5209 f2719 1"/>
              <a:gd name="f6239" fmla="*/ f5210 f2718 1"/>
              <a:gd name="f6240" fmla="*/ f5211 f2719 1"/>
              <a:gd name="f6241" fmla="*/ f5212 f2718 1"/>
              <a:gd name="f6242" fmla="*/ f5213 f2719 1"/>
              <a:gd name="f6243" fmla="*/ f5214 f2718 1"/>
              <a:gd name="f6244" fmla="*/ f5215 f2719 1"/>
              <a:gd name="f6245" fmla="*/ f5216 f2718 1"/>
              <a:gd name="f6246" fmla="*/ f5217 f2719 1"/>
              <a:gd name="f6247" fmla="*/ f5218 f2718 1"/>
              <a:gd name="f6248" fmla="*/ f5219 f2719 1"/>
              <a:gd name="f6249" fmla="*/ f5220 f2718 1"/>
              <a:gd name="f6250" fmla="*/ f5221 f2719 1"/>
              <a:gd name="f6251" fmla="*/ f5222 f2718 1"/>
              <a:gd name="f6252" fmla="*/ f5223 f2719 1"/>
              <a:gd name="f6253" fmla="*/ f5224 f2718 1"/>
              <a:gd name="f6254" fmla="*/ f5225 f2719 1"/>
              <a:gd name="f6255" fmla="*/ f5226 f2718 1"/>
              <a:gd name="f6256" fmla="*/ f5227 f2719 1"/>
              <a:gd name="f6257" fmla="*/ f5228 f2718 1"/>
              <a:gd name="f6258" fmla="*/ f5229 f2719 1"/>
              <a:gd name="f6259" fmla="*/ f5230 f2718 1"/>
              <a:gd name="f6260" fmla="*/ f5231 f2719 1"/>
              <a:gd name="f6261" fmla="*/ f5232 f2718 1"/>
              <a:gd name="f6262" fmla="*/ f5233 f2719 1"/>
              <a:gd name="f6263" fmla="*/ f5234 f2718 1"/>
              <a:gd name="f6264" fmla="*/ f5235 f2719 1"/>
              <a:gd name="f6265" fmla="*/ f5236 f2718 1"/>
              <a:gd name="f6266" fmla="*/ f5237 f2719 1"/>
              <a:gd name="f6267" fmla="*/ f5238 f2718 1"/>
              <a:gd name="f6268" fmla="*/ f5239 f2719 1"/>
              <a:gd name="f6269" fmla="*/ f5240 f2718 1"/>
              <a:gd name="f6270" fmla="*/ f5241 f2718 1"/>
              <a:gd name="f6271" fmla="*/ f5242 f2719 1"/>
              <a:gd name="f6272" fmla="*/ f5243 f2718 1"/>
              <a:gd name="f6273" fmla="*/ f5244 f2719 1"/>
              <a:gd name="f6274" fmla="*/ f5245 f2718 1"/>
              <a:gd name="f6275" fmla="*/ f5246 f2719 1"/>
              <a:gd name="f6276" fmla="*/ f5247 f2718 1"/>
              <a:gd name="f6277" fmla="*/ f5248 f2719 1"/>
              <a:gd name="f6278" fmla="*/ f5249 f2718 1"/>
              <a:gd name="f6279" fmla="*/ f5250 f2719 1"/>
              <a:gd name="f6280" fmla="*/ f5251 f2718 1"/>
              <a:gd name="f6281" fmla="*/ f5252 f2719 1"/>
              <a:gd name="f6282" fmla="*/ f5253 f2718 1"/>
              <a:gd name="f6283" fmla="*/ f5254 f2719 1"/>
              <a:gd name="f6284" fmla="*/ f5255 f2718 1"/>
              <a:gd name="f6285" fmla="*/ f5256 f2719 1"/>
              <a:gd name="f6286" fmla="*/ f5257 f2718 1"/>
              <a:gd name="f6287" fmla="*/ f5258 f2719 1"/>
              <a:gd name="f6288" fmla="*/ f5259 f2718 1"/>
              <a:gd name="f6289" fmla="*/ f5260 f2719 1"/>
              <a:gd name="f6290" fmla="*/ f5261 f2718 1"/>
              <a:gd name="f6291" fmla="*/ f5262 f2719 1"/>
              <a:gd name="f6292" fmla="*/ f5263 f2718 1"/>
              <a:gd name="f6293" fmla="*/ f5264 f2719 1"/>
              <a:gd name="f6294" fmla="*/ f5265 f2718 1"/>
              <a:gd name="f6295" fmla="*/ f5266 f2719 1"/>
              <a:gd name="f6296" fmla="*/ f5267 f2718 1"/>
              <a:gd name="f6297" fmla="*/ f5268 f2719 1"/>
              <a:gd name="f6298" fmla="*/ f5269 f2718 1"/>
              <a:gd name="f6299" fmla="*/ f5270 f2719 1"/>
              <a:gd name="f6300" fmla="*/ f5271 f2718 1"/>
              <a:gd name="f6301" fmla="*/ f5272 f2719 1"/>
              <a:gd name="f6302" fmla="*/ f5273 f2718 1"/>
              <a:gd name="f6303" fmla="*/ f5274 f2719 1"/>
              <a:gd name="f6304" fmla="*/ f5275 f2718 1"/>
              <a:gd name="f6305" fmla="*/ f5276 f2719 1"/>
              <a:gd name="f6306" fmla="*/ f5277 f2718 1"/>
              <a:gd name="f6307" fmla="*/ f5278 f2719 1"/>
              <a:gd name="f6308" fmla="*/ f5279 f2718 1"/>
              <a:gd name="f6309" fmla="*/ f5280 f2719 1"/>
              <a:gd name="f6310" fmla="*/ f5281 f2718 1"/>
              <a:gd name="f6311" fmla="*/ f5282 f2719 1"/>
              <a:gd name="f6312" fmla="*/ f5283 f2718 1"/>
              <a:gd name="f6313" fmla="*/ f5284 f2719 1"/>
              <a:gd name="f6314" fmla="*/ f5285 f2718 1"/>
              <a:gd name="f6315" fmla="*/ f5286 f2719 1"/>
              <a:gd name="f6316" fmla="*/ f5287 f2718 1"/>
              <a:gd name="f6317" fmla="*/ f5288 f2719 1"/>
              <a:gd name="f6318" fmla="*/ f5289 f2718 1"/>
              <a:gd name="f6319" fmla="*/ f5290 f2719 1"/>
              <a:gd name="f6320" fmla="*/ f5291 f2718 1"/>
              <a:gd name="f6321" fmla="*/ f5292 f2719 1"/>
              <a:gd name="f6322" fmla="*/ f5293 f2718 1"/>
              <a:gd name="f6323" fmla="*/ f5294 f2719 1"/>
              <a:gd name="f6324" fmla="*/ f5295 f2718 1"/>
              <a:gd name="f6325" fmla="*/ f5296 f2719 1"/>
              <a:gd name="f6326" fmla="*/ f5297 f2718 1"/>
              <a:gd name="f6327" fmla="*/ f5298 f2719 1"/>
              <a:gd name="f6328" fmla="*/ f5299 f2718 1"/>
              <a:gd name="f6329" fmla="*/ f5300 f2719 1"/>
              <a:gd name="f6330" fmla="*/ f5301 f2718 1"/>
              <a:gd name="f6331" fmla="*/ f5302 f2719 1"/>
              <a:gd name="f6332" fmla="*/ f5303 f2718 1"/>
              <a:gd name="f6333" fmla="*/ f5304 f2719 1"/>
              <a:gd name="f6334" fmla="*/ f5305 f2718 1"/>
              <a:gd name="f6335" fmla="*/ f5306 f2719 1"/>
              <a:gd name="f6336" fmla="*/ f5307 f2719 1"/>
              <a:gd name="f6337" fmla="*/ f5308 f2718 1"/>
              <a:gd name="f6338" fmla="*/ f5309 f2719 1"/>
              <a:gd name="f6339" fmla="*/ f5310 f2718 1"/>
              <a:gd name="f6340" fmla="*/ f5311 f2719 1"/>
              <a:gd name="f6341" fmla="*/ f5312 f2718 1"/>
              <a:gd name="f6342" fmla="*/ f5313 f2719 1"/>
              <a:gd name="f6343" fmla="*/ f5314 f2718 1"/>
              <a:gd name="f6344" fmla="*/ f5315 f2719 1"/>
              <a:gd name="f6345" fmla="*/ f5316 f2718 1"/>
              <a:gd name="f6346" fmla="*/ f5317 f2719 1"/>
              <a:gd name="f6347" fmla="*/ f5318 f2719 1"/>
              <a:gd name="f6348" fmla="*/ f5319 f2718 1"/>
              <a:gd name="f6349" fmla="*/ f5320 f2719 1"/>
              <a:gd name="f6350" fmla="*/ f5321 f2718 1"/>
              <a:gd name="f6351" fmla="*/ f5322 f2719 1"/>
              <a:gd name="f6352" fmla="*/ f5323 f2718 1"/>
              <a:gd name="f6353" fmla="*/ f5324 f2719 1"/>
              <a:gd name="f6354" fmla="*/ f5325 f2718 1"/>
              <a:gd name="f6355" fmla="*/ f5326 f2719 1"/>
              <a:gd name="f6356" fmla="*/ f5327 f2718 1"/>
              <a:gd name="f6357" fmla="*/ f5328 f2719 1"/>
              <a:gd name="f6358" fmla="*/ f5329 f2718 1"/>
              <a:gd name="f6359" fmla="*/ f5330 f2719 1"/>
              <a:gd name="f6360" fmla="*/ f5331 f2718 1"/>
              <a:gd name="f6361" fmla="*/ f5332 f2719 1"/>
              <a:gd name="f6362" fmla="*/ f5333 f2718 1"/>
              <a:gd name="f6363" fmla="*/ f5334 f2719 1"/>
              <a:gd name="f6364" fmla="*/ f5335 f2718 1"/>
              <a:gd name="f6365" fmla="*/ f5336 f2719 1"/>
              <a:gd name="f6366" fmla="*/ f5337 f2718 1"/>
              <a:gd name="f6367" fmla="*/ f5338 f2719 1"/>
              <a:gd name="f6368" fmla="*/ f5339 f2719 1"/>
              <a:gd name="f6369" fmla="*/ f5340 f2718 1"/>
              <a:gd name="f6370" fmla="*/ f5341 f2719 1"/>
              <a:gd name="f6371" fmla="*/ f5342 f2718 1"/>
              <a:gd name="f6372" fmla="*/ f5343 f2719 1"/>
              <a:gd name="f6373" fmla="*/ f5344 f2718 1"/>
              <a:gd name="f6374" fmla="*/ f5345 f2718 1"/>
              <a:gd name="f6375" fmla="*/ f5346 f2719 1"/>
              <a:gd name="f6376" fmla="*/ f5347 f2718 1"/>
              <a:gd name="f6377" fmla="*/ f5348 f2719 1"/>
              <a:gd name="f6378" fmla="*/ f5349 f2718 1"/>
              <a:gd name="f6379" fmla="*/ f5350 f2719 1"/>
              <a:gd name="f6380" fmla="*/ f5351 f2718 1"/>
              <a:gd name="f6381" fmla="*/ f5352 f2719 1"/>
              <a:gd name="f6382" fmla="*/ f5353 f2718 1"/>
              <a:gd name="f6383" fmla="*/ f5354 f2719 1"/>
              <a:gd name="f6384" fmla="*/ f5355 f2718 1"/>
              <a:gd name="f6385" fmla="*/ f5356 f2719 1"/>
              <a:gd name="f6386" fmla="*/ f5357 f2718 1"/>
              <a:gd name="f6387" fmla="*/ f5358 f2719 1"/>
              <a:gd name="f6388" fmla="*/ f5359 f2718 1"/>
              <a:gd name="f6389" fmla="*/ f5360 f2719 1"/>
              <a:gd name="f6390" fmla="*/ f5361 f2718 1"/>
              <a:gd name="f6391" fmla="*/ f5362 f2719 1"/>
              <a:gd name="f6392" fmla="*/ f5363 f2718 1"/>
              <a:gd name="f6393" fmla="*/ f5364 f2719 1"/>
              <a:gd name="f6394" fmla="*/ f5365 f2718 1"/>
              <a:gd name="f6395" fmla="*/ f5366 f2718 1"/>
              <a:gd name="f6396" fmla="*/ f5367 f2719 1"/>
              <a:gd name="f6397" fmla="*/ f5368 f2718 1"/>
              <a:gd name="f6398" fmla="*/ f5369 f2719 1"/>
              <a:gd name="f6399" fmla="*/ f5370 f2718 1"/>
              <a:gd name="f6400" fmla="*/ f5371 f2719 1"/>
              <a:gd name="f6401" fmla="*/ f5372 f2718 1"/>
              <a:gd name="f6402" fmla="*/ f5373 f2719 1"/>
              <a:gd name="f6403" fmla="*/ f5374 f2718 1"/>
              <a:gd name="f6404" fmla="*/ f5375 f2719 1"/>
              <a:gd name="f6405" fmla="*/ f5376 f2718 1"/>
              <a:gd name="f6406" fmla="*/ f5377 f2719 1"/>
              <a:gd name="f6407" fmla="*/ f5378 f2718 1"/>
              <a:gd name="f6408" fmla="*/ f5379 f2719 1"/>
              <a:gd name="f6409" fmla="*/ f5380 f2718 1"/>
              <a:gd name="f6410" fmla="*/ f5381 f2719 1"/>
              <a:gd name="f6411" fmla="*/ f5382 f2719 1"/>
              <a:gd name="f6412" fmla="*/ f5383 f2718 1"/>
              <a:gd name="f6413" fmla="*/ f5384 f2719 1"/>
              <a:gd name="f6414" fmla="*/ f5385 f2718 1"/>
              <a:gd name="f6415" fmla="*/ f5386 f2719 1"/>
              <a:gd name="f6416" fmla="*/ f5387 f2718 1"/>
              <a:gd name="f6417" fmla="*/ f5388 f2719 1"/>
              <a:gd name="f6418" fmla="*/ f5389 f2718 1"/>
              <a:gd name="f6419" fmla="*/ f5390 f2719 1"/>
              <a:gd name="f6420" fmla="*/ f5391 f2718 1"/>
              <a:gd name="f6421" fmla="*/ f5392 f2719 1"/>
              <a:gd name="f6422" fmla="*/ f5393 f2718 1"/>
              <a:gd name="f6423" fmla="*/ f5394 f2719 1"/>
              <a:gd name="f6424" fmla="*/ f5395 f2718 1"/>
              <a:gd name="f6425" fmla="*/ f5396 f2719 1"/>
              <a:gd name="f6426" fmla="*/ f5397 f2718 1"/>
              <a:gd name="f6427" fmla="*/ f5398 f2719 1"/>
              <a:gd name="f6428" fmla="*/ f5399 f2718 1"/>
              <a:gd name="f6429" fmla="*/ f5400 f2719 1"/>
              <a:gd name="f6430" fmla="*/ f5401 f2718 1"/>
              <a:gd name="f6431" fmla="*/ f5402 f2719 1"/>
              <a:gd name="f6432" fmla="*/ f5403 f2718 1"/>
              <a:gd name="f6433" fmla="*/ f5404 f2719 1"/>
              <a:gd name="f6434" fmla="*/ f5405 f2718 1"/>
              <a:gd name="f6435" fmla="*/ f5406 f2719 1"/>
              <a:gd name="f6436" fmla="*/ f5407 f2718 1"/>
              <a:gd name="f6437" fmla="*/ f5408 f2719 1"/>
              <a:gd name="f6438" fmla="*/ f5409 f2718 1"/>
              <a:gd name="f6439" fmla="*/ f5410 f2719 1"/>
              <a:gd name="f6440" fmla="*/ f5411 f2718 1"/>
              <a:gd name="f6441" fmla="*/ f5412 f2719 1"/>
              <a:gd name="f6442" fmla="*/ f5413 f2718 1"/>
              <a:gd name="f6443" fmla="*/ f5414 f2719 1"/>
              <a:gd name="f6444" fmla="*/ f5415 f2718 1"/>
              <a:gd name="f6445" fmla="*/ f5416 f2719 1"/>
              <a:gd name="f6446" fmla="*/ f5417 f2718 1"/>
              <a:gd name="f6447" fmla="*/ f5418 f2719 1"/>
              <a:gd name="f6448" fmla="*/ f5419 f2718 1"/>
              <a:gd name="f6449" fmla="*/ f5420 f2719 1"/>
              <a:gd name="f6450" fmla="*/ f5421 f2718 1"/>
              <a:gd name="f6451" fmla="*/ f5422 f2719 1"/>
              <a:gd name="f6452" fmla="*/ f5423 f2718 1"/>
              <a:gd name="f6453" fmla="*/ f5424 f2719 1"/>
              <a:gd name="f6454" fmla="*/ f5425 f2718 1"/>
              <a:gd name="f6455" fmla="*/ f5426 f2719 1"/>
              <a:gd name="f6456" fmla="*/ f5427 f2718 1"/>
              <a:gd name="f6457" fmla="*/ f5428 f2719 1"/>
              <a:gd name="f6458" fmla="*/ f5429 f2718 1"/>
              <a:gd name="f6459" fmla="*/ f5430 f2719 1"/>
              <a:gd name="f6460" fmla="*/ f5431 f2718 1"/>
              <a:gd name="f6461" fmla="*/ f5432 f2719 1"/>
              <a:gd name="f6462" fmla="*/ f5433 f2718 1"/>
              <a:gd name="f6463" fmla="*/ f5434 f2719 1"/>
              <a:gd name="f6464" fmla="*/ f5435 f2718 1"/>
              <a:gd name="f6465" fmla="*/ f5436 f2719 1"/>
              <a:gd name="f6466" fmla="*/ f5437 f2718 1"/>
              <a:gd name="f6467" fmla="*/ f5438 f2719 1"/>
              <a:gd name="f6468" fmla="*/ f5439 f2718 1"/>
              <a:gd name="f6469" fmla="*/ f5440 f2719 1"/>
              <a:gd name="f6470" fmla="*/ f5441 f2718 1"/>
              <a:gd name="f6471" fmla="*/ f5442 f2719 1"/>
              <a:gd name="f6472" fmla="*/ f5443 f2718 1"/>
              <a:gd name="f6473" fmla="*/ f5444 f2719 1"/>
              <a:gd name="f6474" fmla="*/ f5445 f2718 1"/>
              <a:gd name="f6475" fmla="*/ f5446 f2719 1"/>
              <a:gd name="f6476" fmla="*/ f5447 f2718 1"/>
              <a:gd name="f6477" fmla="*/ f5448 f2719 1"/>
              <a:gd name="f6478" fmla="*/ f5449 f2718 1"/>
              <a:gd name="f6479" fmla="*/ f5450 f2719 1"/>
              <a:gd name="f6480" fmla="*/ f5451 f2718 1"/>
              <a:gd name="f6481" fmla="*/ f5452 f2719 1"/>
              <a:gd name="f6482" fmla="*/ f5453 f2719 1"/>
              <a:gd name="f6483" fmla="*/ f5454 f2718 1"/>
              <a:gd name="f6484" fmla="*/ f5455 f2719 1"/>
              <a:gd name="f6485" fmla="*/ f5456 f2718 1"/>
              <a:gd name="f6486" fmla="*/ f5457 f2719 1"/>
              <a:gd name="f6487" fmla="*/ f5458 f2718 1"/>
              <a:gd name="f6488" fmla="*/ f5459 f2719 1"/>
              <a:gd name="f6489" fmla="*/ f5460 f2718 1"/>
              <a:gd name="f6490" fmla="*/ f5461 f2719 1"/>
              <a:gd name="f6491" fmla="*/ f5462 f2718 1"/>
              <a:gd name="f6492" fmla="*/ f5463 f2719 1"/>
              <a:gd name="f6493" fmla="*/ f5464 f2718 1"/>
              <a:gd name="f6494" fmla="*/ f5465 f2719 1"/>
              <a:gd name="f6495" fmla="*/ f5466 f2718 1"/>
              <a:gd name="f6496" fmla="*/ f5467 f2719 1"/>
              <a:gd name="f6497" fmla="*/ f5468 f2718 1"/>
              <a:gd name="f6498" fmla="*/ f5469 f2719 1"/>
              <a:gd name="f6499" fmla="*/ f5470 f2718 1"/>
              <a:gd name="f6500" fmla="*/ f5471 f2719 1"/>
              <a:gd name="f6501" fmla="*/ f5472 f2718 1"/>
              <a:gd name="f6502" fmla="*/ f5473 f2719 1"/>
              <a:gd name="f6503" fmla="*/ f5474 f2719 1"/>
              <a:gd name="f6504" fmla="*/ f5475 f2718 1"/>
              <a:gd name="f6505" fmla="*/ f5476 f2719 1"/>
              <a:gd name="f6506" fmla="*/ f5477 f2718 1"/>
              <a:gd name="f6507" fmla="*/ f5478 f2719 1"/>
              <a:gd name="f6508" fmla="*/ f5479 f2718 1"/>
              <a:gd name="f6509" fmla="*/ f5480 f2719 1"/>
              <a:gd name="f6510" fmla="*/ f5481 f2718 1"/>
              <a:gd name="f6511" fmla="*/ f5482 f2719 1"/>
              <a:gd name="f6512" fmla="*/ f5483 f2718 1"/>
              <a:gd name="f6513" fmla="*/ f5484 f2719 1"/>
              <a:gd name="f6514" fmla="*/ f5485 f2718 1"/>
              <a:gd name="f6515" fmla="*/ f5486 f2719 1"/>
              <a:gd name="f6516" fmla="*/ f5487 f2718 1"/>
              <a:gd name="f6517" fmla="*/ f5488 f2719 1"/>
              <a:gd name="f6518" fmla="*/ f5489 f2718 1"/>
              <a:gd name="f6519" fmla="*/ f5490 f2719 1"/>
              <a:gd name="f6520" fmla="*/ f5491 f2718 1"/>
              <a:gd name="f6521" fmla="*/ f5492 f2719 1"/>
              <a:gd name="f6522" fmla="*/ f5493 f2718 1"/>
              <a:gd name="f6523" fmla="*/ f5494 f2719 1"/>
              <a:gd name="f6524" fmla="*/ f5495 f2718 1"/>
              <a:gd name="f6525" fmla="*/ f5496 f2719 1"/>
              <a:gd name="f6526" fmla="*/ f5497 f2718 1"/>
              <a:gd name="f6527" fmla="*/ f5498 f2719 1"/>
              <a:gd name="f6528" fmla="*/ f5499 f2718 1"/>
              <a:gd name="f6529" fmla="*/ f5500 f2719 1"/>
              <a:gd name="f6530" fmla="*/ f5501 f2718 1"/>
              <a:gd name="f6531" fmla="*/ f5502 f2719 1"/>
              <a:gd name="f6532" fmla="*/ f5503 f2718 1"/>
              <a:gd name="f6533" fmla="*/ f5504 f2719 1"/>
              <a:gd name="f6534" fmla="*/ f5505 f2718 1"/>
              <a:gd name="f6535" fmla="*/ f5506 f2719 1"/>
              <a:gd name="f6536" fmla="*/ f5507 f2718 1"/>
              <a:gd name="f6537" fmla="*/ f5508 f2719 1"/>
              <a:gd name="f6538" fmla="*/ f5509 f2718 1"/>
              <a:gd name="f6539" fmla="*/ f5510 f2719 1"/>
              <a:gd name="f6540" fmla="*/ f5511 f2718 1"/>
              <a:gd name="f6541" fmla="*/ f5512 f2719 1"/>
              <a:gd name="f6542" fmla="*/ f5513 f2718 1"/>
              <a:gd name="f6543" fmla="*/ f5514 f2718 1"/>
              <a:gd name="f6544" fmla="*/ f5515 f2719 1"/>
              <a:gd name="f6545" fmla="*/ f5516 f2718 1"/>
              <a:gd name="f6546" fmla="*/ f5517 f2719 1"/>
              <a:gd name="f6547" fmla="*/ f5518 f2718 1"/>
              <a:gd name="f6548" fmla="*/ f5519 f2719 1"/>
              <a:gd name="f6549" fmla="*/ f5520 f2718 1"/>
              <a:gd name="f6550" fmla="*/ f5521 f2718 1"/>
              <a:gd name="f6551" fmla="*/ f5522 f2719 1"/>
              <a:gd name="f6552" fmla="*/ f5523 f2718 1"/>
              <a:gd name="f6553" fmla="*/ f5524 f2719 1"/>
              <a:gd name="f6554" fmla="*/ f5525 f2718 1"/>
              <a:gd name="f6555" fmla="*/ f5526 f2719 1"/>
              <a:gd name="f6556" fmla="*/ f5527 f2718 1"/>
              <a:gd name="f6557" fmla="*/ f5528 f2719 1"/>
              <a:gd name="f6558" fmla="*/ f5529 f2718 1"/>
              <a:gd name="f6559" fmla="*/ f5530 f2719 1"/>
              <a:gd name="f6560" fmla="*/ f5531 f2718 1"/>
              <a:gd name="f6561" fmla="*/ f5532 f2719 1"/>
              <a:gd name="f6562" fmla="*/ f5533 f2718 1"/>
              <a:gd name="f6563" fmla="*/ f5534 f2719 1"/>
              <a:gd name="f6564" fmla="*/ f5535 f2718 1"/>
              <a:gd name="f6565" fmla="*/ f5536 f2719 1"/>
              <a:gd name="f6566" fmla="*/ f5537 f2718 1"/>
              <a:gd name="f6567" fmla="*/ f5538 f2719 1"/>
              <a:gd name="f6568" fmla="*/ f5539 f2718 1"/>
              <a:gd name="f6569" fmla="*/ f5540 f2719 1"/>
              <a:gd name="f6570" fmla="*/ f5541 f2718 1"/>
              <a:gd name="f6571" fmla="*/ f5542 f2719 1"/>
              <a:gd name="f6572" fmla="*/ f5543 f2718 1"/>
              <a:gd name="f6573" fmla="*/ f5544 f2719 1"/>
              <a:gd name="f6574" fmla="*/ f5545 f2718 1"/>
              <a:gd name="f6575" fmla="*/ f5546 f2719 1"/>
              <a:gd name="f6576" fmla="*/ f5547 f2718 1"/>
              <a:gd name="f6577" fmla="*/ f5548 f2719 1"/>
              <a:gd name="f6578" fmla="*/ f5549 f2718 1"/>
              <a:gd name="f6579" fmla="*/ f5550 f2719 1"/>
              <a:gd name="f6580" fmla="*/ f5551 f2718 1"/>
              <a:gd name="f6581" fmla="*/ f5552 f2719 1"/>
              <a:gd name="f6582" fmla="*/ f5553 f2718 1"/>
              <a:gd name="f6583" fmla="*/ f5554 f2719 1"/>
              <a:gd name="f6584" fmla="*/ f5555 f2719 1"/>
              <a:gd name="f6585" fmla="*/ f5556 f2718 1"/>
              <a:gd name="f6586" fmla="*/ f5557 f2719 1"/>
              <a:gd name="f6587" fmla="*/ f5558 f2718 1"/>
              <a:gd name="f6588" fmla="*/ f5559 f2719 1"/>
              <a:gd name="f6589" fmla="*/ f5560 f2718 1"/>
              <a:gd name="f6590" fmla="*/ f5561 f2719 1"/>
              <a:gd name="f6591" fmla="*/ f5562 f2718 1"/>
              <a:gd name="f6592" fmla="*/ f5563 f2719 1"/>
              <a:gd name="f6593" fmla="*/ f5564 f2718 1"/>
              <a:gd name="f6594" fmla="*/ f5565 f2719 1"/>
              <a:gd name="f6595" fmla="*/ f5566 f2718 1"/>
              <a:gd name="f6596" fmla="*/ f5567 f2719 1"/>
              <a:gd name="f6597" fmla="*/ f5568 f2718 1"/>
              <a:gd name="f6598" fmla="*/ f5569 f2719 1"/>
              <a:gd name="f6599" fmla="*/ f5570 f2718 1"/>
              <a:gd name="f6600" fmla="*/ f5571 f2719 1"/>
              <a:gd name="f6601" fmla="*/ f5572 f2718 1"/>
              <a:gd name="f6602" fmla="*/ f5573 f2719 1"/>
              <a:gd name="f6603" fmla="*/ f5574 f2718 1"/>
              <a:gd name="f6604" fmla="*/ f5575 f2719 1"/>
              <a:gd name="f6605" fmla="*/ f5576 f2718 1"/>
              <a:gd name="f6606" fmla="*/ f5577 f2719 1"/>
              <a:gd name="f6607" fmla="*/ f5578 f2718 1"/>
              <a:gd name="f6608" fmla="*/ f5579 f2719 1"/>
              <a:gd name="f6609" fmla="*/ f5580 f2718 1"/>
              <a:gd name="f6610" fmla="*/ f5581 f2719 1"/>
              <a:gd name="f6611" fmla="*/ f5582 f2718 1"/>
              <a:gd name="f6612" fmla="*/ f5583 f2719 1"/>
              <a:gd name="f6613" fmla="*/ f5584 f2718 1"/>
              <a:gd name="f6614" fmla="*/ f5585 f2719 1"/>
              <a:gd name="f6615" fmla="*/ f5586 f2718 1"/>
              <a:gd name="f6616" fmla="*/ f5587 f2719 1"/>
              <a:gd name="f6617" fmla="*/ f5588 f2718 1"/>
              <a:gd name="f6618" fmla="*/ f5589 f2719 1"/>
              <a:gd name="f6619" fmla="*/ f5590 f2718 1"/>
              <a:gd name="f6620" fmla="*/ f5591 f2719 1"/>
              <a:gd name="f6621" fmla="*/ f5592 f2718 1"/>
              <a:gd name="f6622" fmla="*/ f5593 f2719 1"/>
              <a:gd name="f6623" fmla="*/ f5594 f2718 1"/>
              <a:gd name="f6624" fmla="*/ f5595 f2719 1"/>
              <a:gd name="f6625" fmla="*/ f5596 f2718 1"/>
              <a:gd name="f6626" fmla="*/ f5597 f2719 1"/>
              <a:gd name="f6627" fmla="*/ f5598 f2718 1"/>
              <a:gd name="f6628" fmla="*/ f5599 f2719 1"/>
              <a:gd name="f6629" fmla="*/ f5600 f2718 1"/>
              <a:gd name="f6630" fmla="*/ f5601 f2719 1"/>
              <a:gd name="f6631" fmla="*/ f5602 f2718 1"/>
              <a:gd name="f6632" fmla="*/ f5603 f2719 1"/>
              <a:gd name="f6633" fmla="*/ f5604 f2718 1"/>
              <a:gd name="f6634" fmla="*/ f5605 f2719 1"/>
              <a:gd name="f6635" fmla="*/ f5606 f2718 1"/>
              <a:gd name="f6636" fmla="*/ f5607 f2719 1"/>
              <a:gd name="f6637" fmla="*/ f5608 f2718 1"/>
              <a:gd name="f6638" fmla="*/ f5609 f2719 1"/>
              <a:gd name="f6639" fmla="*/ f5610 f2718 1"/>
              <a:gd name="f6640" fmla="*/ f5611 f2719 1"/>
              <a:gd name="f6641" fmla="*/ f5612 f2718 1"/>
              <a:gd name="f6642" fmla="*/ f5613 f2719 1"/>
              <a:gd name="f6643" fmla="*/ f5614 f2718 1"/>
              <a:gd name="f6644" fmla="*/ f5615 f2719 1"/>
              <a:gd name="f6645" fmla="*/ f5616 f2718 1"/>
              <a:gd name="f6646" fmla="*/ f5617 f2719 1"/>
              <a:gd name="f6647" fmla="*/ f5618 f2718 1"/>
              <a:gd name="f6648" fmla="*/ f5619 f2719 1"/>
              <a:gd name="f6649" fmla="*/ f5620 f2718 1"/>
              <a:gd name="f6650" fmla="*/ f5621 f2719 1"/>
              <a:gd name="f6651" fmla="*/ f5622 f2718 1"/>
              <a:gd name="f6652" fmla="*/ f5623 f2719 1"/>
              <a:gd name="f6653" fmla="*/ f5624 f2718 1"/>
              <a:gd name="f6654" fmla="*/ f5625 f2719 1"/>
              <a:gd name="f6655" fmla="*/ f5626 f2718 1"/>
              <a:gd name="f6656" fmla="*/ f5627 f2719 1"/>
              <a:gd name="f6657" fmla="*/ f5628 f2718 1"/>
              <a:gd name="f6658" fmla="*/ f5629 f2718 1"/>
              <a:gd name="f6659" fmla="*/ f5630 f2719 1"/>
              <a:gd name="f6660" fmla="*/ f5631 f2718 1"/>
              <a:gd name="f6661" fmla="*/ f5632 f2718 1"/>
              <a:gd name="f6662" fmla="*/ f5633 f2719 1"/>
              <a:gd name="f6663" fmla="*/ f5634 f2718 1"/>
              <a:gd name="f6664" fmla="*/ f5635 f2719 1"/>
              <a:gd name="f6665" fmla="*/ f5636 f2718 1"/>
              <a:gd name="f6666" fmla="*/ f5637 f2719 1"/>
              <a:gd name="f6667" fmla="*/ f5638 f2718 1"/>
              <a:gd name="f6668" fmla="*/ f5639 f2719 1"/>
              <a:gd name="f6669" fmla="*/ f5640 f2719 1"/>
              <a:gd name="f6670" fmla="*/ f5641 f2719 1"/>
              <a:gd name="f6671" fmla="*/ f5642 f2718 1"/>
              <a:gd name="f6672" fmla="*/ f5643 f2719 1"/>
              <a:gd name="f6673" fmla="*/ f5644 f2718 1"/>
              <a:gd name="f6674" fmla="*/ f5645 f2719 1"/>
              <a:gd name="f6675" fmla="*/ f5646 f2719 1"/>
              <a:gd name="f6676" fmla="*/ f5647 f2718 1"/>
              <a:gd name="f6677" fmla="*/ f5648 f2719 1"/>
              <a:gd name="f6678" fmla="*/ f5649 f2719 1"/>
              <a:gd name="f6679" fmla="*/ f5650 f2718 1"/>
              <a:gd name="f6680" fmla="*/ f5651 f2719 1"/>
              <a:gd name="f6681" fmla="*/ f5652 f2718 1"/>
              <a:gd name="f6682" fmla="*/ f5653 f2719 1"/>
              <a:gd name="f6683" fmla="*/ f5654 f2718 1"/>
              <a:gd name="f6684" fmla="*/ f5655 f2719 1"/>
              <a:gd name="f6685" fmla="*/ f5656 f2718 1"/>
              <a:gd name="f6686" fmla="*/ f5657 f2719 1"/>
              <a:gd name="f6687" fmla="*/ f5658 f2718 1"/>
              <a:gd name="f6688" fmla="*/ f5659 f2719 1"/>
              <a:gd name="f6689" fmla="*/ f5660 f2718 1"/>
              <a:gd name="f6690" fmla="*/ f5661 f2719 1"/>
              <a:gd name="f6691" fmla="*/ f5662 f2718 1"/>
              <a:gd name="f6692" fmla="*/ f5663 f2719 1"/>
              <a:gd name="f6693" fmla="*/ f5664 f2718 1"/>
              <a:gd name="f6694" fmla="*/ f5665 f2719 1"/>
              <a:gd name="f6695" fmla="*/ f5666 f2718 1"/>
              <a:gd name="f6696" fmla="*/ f5667 f2719 1"/>
              <a:gd name="f6697" fmla="*/ f5668 f2718 1"/>
              <a:gd name="f6698" fmla="*/ f5669 f2719 1"/>
              <a:gd name="f6699" fmla="*/ f5670 f2718 1"/>
              <a:gd name="f6700" fmla="*/ f5671 f2719 1"/>
              <a:gd name="f6701" fmla="*/ f5672 f2718 1"/>
              <a:gd name="f6702" fmla="*/ f5673 f2719 1"/>
              <a:gd name="f6703" fmla="*/ f5674 f2718 1"/>
              <a:gd name="f6704" fmla="*/ f5675 f2719 1"/>
              <a:gd name="f6705" fmla="*/ f5676 f2718 1"/>
              <a:gd name="f6706" fmla="*/ f5677 f2719 1"/>
              <a:gd name="f6707" fmla="*/ f5678 f2718 1"/>
              <a:gd name="f6708" fmla="*/ f5679 f2719 1"/>
              <a:gd name="f6709" fmla="*/ f5680 f2718 1"/>
              <a:gd name="f6710" fmla="*/ f5681 f2719 1"/>
              <a:gd name="f6711" fmla="*/ f5682 f2718 1"/>
              <a:gd name="f6712" fmla="*/ f5683 f2719 1"/>
              <a:gd name="f6713" fmla="*/ f5684 f2719 1"/>
              <a:gd name="f6714" fmla="*/ f5685 f2718 1"/>
              <a:gd name="f6715" fmla="*/ f5686 f2719 1"/>
              <a:gd name="f6716" fmla="*/ f5687 f2719 1"/>
              <a:gd name="f6717" fmla="*/ f5688 f2718 1"/>
              <a:gd name="f6718" fmla="*/ f5689 f2719 1"/>
              <a:gd name="f6719" fmla="*/ f5690 f2718 1"/>
              <a:gd name="f6720" fmla="*/ f5691 f2719 1"/>
              <a:gd name="f6721" fmla="*/ f5692 f2718 1"/>
              <a:gd name="f6722" fmla="*/ f5693 f2719 1"/>
              <a:gd name="f6723" fmla="*/ f5694 f2718 1"/>
              <a:gd name="f6724" fmla="*/ f5695 f2719 1"/>
              <a:gd name="f6725" fmla="*/ f5696 f2718 1"/>
              <a:gd name="f6726" fmla="*/ f5697 f2719 1"/>
              <a:gd name="f6727" fmla="*/ f5698 f2718 1"/>
              <a:gd name="f6728" fmla="*/ f5699 f2719 1"/>
              <a:gd name="f6729" fmla="*/ f5700 f2718 1"/>
              <a:gd name="f6730" fmla="*/ f5701 f2719 1"/>
              <a:gd name="f6731" fmla="*/ f5702 f2719 1"/>
              <a:gd name="f6732" fmla="*/ f5703 f2718 1"/>
              <a:gd name="f6733" fmla="*/ f5704 f2719 1"/>
              <a:gd name="f6734" fmla="*/ f5705 f2719 1"/>
              <a:gd name="f6735" fmla="*/ f5706 f2719 1"/>
              <a:gd name="f6736" fmla="*/ f5707 f2719 1"/>
              <a:gd name="f6737" fmla="*/ f5708 f2718 1"/>
              <a:gd name="f6738" fmla="*/ f5709 f2719 1"/>
              <a:gd name="f6739" fmla="*/ f5710 f2718 1"/>
              <a:gd name="f6740" fmla="*/ f5711 f2719 1"/>
              <a:gd name="f6741" fmla="*/ f5712 f2718 1"/>
              <a:gd name="f6742" fmla="*/ f5713 f2719 1"/>
              <a:gd name="f6743" fmla="*/ f5714 f2719 1"/>
              <a:gd name="f6744" fmla="*/ f5715 f2718 1"/>
              <a:gd name="f6745" fmla="*/ f5716 f2719 1"/>
              <a:gd name="f6746" fmla="*/ f5717 f2718 1"/>
              <a:gd name="f6747" fmla="*/ f5718 f2719 1"/>
              <a:gd name="f6748" fmla="*/ f5719 f2718 1"/>
              <a:gd name="f6749" fmla="*/ f5720 f2719 1"/>
              <a:gd name="f6750" fmla="*/ f5721 f2718 1"/>
              <a:gd name="f6751" fmla="*/ f5722 f2719 1"/>
              <a:gd name="f6752" fmla="*/ f5723 f2718 1"/>
              <a:gd name="f6753" fmla="*/ f5724 f2718 1"/>
              <a:gd name="f6754" fmla="*/ f5725 f2719 1"/>
              <a:gd name="f6755" fmla="*/ f5726 f2718 1"/>
              <a:gd name="f6756" fmla="*/ f5727 f2719 1"/>
              <a:gd name="f6757" fmla="*/ f5728 f2718 1"/>
              <a:gd name="f6758" fmla="*/ f5729 f2719 1"/>
              <a:gd name="f6759" fmla="*/ f5730 f2718 1"/>
              <a:gd name="f6760" fmla="*/ f5731 f2719 1"/>
              <a:gd name="f6761" fmla="*/ f5732 f2718 1"/>
              <a:gd name="f6762" fmla="*/ f5733 f2719 1"/>
              <a:gd name="f6763" fmla="*/ f5734 f2718 1"/>
              <a:gd name="f6764" fmla="*/ f5735 f2719 1"/>
              <a:gd name="f6765" fmla="*/ f5736 f2718 1"/>
              <a:gd name="f6766" fmla="*/ f5737 f2719 1"/>
              <a:gd name="f6767" fmla="*/ f5738 f2719 1"/>
              <a:gd name="f6768" fmla="*/ f5739 f2719 1"/>
              <a:gd name="f6769" fmla="*/ f5740 f2718 1"/>
              <a:gd name="f6770" fmla="*/ f5741 f2719 1"/>
              <a:gd name="f6771" fmla="*/ f5742 f2718 1"/>
              <a:gd name="f6772" fmla="*/ f5743 f2718 1"/>
              <a:gd name="f6773" fmla="*/ f5744 f2719 1"/>
              <a:gd name="f6774" fmla="*/ f5745 f2718 1"/>
              <a:gd name="f6775" fmla="*/ f5746 f2719 1"/>
              <a:gd name="f6776" fmla="*/ f5747 f2718 1"/>
              <a:gd name="f6777" fmla="*/ f5748 f2718 1"/>
              <a:gd name="f6778" fmla="*/ f5749 f2719 1"/>
              <a:gd name="f6779" fmla="*/ f5750 f2718 1"/>
              <a:gd name="f6780" fmla="*/ f5751 f2719 1"/>
              <a:gd name="f6781" fmla="*/ f5752 f2718 1"/>
              <a:gd name="f6782" fmla="*/ f5753 f2719 1"/>
              <a:gd name="f6783" fmla="*/ f5754 f2718 1"/>
              <a:gd name="f6784" fmla="*/ f5755 f2718 1"/>
              <a:gd name="f6785" fmla="*/ f5756 f2719 1"/>
              <a:gd name="f6786" fmla="*/ f5757 f2718 1"/>
              <a:gd name="f6787" fmla="*/ f5758 f2719 1"/>
              <a:gd name="f6788" fmla="*/ f5759 f2718 1"/>
              <a:gd name="f6789" fmla="*/ f5760 f2719 1"/>
              <a:gd name="f6790" fmla="*/ f5761 f2719 1"/>
              <a:gd name="f6791" fmla="*/ f5762 f2719 1"/>
              <a:gd name="f6792" fmla="*/ f5763 f2718 1"/>
              <a:gd name="f6793" fmla="*/ f5764 f2719 1"/>
              <a:gd name="f6794" fmla="*/ f5765 f2718 1"/>
              <a:gd name="f6795" fmla="*/ f5766 f2719 1"/>
              <a:gd name="f6796" fmla="*/ f5767 f2718 1"/>
              <a:gd name="f6797" fmla="*/ f5768 f2719 1"/>
              <a:gd name="f6798" fmla="*/ f5769 f2718 1"/>
              <a:gd name="f6799" fmla="*/ f5770 f2719 1"/>
              <a:gd name="f6800" fmla="*/ f5771 f2718 1"/>
              <a:gd name="f6801" fmla="*/ f5772 f2719 1"/>
              <a:gd name="f6802" fmla="*/ f5773 f2718 1"/>
              <a:gd name="f6803" fmla="*/ f5774 f2719 1"/>
              <a:gd name="f6804" fmla="*/ f5775 f2718 1"/>
              <a:gd name="f6805" fmla="*/ f5776 f2719 1"/>
              <a:gd name="f6806" fmla="*/ f5777 f2718 1"/>
              <a:gd name="f6807" fmla="*/ f5778 f2719 1"/>
              <a:gd name="f6808" fmla="*/ f5779 f2718 1"/>
              <a:gd name="f6809" fmla="*/ f5780 f2719 1"/>
              <a:gd name="f6810" fmla="*/ f5781 f2719 1"/>
              <a:gd name="f6811" fmla="*/ f5782 f2718 1"/>
              <a:gd name="f6812" fmla="*/ f5783 f2719 1"/>
              <a:gd name="f6813" fmla="*/ f5784 f2718 1"/>
              <a:gd name="f6814" fmla="*/ f5785 f2719 1"/>
              <a:gd name="f6815" fmla="*/ f5786 f2718 1"/>
              <a:gd name="f6816" fmla="*/ f5787 f2719 1"/>
              <a:gd name="f6817" fmla="*/ f5788 f2718 1"/>
              <a:gd name="f6818" fmla="*/ f5789 f2719 1"/>
              <a:gd name="f6819" fmla="*/ f5790 f2719 1"/>
              <a:gd name="f6820" fmla="*/ f5791 f2719 1"/>
              <a:gd name="f6821" fmla="*/ f5792 f2718 1"/>
              <a:gd name="f6822" fmla="*/ f5793 f2719 1"/>
              <a:gd name="f6823" fmla="*/ f5794 f2718 1"/>
              <a:gd name="f6824" fmla="*/ f5795 f2719 1"/>
              <a:gd name="f6825" fmla="*/ f5796 f2718 1"/>
              <a:gd name="f6826" fmla="*/ f5797 f2719 1"/>
              <a:gd name="f6827" fmla="*/ f5798 f2719 1"/>
              <a:gd name="f6828" fmla="*/ f5799 f2718 1"/>
              <a:gd name="f6829" fmla="*/ f5800 f2718 1"/>
              <a:gd name="f6830" fmla="*/ f5801 f2718 1"/>
              <a:gd name="f6831" fmla="*/ f5802 f2719 1"/>
              <a:gd name="f6832" fmla="*/ f5803 f2718 1"/>
              <a:gd name="f6833" fmla="*/ f5804 f2718 1"/>
              <a:gd name="f6834" fmla="*/ f5805 f2719 1"/>
              <a:gd name="f6835" fmla="*/ f5806 f2718 1"/>
              <a:gd name="f6836" fmla="*/ f5807 f2719 1"/>
              <a:gd name="f6837" fmla="*/ f5808 f27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4">
                <a:pos x="f5813" y="f5814"/>
              </a:cxn>
              <a:cxn ang="f3754">
                <a:pos x="f5815" y="f5816"/>
              </a:cxn>
              <a:cxn ang="f3754">
                <a:pos x="f5817" y="f5818"/>
              </a:cxn>
              <a:cxn ang="f3754">
                <a:pos x="f5819" y="f5820"/>
              </a:cxn>
              <a:cxn ang="f3754">
                <a:pos x="f5821" y="f5822"/>
              </a:cxn>
              <a:cxn ang="f3754">
                <a:pos x="f5823" y="f5824"/>
              </a:cxn>
              <a:cxn ang="f3754">
                <a:pos x="f5825" y="f5826"/>
              </a:cxn>
              <a:cxn ang="f3754">
                <a:pos x="f5827" y="f5828"/>
              </a:cxn>
              <a:cxn ang="f3754">
                <a:pos x="f5829" y="f5830"/>
              </a:cxn>
              <a:cxn ang="f3754">
                <a:pos x="f5831" y="f5832"/>
              </a:cxn>
              <a:cxn ang="f3754">
                <a:pos x="f5833" y="f5834"/>
              </a:cxn>
              <a:cxn ang="f3754">
                <a:pos x="f5835" y="f5836"/>
              </a:cxn>
              <a:cxn ang="f3754">
                <a:pos x="f5837" y="f5824"/>
              </a:cxn>
              <a:cxn ang="f3754">
                <a:pos x="f5813" y="f5838"/>
              </a:cxn>
              <a:cxn ang="f3754">
                <a:pos x="f5815" y="f5816"/>
              </a:cxn>
              <a:cxn ang="f3754">
                <a:pos x="f5839" y="f5840"/>
              </a:cxn>
              <a:cxn ang="f3754">
                <a:pos x="f5815" y="f5816"/>
              </a:cxn>
              <a:cxn ang="f3754">
                <a:pos x="f5841" y="f5842"/>
              </a:cxn>
              <a:cxn ang="f3754">
                <a:pos x="f5843" y="f5844"/>
              </a:cxn>
              <a:cxn ang="f3754">
                <a:pos x="f5843" y="f5845"/>
              </a:cxn>
              <a:cxn ang="f3754">
                <a:pos x="f5846" y="f5845"/>
              </a:cxn>
              <a:cxn ang="f3754">
                <a:pos x="f5847" y="f5848"/>
              </a:cxn>
              <a:cxn ang="f3754">
                <a:pos x="f5849" y="f5850"/>
              </a:cxn>
              <a:cxn ang="f3754">
                <a:pos x="f5851" y="f5852"/>
              </a:cxn>
              <a:cxn ang="f3754">
                <a:pos x="f5853" y="f5854"/>
              </a:cxn>
              <a:cxn ang="f3754">
                <a:pos x="f5855" y="f5856"/>
              </a:cxn>
              <a:cxn ang="f3754">
                <a:pos x="f5857" y="f5858"/>
              </a:cxn>
              <a:cxn ang="f3754">
                <a:pos x="f5859" y="f5860"/>
              </a:cxn>
              <a:cxn ang="f3754">
                <a:pos x="f5861" y="f5862"/>
              </a:cxn>
              <a:cxn ang="f3754">
                <a:pos x="f5863" y="f5864"/>
              </a:cxn>
              <a:cxn ang="f3754">
                <a:pos x="f5865" y="f5866"/>
              </a:cxn>
              <a:cxn ang="f3754">
                <a:pos x="f5867" y="f5868"/>
              </a:cxn>
              <a:cxn ang="f3754">
                <a:pos x="f5869" y="f5870"/>
              </a:cxn>
              <a:cxn ang="f3754">
                <a:pos x="f5871" y="f5872"/>
              </a:cxn>
              <a:cxn ang="f3754">
                <a:pos x="f5873" y="f5874"/>
              </a:cxn>
              <a:cxn ang="f3754">
                <a:pos x="f5875" y="f5876"/>
              </a:cxn>
              <a:cxn ang="f3754">
                <a:pos x="f5877" y="f5878"/>
              </a:cxn>
              <a:cxn ang="f3754">
                <a:pos x="f5879" y="f5880"/>
              </a:cxn>
              <a:cxn ang="f3754">
                <a:pos x="f5879" y="f5881"/>
              </a:cxn>
              <a:cxn ang="f3754">
                <a:pos x="f5882" y="f5883"/>
              </a:cxn>
              <a:cxn ang="f3754">
                <a:pos x="f5884" y="f5885"/>
              </a:cxn>
              <a:cxn ang="f3754">
                <a:pos x="f5886" y="f5887"/>
              </a:cxn>
              <a:cxn ang="f3754">
                <a:pos x="f5888" y="f5889"/>
              </a:cxn>
              <a:cxn ang="f3754">
                <a:pos x="f5890" y="f5891"/>
              </a:cxn>
              <a:cxn ang="f3754">
                <a:pos x="f5892" y="f5893"/>
              </a:cxn>
              <a:cxn ang="f3754">
                <a:pos x="f5894" y="f5895"/>
              </a:cxn>
              <a:cxn ang="f3754">
                <a:pos x="f5896" y="f5897"/>
              </a:cxn>
              <a:cxn ang="f3754">
                <a:pos x="f5898" y="f5897"/>
              </a:cxn>
              <a:cxn ang="f3754">
                <a:pos x="f5899" y="f5900"/>
              </a:cxn>
              <a:cxn ang="f3754">
                <a:pos x="f5901" y="f5902"/>
              </a:cxn>
              <a:cxn ang="f3754">
                <a:pos x="f5903" y="f5904"/>
              </a:cxn>
              <a:cxn ang="f3754">
                <a:pos x="f5905" y="f5906"/>
              </a:cxn>
              <a:cxn ang="f3754">
                <a:pos x="f5907" y="f5908"/>
              </a:cxn>
              <a:cxn ang="f3754">
                <a:pos x="f5909" y="f5910"/>
              </a:cxn>
              <a:cxn ang="f3754">
                <a:pos x="f5911" y="f5912"/>
              </a:cxn>
              <a:cxn ang="f3754">
                <a:pos x="f5913" y="f5914"/>
              </a:cxn>
              <a:cxn ang="f3754">
                <a:pos x="f5915" y="f5916"/>
              </a:cxn>
              <a:cxn ang="f3754">
                <a:pos x="f5917" y="f5918"/>
              </a:cxn>
              <a:cxn ang="f3754">
                <a:pos x="f5919" y="f5920"/>
              </a:cxn>
              <a:cxn ang="f3754">
                <a:pos x="f5921" y="f5922"/>
              </a:cxn>
              <a:cxn ang="f3754">
                <a:pos x="f5923" y="f5924"/>
              </a:cxn>
              <a:cxn ang="f3754">
                <a:pos x="f5925" y="f5926"/>
              </a:cxn>
              <a:cxn ang="f3754">
                <a:pos x="f5927" y="f5928"/>
              </a:cxn>
              <a:cxn ang="f3754">
                <a:pos x="f5929" y="f5930"/>
              </a:cxn>
              <a:cxn ang="f3754">
                <a:pos x="f5931" y="f5932"/>
              </a:cxn>
              <a:cxn ang="f3754">
                <a:pos x="f5933" y="f5934"/>
              </a:cxn>
              <a:cxn ang="f3754">
                <a:pos x="f5935" y="f5936"/>
              </a:cxn>
              <a:cxn ang="f3754">
                <a:pos x="f5937" y="f5938"/>
              </a:cxn>
              <a:cxn ang="f3754">
                <a:pos x="f5939" y="f5940"/>
              </a:cxn>
              <a:cxn ang="f3754">
                <a:pos x="f5941" y="f5942"/>
              </a:cxn>
              <a:cxn ang="f3754">
                <a:pos x="f5943" y="f5944"/>
              </a:cxn>
              <a:cxn ang="f3754">
                <a:pos x="f5927" y="f5945"/>
              </a:cxn>
              <a:cxn ang="f3754">
                <a:pos x="f5946" y="f5947"/>
              </a:cxn>
              <a:cxn ang="f3754">
                <a:pos x="f5948" y="f5949"/>
              </a:cxn>
              <a:cxn ang="f3754">
                <a:pos x="f5919" y="f5950"/>
              </a:cxn>
              <a:cxn ang="f3754">
                <a:pos x="f5951" y="f5952"/>
              </a:cxn>
              <a:cxn ang="f3754">
                <a:pos x="f5953" y="f5954"/>
              </a:cxn>
              <a:cxn ang="f3754">
                <a:pos x="f5955" y="f5956"/>
              </a:cxn>
              <a:cxn ang="f3754">
                <a:pos x="f5957" y="f5958"/>
              </a:cxn>
              <a:cxn ang="f3754">
                <a:pos x="f5959" y="f5960"/>
              </a:cxn>
              <a:cxn ang="f3754">
                <a:pos x="f5961" y="f5962"/>
              </a:cxn>
              <a:cxn ang="f3754">
                <a:pos x="f5963" y="f5964"/>
              </a:cxn>
              <a:cxn ang="f3754">
                <a:pos x="f5965" y="f5966"/>
              </a:cxn>
              <a:cxn ang="f3754">
                <a:pos x="f5967" y="f5968"/>
              </a:cxn>
              <a:cxn ang="f3754">
                <a:pos x="f5969" y="f5970"/>
              </a:cxn>
              <a:cxn ang="f3754">
                <a:pos x="f5971" y="f5972"/>
              </a:cxn>
              <a:cxn ang="f3754">
                <a:pos x="f5973" y="f5974"/>
              </a:cxn>
              <a:cxn ang="f3754">
                <a:pos x="f5975" y="f5976"/>
              </a:cxn>
              <a:cxn ang="f3754">
                <a:pos x="f5977" y="f5978"/>
              </a:cxn>
              <a:cxn ang="f3754">
                <a:pos x="f5979" y="f5980"/>
              </a:cxn>
              <a:cxn ang="f3754">
                <a:pos x="f5981" y="f5982"/>
              </a:cxn>
              <a:cxn ang="f3754">
                <a:pos x="f5983" y="f5984"/>
              </a:cxn>
              <a:cxn ang="f3754">
                <a:pos x="f5985" y="f5986"/>
              </a:cxn>
              <a:cxn ang="f3754">
                <a:pos x="f5987" y="f5988"/>
              </a:cxn>
              <a:cxn ang="f3754">
                <a:pos x="f5989" y="f5990"/>
              </a:cxn>
              <a:cxn ang="f3754">
                <a:pos x="f5991" y="f5992"/>
              </a:cxn>
              <a:cxn ang="f3754">
                <a:pos x="f5993" y="f5994"/>
              </a:cxn>
              <a:cxn ang="f3754">
                <a:pos x="f5995" y="f5996"/>
              </a:cxn>
              <a:cxn ang="f3754">
                <a:pos x="f5997" y="f5998"/>
              </a:cxn>
              <a:cxn ang="f3754">
                <a:pos x="f5999" y="f5998"/>
              </a:cxn>
              <a:cxn ang="f3754">
                <a:pos x="f6000" y="f6001"/>
              </a:cxn>
              <a:cxn ang="f3754">
                <a:pos x="f6002" y="f6003"/>
              </a:cxn>
              <a:cxn ang="f3754">
                <a:pos x="f6004" y="f6005"/>
              </a:cxn>
              <a:cxn ang="f3754">
                <a:pos x="f6006" y="f6007"/>
              </a:cxn>
              <a:cxn ang="f3754">
                <a:pos x="f5879" y="f6008"/>
              </a:cxn>
              <a:cxn ang="f3754">
                <a:pos x="f6009" y="f6010"/>
              </a:cxn>
              <a:cxn ang="f3754">
                <a:pos x="f6011" y="f6012"/>
              </a:cxn>
              <a:cxn ang="f3754">
                <a:pos x="f6013" y="f6014"/>
              </a:cxn>
              <a:cxn ang="f3754">
                <a:pos x="f5865" y="f6015"/>
              </a:cxn>
              <a:cxn ang="f3754">
                <a:pos x="f6016" y="f6017"/>
              </a:cxn>
              <a:cxn ang="f3754">
                <a:pos x="f6018" y="f6019"/>
              </a:cxn>
              <a:cxn ang="f3754">
                <a:pos x="f6020" y="f6021"/>
              </a:cxn>
              <a:cxn ang="f3754">
                <a:pos x="f6022" y="f6023"/>
              </a:cxn>
              <a:cxn ang="f3754">
                <a:pos x="f6024" y="f6025"/>
              </a:cxn>
              <a:cxn ang="f3754">
                <a:pos x="f6026" y="f6027"/>
              </a:cxn>
              <a:cxn ang="f3754">
                <a:pos x="f6028" y="f6029"/>
              </a:cxn>
              <a:cxn ang="f3754">
                <a:pos x="f6030" y="f6031"/>
              </a:cxn>
              <a:cxn ang="f3754">
                <a:pos x="f6032" y="f6033"/>
              </a:cxn>
              <a:cxn ang="f3754">
                <a:pos x="f6034" y="f6035"/>
              </a:cxn>
              <a:cxn ang="f3754">
                <a:pos x="f6036" y="f6037"/>
              </a:cxn>
              <a:cxn ang="f3754">
                <a:pos x="f6038" y="f6039"/>
              </a:cxn>
              <a:cxn ang="f3754">
                <a:pos x="f6040" y="f6041"/>
              </a:cxn>
              <a:cxn ang="f3754">
                <a:pos x="f6042" y="f6043"/>
              </a:cxn>
              <a:cxn ang="f3754">
                <a:pos x="f6044" y="f6045"/>
              </a:cxn>
              <a:cxn ang="f3754">
                <a:pos x="f6046" y="f6047"/>
              </a:cxn>
              <a:cxn ang="f3754">
                <a:pos x="f6048" y="f6049"/>
              </a:cxn>
              <a:cxn ang="f3754">
                <a:pos x="f6050" y="f6051"/>
              </a:cxn>
              <a:cxn ang="f3754">
                <a:pos x="f6052" y="f6053"/>
              </a:cxn>
              <a:cxn ang="f3754">
                <a:pos x="f6054" y="f6055"/>
              </a:cxn>
              <a:cxn ang="f3754">
                <a:pos x="f6056" y="f6057"/>
              </a:cxn>
              <a:cxn ang="f3754">
                <a:pos x="f6058" y="f6059"/>
              </a:cxn>
              <a:cxn ang="f3754">
                <a:pos x="f6060" y="f6061"/>
              </a:cxn>
              <a:cxn ang="f3754">
                <a:pos x="f6062" y="f6063"/>
              </a:cxn>
              <a:cxn ang="f3754">
                <a:pos x="f6064" y="f6065"/>
              </a:cxn>
              <a:cxn ang="f3754">
                <a:pos x="f6066" y="f6067"/>
              </a:cxn>
              <a:cxn ang="f3754">
                <a:pos x="f6060" y="f6068"/>
              </a:cxn>
              <a:cxn ang="f3754">
                <a:pos x="f6069" y="f6070"/>
              </a:cxn>
              <a:cxn ang="f3754">
                <a:pos x="f6071" y="f6072"/>
              </a:cxn>
              <a:cxn ang="f3754">
                <a:pos x="f6073" y="f6074"/>
              </a:cxn>
              <a:cxn ang="f3754">
                <a:pos x="f6075" y="f6076"/>
              </a:cxn>
              <a:cxn ang="f3754">
                <a:pos x="f6077" y="f6078"/>
              </a:cxn>
              <a:cxn ang="f3754">
                <a:pos x="f6079" y="f6080"/>
              </a:cxn>
              <a:cxn ang="f3754">
                <a:pos x="f6081" y="f6082"/>
              </a:cxn>
              <a:cxn ang="f3754">
                <a:pos x="f6083" y="f6084"/>
              </a:cxn>
              <a:cxn ang="f3754">
                <a:pos x="f6085" y="f6086"/>
              </a:cxn>
              <a:cxn ang="f3754">
                <a:pos x="f6087" y="f6088"/>
              </a:cxn>
              <a:cxn ang="f3754">
                <a:pos x="f6089" y="f6090"/>
              </a:cxn>
              <a:cxn ang="f3754">
                <a:pos x="f6091" y="f6092"/>
              </a:cxn>
              <a:cxn ang="f3754">
                <a:pos x="f6093" y="f6094"/>
              </a:cxn>
              <a:cxn ang="f3754">
                <a:pos x="f6095" y="f6096"/>
              </a:cxn>
              <a:cxn ang="f3754">
                <a:pos x="f6097" y="f6098"/>
              </a:cxn>
              <a:cxn ang="f3754">
                <a:pos x="f6099" y="f6100"/>
              </a:cxn>
              <a:cxn ang="f3754">
                <a:pos x="f6101" y="f6102"/>
              </a:cxn>
              <a:cxn ang="f3754">
                <a:pos x="f6103" y="f6104"/>
              </a:cxn>
              <a:cxn ang="f3754">
                <a:pos x="f6105" y="f6106"/>
              </a:cxn>
              <a:cxn ang="f3754">
                <a:pos x="f6107" y="f6108"/>
              </a:cxn>
              <a:cxn ang="f3754">
                <a:pos x="f6109" y="f6110"/>
              </a:cxn>
              <a:cxn ang="f3754">
                <a:pos x="f5823" y="f6111"/>
              </a:cxn>
              <a:cxn ang="f3754">
                <a:pos x="f6112" y="f6113"/>
              </a:cxn>
              <a:cxn ang="f3754">
                <a:pos x="f6114" y="f6115"/>
              </a:cxn>
              <a:cxn ang="f3754">
                <a:pos x="f6116" y="f6117"/>
              </a:cxn>
              <a:cxn ang="f3754">
                <a:pos x="f6118" y="f6119"/>
              </a:cxn>
              <a:cxn ang="f3754">
                <a:pos x="f6120" y="f6121"/>
              </a:cxn>
              <a:cxn ang="f3754">
                <a:pos x="f6122" y="f6123"/>
              </a:cxn>
              <a:cxn ang="f3754">
                <a:pos x="f6124" y="f6125"/>
              </a:cxn>
              <a:cxn ang="f3754">
                <a:pos x="f6126" y="f6127"/>
              </a:cxn>
              <a:cxn ang="f3754">
                <a:pos x="f6128" y="f6129"/>
              </a:cxn>
              <a:cxn ang="f3754">
                <a:pos x="f6130" y="f6131"/>
              </a:cxn>
              <a:cxn ang="f3754">
                <a:pos x="f6132" y="f6133"/>
              </a:cxn>
              <a:cxn ang="f3754">
                <a:pos x="f6134" y="f6135"/>
              </a:cxn>
              <a:cxn ang="f3754">
                <a:pos x="f6136" y="f6137"/>
              </a:cxn>
              <a:cxn ang="f3754">
                <a:pos x="f6138" y="f6139"/>
              </a:cxn>
              <a:cxn ang="f3754">
                <a:pos x="f6140" y="f6141"/>
              </a:cxn>
              <a:cxn ang="f3754">
                <a:pos x="f6124" y="f6142"/>
              </a:cxn>
              <a:cxn ang="f3754">
                <a:pos x="f6143" y="f6144"/>
              </a:cxn>
              <a:cxn ang="f3754">
                <a:pos x="f6145" y="f6146"/>
              </a:cxn>
              <a:cxn ang="f3754">
                <a:pos x="f6147" y="f6148"/>
              </a:cxn>
              <a:cxn ang="f3754">
                <a:pos x="f6149" y="f6150"/>
              </a:cxn>
              <a:cxn ang="f3754">
                <a:pos x="f6151" y="f6152"/>
              </a:cxn>
              <a:cxn ang="f3754">
                <a:pos x="f6153" y="f6154"/>
              </a:cxn>
              <a:cxn ang="f3754">
                <a:pos x="f6155" y="f6156"/>
              </a:cxn>
              <a:cxn ang="f3754">
                <a:pos x="f6157" y="f6158"/>
              </a:cxn>
              <a:cxn ang="f3754">
                <a:pos x="f6159" y="f6160"/>
              </a:cxn>
              <a:cxn ang="f3754">
                <a:pos x="f6161" y="f6162"/>
              </a:cxn>
              <a:cxn ang="f3754">
                <a:pos x="f6163" y="f6162"/>
              </a:cxn>
              <a:cxn ang="f3754">
                <a:pos x="f6164" y="f6165"/>
              </a:cxn>
              <a:cxn ang="f3754">
                <a:pos x="f6166" y="f6167"/>
              </a:cxn>
              <a:cxn ang="f3754">
                <a:pos x="f6168" y="f6169"/>
              </a:cxn>
              <a:cxn ang="f3754">
                <a:pos x="f6170" y="f6171"/>
              </a:cxn>
              <a:cxn ang="f3754">
                <a:pos x="f6172" y="f6162"/>
              </a:cxn>
              <a:cxn ang="f3754">
                <a:pos x="f6173" y="f6174"/>
              </a:cxn>
              <a:cxn ang="f3754">
                <a:pos x="f6175" y="f6176"/>
              </a:cxn>
              <a:cxn ang="f3754">
                <a:pos x="f6177" y="f6178"/>
              </a:cxn>
              <a:cxn ang="f3754">
                <a:pos x="f6179" y="f6180"/>
              </a:cxn>
              <a:cxn ang="f3754">
                <a:pos x="f6181" y="f6182"/>
              </a:cxn>
              <a:cxn ang="f3754">
                <a:pos x="f6183" y="f6184"/>
              </a:cxn>
              <a:cxn ang="f3754">
                <a:pos x="f6185" y="f6186"/>
              </a:cxn>
              <a:cxn ang="f3754">
                <a:pos x="f6187" y="f6188"/>
              </a:cxn>
              <a:cxn ang="f3754">
                <a:pos x="f6189" y="f6190"/>
              </a:cxn>
              <a:cxn ang="f3754">
                <a:pos x="f6191" y="f6192"/>
              </a:cxn>
              <a:cxn ang="f3754">
                <a:pos x="f6193" y="f6194"/>
              </a:cxn>
              <a:cxn ang="f3754">
                <a:pos x="f6195" y="f6196"/>
              </a:cxn>
              <a:cxn ang="f3754">
                <a:pos x="f6197" y="f6198"/>
              </a:cxn>
              <a:cxn ang="f3754">
                <a:pos x="f6199" y="f6200"/>
              </a:cxn>
              <a:cxn ang="f3754">
                <a:pos x="f6201" y="f6202"/>
              </a:cxn>
              <a:cxn ang="f3754">
                <a:pos x="f6203" y="f6204"/>
              </a:cxn>
              <a:cxn ang="f3754">
                <a:pos x="f6205" y="f6206"/>
              </a:cxn>
              <a:cxn ang="f3754">
                <a:pos x="f6207" y="f6208"/>
              </a:cxn>
              <a:cxn ang="f3754">
                <a:pos x="f6209" y="f6210"/>
              </a:cxn>
              <a:cxn ang="f3754">
                <a:pos x="f6211" y="f6212"/>
              </a:cxn>
              <a:cxn ang="f3754">
                <a:pos x="f6213" y="f6214"/>
              </a:cxn>
              <a:cxn ang="f3754">
                <a:pos x="f6215" y="f6216"/>
              </a:cxn>
              <a:cxn ang="f3754">
                <a:pos x="f6217" y="f6218"/>
              </a:cxn>
              <a:cxn ang="f3754">
                <a:pos x="f6219" y="f6220"/>
              </a:cxn>
              <a:cxn ang="f3754">
                <a:pos x="f6219" y="f6221"/>
              </a:cxn>
              <a:cxn ang="f3754">
                <a:pos x="f6222" y="f6223"/>
              </a:cxn>
              <a:cxn ang="f3754">
                <a:pos x="f6224" y="f6225"/>
              </a:cxn>
              <a:cxn ang="f3754">
                <a:pos x="f6226" y="f6227"/>
              </a:cxn>
              <a:cxn ang="f3754">
                <a:pos x="f6228" y="f6229"/>
              </a:cxn>
              <a:cxn ang="f3754">
                <a:pos x="f6230" y="f6231"/>
              </a:cxn>
              <a:cxn ang="f3754">
                <a:pos x="f6232" y="f6233"/>
              </a:cxn>
              <a:cxn ang="f3754">
                <a:pos x="f6232" y="f6234"/>
              </a:cxn>
              <a:cxn ang="f3754">
                <a:pos x="f6235" y="f6236"/>
              </a:cxn>
              <a:cxn ang="f3754">
                <a:pos x="f6237" y="f6238"/>
              </a:cxn>
              <a:cxn ang="f3754">
                <a:pos x="f6239" y="f6240"/>
              </a:cxn>
              <a:cxn ang="f3754">
                <a:pos x="f6241" y="f6242"/>
              </a:cxn>
              <a:cxn ang="f3754">
                <a:pos x="f6243" y="f6244"/>
              </a:cxn>
              <a:cxn ang="f3754">
                <a:pos x="f6245" y="f6246"/>
              </a:cxn>
              <a:cxn ang="f3754">
                <a:pos x="f6247" y="f6248"/>
              </a:cxn>
              <a:cxn ang="f3754">
                <a:pos x="f6249" y="f6250"/>
              </a:cxn>
              <a:cxn ang="f3754">
                <a:pos x="f6251" y="f6252"/>
              </a:cxn>
              <a:cxn ang="f3754">
                <a:pos x="f6253" y="f6254"/>
              </a:cxn>
              <a:cxn ang="f3754">
                <a:pos x="f6255" y="f6256"/>
              </a:cxn>
              <a:cxn ang="f3754">
                <a:pos x="f6257" y="f6258"/>
              </a:cxn>
              <a:cxn ang="f3754">
                <a:pos x="f6259" y="f6260"/>
              </a:cxn>
              <a:cxn ang="f3754">
                <a:pos x="f6261" y="f6262"/>
              </a:cxn>
              <a:cxn ang="f3754">
                <a:pos x="f6263" y="f6264"/>
              </a:cxn>
              <a:cxn ang="f3754">
                <a:pos x="f6265" y="f6266"/>
              </a:cxn>
              <a:cxn ang="f3754">
                <a:pos x="f6267" y="f6268"/>
              </a:cxn>
              <a:cxn ang="f3754">
                <a:pos x="f6269" y="f6242"/>
              </a:cxn>
              <a:cxn ang="f3754">
                <a:pos x="f6270" y="f6271"/>
              </a:cxn>
              <a:cxn ang="f3754">
                <a:pos x="f6272" y="f6273"/>
              </a:cxn>
              <a:cxn ang="f3754">
                <a:pos x="f6274" y="f6275"/>
              </a:cxn>
              <a:cxn ang="f3754">
                <a:pos x="f6276" y="f6277"/>
              </a:cxn>
              <a:cxn ang="f3754">
                <a:pos x="f6278" y="f6279"/>
              </a:cxn>
              <a:cxn ang="f3754">
                <a:pos x="f6280" y="f6281"/>
              </a:cxn>
              <a:cxn ang="f3754">
                <a:pos x="f6282" y="f6283"/>
              </a:cxn>
              <a:cxn ang="f3754">
                <a:pos x="f6284" y="f6285"/>
              </a:cxn>
              <a:cxn ang="f3754">
                <a:pos x="f6286" y="f6287"/>
              </a:cxn>
              <a:cxn ang="f3754">
                <a:pos x="f6288" y="f6289"/>
              </a:cxn>
              <a:cxn ang="f3754">
                <a:pos x="f6290" y="f6291"/>
              </a:cxn>
              <a:cxn ang="f3754">
                <a:pos x="f6292" y="f6293"/>
              </a:cxn>
              <a:cxn ang="f3754">
                <a:pos x="f6294" y="f6295"/>
              </a:cxn>
              <a:cxn ang="f3754">
                <a:pos x="f6296" y="f6297"/>
              </a:cxn>
              <a:cxn ang="f3754">
                <a:pos x="f6298" y="f6299"/>
              </a:cxn>
              <a:cxn ang="f3754">
                <a:pos x="f6298" y="f6229"/>
              </a:cxn>
              <a:cxn ang="f3754">
                <a:pos x="f6300" y="f6301"/>
              </a:cxn>
              <a:cxn ang="f3754">
                <a:pos x="f6302" y="f6303"/>
              </a:cxn>
              <a:cxn ang="f3754">
                <a:pos x="f6304" y="f6305"/>
              </a:cxn>
              <a:cxn ang="f3754">
                <a:pos x="f6306" y="f6307"/>
              </a:cxn>
              <a:cxn ang="f3754">
                <a:pos x="f6308" y="f6309"/>
              </a:cxn>
              <a:cxn ang="f3754">
                <a:pos x="f6310" y="f6311"/>
              </a:cxn>
              <a:cxn ang="f3754">
                <a:pos x="f6312" y="f6313"/>
              </a:cxn>
              <a:cxn ang="f3754">
                <a:pos x="f6306" y="f6307"/>
              </a:cxn>
              <a:cxn ang="f3754">
                <a:pos x="f6314" y="f6315"/>
              </a:cxn>
              <a:cxn ang="f3754">
                <a:pos x="f6316" y="f6317"/>
              </a:cxn>
              <a:cxn ang="f3754">
                <a:pos x="f6314" y="f6315"/>
              </a:cxn>
              <a:cxn ang="f3754">
                <a:pos x="f6318" y="f6319"/>
              </a:cxn>
              <a:cxn ang="f3754">
                <a:pos x="f6320" y="f6321"/>
              </a:cxn>
              <a:cxn ang="f3754">
                <a:pos x="f6322" y="f6323"/>
              </a:cxn>
              <a:cxn ang="f3754">
                <a:pos x="f6324" y="f6325"/>
              </a:cxn>
              <a:cxn ang="f3754">
                <a:pos x="f6326" y="f6327"/>
              </a:cxn>
              <a:cxn ang="f3754">
                <a:pos x="f6328" y="f6329"/>
              </a:cxn>
              <a:cxn ang="f3754">
                <a:pos x="f6330" y="f6331"/>
              </a:cxn>
              <a:cxn ang="f3754">
                <a:pos x="f6332" y="f6333"/>
              </a:cxn>
              <a:cxn ang="f3754">
                <a:pos x="f6334" y="f6335"/>
              </a:cxn>
              <a:cxn ang="f3754">
                <a:pos x="f5875" y="f6336"/>
              </a:cxn>
              <a:cxn ang="f3754">
                <a:pos x="f6337" y="f6338"/>
              </a:cxn>
              <a:cxn ang="f3754">
                <a:pos x="f6339" y="f6340"/>
              </a:cxn>
              <a:cxn ang="f3754">
                <a:pos x="f6341" y="f6342"/>
              </a:cxn>
              <a:cxn ang="f3754">
                <a:pos x="f6343" y="f6344"/>
              </a:cxn>
              <a:cxn ang="f3754">
                <a:pos x="f6345" y="f6346"/>
              </a:cxn>
              <a:cxn ang="f3754">
                <a:pos x="f5846" y="f6347"/>
              </a:cxn>
              <a:cxn ang="f3754">
                <a:pos x="f6348" y="f6349"/>
              </a:cxn>
              <a:cxn ang="f3754">
                <a:pos x="f6350" y="f6351"/>
              </a:cxn>
              <a:cxn ang="f3754">
                <a:pos x="f6352" y="f6353"/>
              </a:cxn>
              <a:cxn ang="f3754">
                <a:pos x="f6354" y="f6355"/>
              </a:cxn>
              <a:cxn ang="f3754">
                <a:pos x="f6356" y="f6357"/>
              </a:cxn>
              <a:cxn ang="f3754">
                <a:pos x="f6358" y="f6359"/>
              </a:cxn>
              <a:cxn ang="f3754">
                <a:pos x="f6360" y="f6361"/>
              </a:cxn>
              <a:cxn ang="f3754">
                <a:pos x="f6362" y="f6363"/>
              </a:cxn>
              <a:cxn ang="f3754">
                <a:pos x="f6364" y="f6365"/>
              </a:cxn>
              <a:cxn ang="f3754">
                <a:pos x="f6366" y="f6367"/>
              </a:cxn>
              <a:cxn ang="f3754">
                <a:pos x="f5967" y="f6368"/>
              </a:cxn>
              <a:cxn ang="f3754">
                <a:pos x="f6369" y="f6370"/>
              </a:cxn>
              <a:cxn ang="f3754">
                <a:pos x="f6371" y="f6372"/>
              </a:cxn>
              <a:cxn ang="f3754">
                <a:pos x="f6373" y="f6039"/>
              </a:cxn>
              <a:cxn ang="f3754">
                <a:pos x="f6374" y="f6375"/>
              </a:cxn>
              <a:cxn ang="f3754">
                <a:pos x="f6376" y="f6377"/>
              </a:cxn>
              <a:cxn ang="f3754">
                <a:pos x="f6378" y="f6379"/>
              </a:cxn>
              <a:cxn ang="f3754">
                <a:pos x="f6380" y="f6381"/>
              </a:cxn>
              <a:cxn ang="f3754">
                <a:pos x="f6382" y="f6383"/>
              </a:cxn>
              <a:cxn ang="f3754">
                <a:pos x="f6384" y="f6385"/>
              </a:cxn>
              <a:cxn ang="f3754">
                <a:pos x="f6386" y="f6387"/>
              </a:cxn>
              <a:cxn ang="f3754">
                <a:pos x="f6388" y="f6389"/>
              </a:cxn>
              <a:cxn ang="f3754">
                <a:pos x="f6390" y="f6391"/>
              </a:cxn>
              <a:cxn ang="f3754">
                <a:pos x="f6392" y="f6393"/>
              </a:cxn>
              <a:cxn ang="f3754">
                <a:pos x="f6394" y="f6344"/>
              </a:cxn>
              <a:cxn ang="f3754">
                <a:pos x="f6395" y="f6396"/>
              </a:cxn>
              <a:cxn ang="f3754">
                <a:pos x="f6397" y="f6398"/>
              </a:cxn>
              <a:cxn ang="f3754">
                <a:pos x="f6399" y="f6400"/>
              </a:cxn>
              <a:cxn ang="f3754">
                <a:pos x="f6401" y="f6402"/>
              </a:cxn>
              <a:cxn ang="f3754">
                <a:pos x="f6403" y="f6404"/>
              </a:cxn>
              <a:cxn ang="f3754">
                <a:pos x="f6405" y="f6406"/>
              </a:cxn>
              <a:cxn ang="f3754">
                <a:pos x="f6407" y="f6408"/>
              </a:cxn>
              <a:cxn ang="f3754">
                <a:pos x="f6409" y="f6410"/>
              </a:cxn>
              <a:cxn ang="f3754">
                <a:pos x="f6395" y="f6411"/>
              </a:cxn>
              <a:cxn ang="f3754">
                <a:pos x="f6412" y="f6413"/>
              </a:cxn>
              <a:cxn ang="f3754">
                <a:pos x="f6414" y="f6415"/>
              </a:cxn>
              <a:cxn ang="f3754">
                <a:pos x="f6416" y="f6417"/>
              </a:cxn>
              <a:cxn ang="f3754">
                <a:pos x="f6418" y="f6419"/>
              </a:cxn>
              <a:cxn ang="f3754">
                <a:pos x="f6420" y="f6421"/>
              </a:cxn>
              <a:cxn ang="f3754">
                <a:pos x="f6422" y="f6423"/>
              </a:cxn>
              <a:cxn ang="f3754">
                <a:pos x="f6424" y="f6425"/>
              </a:cxn>
              <a:cxn ang="f3754">
                <a:pos x="f6426" y="f6427"/>
              </a:cxn>
              <a:cxn ang="f3754">
                <a:pos x="f6428" y="f6429"/>
              </a:cxn>
              <a:cxn ang="f3754">
                <a:pos x="f6430" y="f6431"/>
              </a:cxn>
              <a:cxn ang="f3754">
                <a:pos x="f6432" y="f6433"/>
              </a:cxn>
              <a:cxn ang="f3754">
                <a:pos x="f6434" y="f6435"/>
              </a:cxn>
              <a:cxn ang="f3754">
                <a:pos x="f6436" y="f6437"/>
              </a:cxn>
              <a:cxn ang="f3754">
                <a:pos x="f6438" y="f6439"/>
              </a:cxn>
              <a:cxn ang="f3754">
                <a:pos x="f6440" y="f6441"/>
              </a:cxn>
              <a:cxn ang="f3754">
                <a:pos x="f6442" y="f6443"/>
              </a:cxn>
              <a:cxn ang="f3754">
                <a:pos x="f6444" y="f6445"/>
              </a:cxn>
              <a:cxn ang="f3754">
                <a:pos x="f6446" y="f6447"/>
              </a:cxn>
              <a:cxn ang="f3754">
                <a:pos x="f6448" y="f6449"/>
              </a:cxn>
              <a:cxn ang="f3754">
                <a:pos x="f6450" y="f6451"/>
              </a:cxn>
              <a:cxn ang="f3754">
                <a:pos x="f6452" y="f6453"/>
              </a:cxn>
              <a:cxn ang="f3754">
                <a:pos x="f6454" y="f6455"/>
              </a:cxn>
              <a:cxn ang="f3754">
                <a:pos x="f6456" y="f6457"/>
              </a:cxn>
              <a:cxn ang="f3754">
                <a:pos x="f6458" y="f6459"/>
              </a:cxn>
              <a:cxn ang="f3754">
                <a:pos x="f6460" y="f6461"/>
              </a:cxn>
              <a:cxn ang="f3754">
                <a:pos x="f6462" y="f6463"/>
              </a:cxn>
              <a:cxn ang="f3754">
                <a:pos x="f6464" y="f6465"/>
              </a:cxn>
              <a:cxn ang="f3754">
                <a:pos x="f6466" y="f6467"/>
              </a:cxn>
              <a:cxn ang="f3754">
                <a:pos x="f6468" y="f6469"/>
              </a:cxn>
              <a:cxn ang="f3754">
                <a:pos x="f6470" y="f6471"/>
              </a:cxn>
              <a:cxn ang="f3754">
                <a:pos x="f6472" y="f6473"/>
              </a:cxn>
              <a:cxn ang="f3754">
                <a:pos x="f6474" y="f6475"/>
              </a:cxn>
              <a:cxn ang="f3754">
                <a:pos x="f6476" y="f6477"/>
              </a:cxn>
              <a:cxn ang="f3754">
                <a:pos x="f6478" y="f6479"/>
              </a:cxn>
              <a:cxn ang="f3754">
                <a:pos x="f6480" y="f6481"/>
              </a:cxn>
              <a:cxn ang="f3754">
                <a:pos x="f6480" y="f6482"/>
              </a:cxn>
              <a:cxn ang="f3754">
                <a:pos x="f6483" y="f6484"/>
              </a:cxn>
              <a:cxn ang="f3754">
                <a:pos x="f6485" y="f6486"/>
              </a:cxn>
              <a:cxn ang="f3754">
                <a:pos x="f6064" y="f6406"/>
              </a:cxn>
              <a:cxn ang="f3754">
                <a:pos x="f6487" y="f6488"/>
              </a:cxn>
              <a:cxn ang="f3754">
                <a:pos x="f6489" y="f6490"/>
              </a:cxn>
              <a:cxn ang="f3754">
                <a:pos x="f6491" y="f6492"/>
              </a:cxn>
              <a:cxn ang="f3754">
                <a:pos x="f6493" y="f6494"/>
              </a:cxn>
              <a:cxn ang="f3754">
                <a:pos x="f6495" y="f6496"/>
              </a:cxn>
              <a:cxn ang="f3754">
                <a:pos x="f6497" y="f6498"/>
              </a:cxn>
              <a:cxn ang="f3754">
                <a:pos x="f6499" y="f6500"/>
              </a:cxn>
              <a:cxn ang="f3754">
                <a:pos x="f6501" y="f6502"/>
              </a:cxn>
              <a:cxn ang="f3754">
                <a:pos x="f6501" y="f6503"/>
              </a:cxn>
              <a:cxn ang="f3754">
                <a:pos x="f6504" y="f6505"/>
              </a:cxn>
              <a:cxn ang="f3754">
                <a:pos x="f6506" y="f6507"/>
              </a:cxn>
              <a:cxn ang="f3754">
                <a:pos x="f6508" y="f6509"/>
              </a:cxn>
              <a:cxn ang="f3754">
                <a:pos x="f6510" y="f6511"/>
              </a:cxn>
              <a:cxn ang="f3754">
                <a:pos x="f6512" y="f6513"/>
              </a:cxn>
              <a:cxn ang="f3754">
                <a:pos x="f6514" y="f6515"/>
              </a:cxn>
              <a:cxn ang="f3754">
                <a:pos x="f6516" y="f6517"/>
              </a:cxn>
              <a:cxn ang="f3754">
                <a:pos x="f6518" y="f6519"/>
              </a:cxn>
              <a:cxn ang="f3754">
                <a:pos x="f6520" y="f6521"/>
              </a:cxn>
              <a:cxn ang="f3754">
                <a:pos x="f6522" y="f6523"/>
              </a:cxn>
              <a:cxn ang="f3754">
                <a:pos x="f6524" y="f6525"/>
              </a:cxn>
              <a:cxn ang="f3754">
                <a:pos x="f6526" y="f6527"/>
              </a:cxn>
              <a:cxn ang="f3754">
                <a:pos x="f6528" y="f6529"/>
              </a:cxn>
              <a:cxn ang="f3754">
                <a:pos x="f6530" y="f6531"/>
              </a:cxn>
              <a:cxn ang="f3754">
                <a:pos x="f6532" y="f6533"/>
              </a:cxn>
              <a:cxn ang="f3754">
                <a:pos x="f6534" y="f6535"/>
              </a:cxn>
              <a:cxn ang="f3754">
                <a:pos x="f6536" y="f6537"/>
              </a:cxn>
              <a:cxn ang="f3754">
                <a:pos x="f6538" y="f6539"/>
              </a:cxn>
              <a:cxn ang="f3754">
                <a:pos x="f6540" y="f6541"/>
              </a:cxn>
              <a:cxn ang="f3754">
                <a:pos x="f6542" y="f6541"/>
              </a:cxn>
              <a:cxn ang="f3754">
                <a:pos x="f6543" y="f6544"/>
              </a:cxn>
              <a:cxn ang="f3754">
                <a:pos x="f6545" y="f6546"/>
              </a:cxn>
              <a:cxn ang="f3754">
                <a:pos x="f6547" y="f6548"/>
              </a:cxn>
              <a:cxn ang="f3754">
                <a:pos x="f6549" y="f5904"/>
              </a:cxn>
              <a:cxn ang="f3754">
                <a:pos x="f6550" y="f6551"/>
              </a:cxn>
              <a:cxn ang="f3754">
                <a:pos x="f6552" y="f6553"/>
              </a:cxn>
              <a:cxn ang="f3754">
                <a:pos x="f6554" y="f6555"/>
              </a:cxn>
              <a:cxn ang="f3754">
                <a:pos x="f6556" y="f6557"/>
              </a:cxn>
              <a:cxn ang="f3754">
                <a:pos x="f6558" y="f6559"/>
              </a:cxn>
              <a:cxn ang="f3754">
                <a:pos x="f6560" y="f6561"/>
              </a:cxn>
              <a:cxn ang="f3754">
                <a:pos x="f6550" y="f6551"/>
              </a:cxn>
              <a:cxn ang="f3754">
                <a:pos x="f6562" y="f6563"/>
              </a:cxn>
              <a:cxn ang="f3754">
                <a:pos x="f6564" y="f6565"/>
              </a:cxn>
              <a:cxn ang="f3754">
                <a:pos x="f6566" y="f6567"/>
              </a:cxn>
              <a:cxn ang="f3754">
                <a:pos x="f6568" y="f6569"/>
              </a:cxn>
              <a:cxn ang="f3754">
                <a:pos x="f6562" y="f6563"/>
              </a:cxn>
              <a:cxn ang="f3754">
                <a:pos x="f6570" y="f6571"/>
              </a:cxn>
              <a:cxn ang="f3754">
                <a:pos x="f6572" y="f6573"/>
              </a:cxn>
              <a:cxn ang="f3754">
                <a:pos x="f6574" y="f6575"/>
              </a:cxn>
              <a:cxn ang="f3754">
                <a:pos x="f6576" y="f6577"/>
              </a:cxn>
              <a:cxn ang="f3754">
                <a:pos x="f6578" y="f6579"/>
              </a:cxn>
              <a:cxn ang="f3754">
                <a:pos x="f6580" y="f6581"/>
              </a:cxn>
              <a:cxn ang="f3754">
                <a:pos x="f6582" y="f6583"/>
              </a:cxn>
              <a:cxn ang="f3754">
                <a:pos x="f6570" y="f6584"/>
              </a:cxn>
              <a:cxn ang="f3754">
                <a:pos x="f6585" y="f6586"/>
              </a:cxn>
              <a:cxn ang="f3754">
                <a:pos x="f6587" y="f6588"/>
              </a:cxn>
              <a:cxn ang="f3754">
                <a:pos x="f6589" y="f6590"/>
              </a:cxn>
              <a:cxn ang="f3754">
                <a:pos x="f6591" y="f6592"/>
              </a:cxn>
              <a:cxn ang="f3754">
                <a:pos x="f6593" y="f6594"/>
              </a:cxn>
              <a:cxn ang="f3754">
                <a:pos x="f6595" y="f6596"/>
              </a:cxn>
              <a:cxn ang="f3754">
                <a:pos x="f6597" y="f6598"/>
              </a:cxn>
              <a:cxn ang="f3754">
                <a:pos x="f6599" y="f6600"/>
              </a:cxn>
              <a:cxn ang="f3754">
                <a:pos x="f6601" y="f6602"/>
              </a:cxn>
              <a:cxn ang="f3754">
                <a:pos x="f6603" y="f6604"/>
              </a:cxn>
              <a:cxn ang="f3754">
                <a:pos x="f6605" y="f6606"/>
              </a:cxn>
              <a:cxn ang="f3754">
                <a:pos x="f6607" y="f6608"/>
              </a:cxn>
              <a:cxn ang="f3754">
                <a:pos x="f6609" y="f6610"/>
              </a:cxn>
              <a:cxn ang="f3754">
                <a:pos x="f6611" y="f6612"/>
              </a:cxn>
              <a:cxn ang="f3754">
                <a:pos x="f6599" y="f5908"/>
              </a:cxn>
              <a:cxn ang="f3754">
                <a:pos x="f6613" y="f6614"/>
              </a:cxn>
              <a:cxn ang="f3754">
                <a:pos x="f6615" y="f6616"/>
              </a:cxn>
              <a:cxn ang="f3754">
                <a:pos x="f6617" y="f6618"/>
              </a:cxn>
              <a:cxn ang="f3754">
                <a:pos x="f6619" y="f6620"/>
              </a:cxn>
              <a:cxn ang="f3754">
                <a:pos x="f6621" y="f6622"/>
              </a:cxn>
              <a:cxn ang="f3754">
                <a:pos x="f6623" y="f6624"/>
              </a:cxn>
              <a:cxn ang="f3754">
                <a:pos x="f6625" y="f6626"/>
              </a:cxn>
              <a:cxn ang="f3754">
                <a:pos x="f6627" y="f6628"/>
              </a:cxn>
              <a:cxn ang="f3754">
                <a:pos x="f6629" y="f6630"/>
              </a:cxn>
              <a:cxn ang="f3754">
                <a:pos x="f6631" y="f6632"/>
              </a:cxn>
              <a:cxn ang="f3754">
                <a:pos x="f6633" y="f6634"/>
              </a:cxn>
              <a:cxn ang="f3754">
                <a:pos x="f6635" y="f6636"/>
              </a:cxn>
              <a:cxn ang="f3754">
                <a:pos x="f6637" y="f6638"/>
              </a:cxn>
              <a:cxn ang="f3754">
                <a:pos x="f6639" y="f6640"/>
              </a:cxn>
              <a:cxn ang="f3754">
                <a:pos x="f6641" y="f6642"/>
              </a:cxn>
              <a:cxn ang="f3754">
                <a:pos x="f6643" y="f6644"/>
              </a:cxn>
              <a:cxn ang="f3754">
                <a:pos x="f6645" y="f6646"/>
              </a:cxn>
              <a:cxn ang="f3754">
                <a:pos x="f6647" y="f6648"/>
              </a:cxn>
              <a:cxn ang="f3754">
                <a:pos x="f6649" y="f6650"/>
              </a:cxn>
              <a:cxn ang="f3754">
                <a:pos x="f6641" y="f6642"/>
              </a:cxn>
              <a:cxn ang="f3754">
                <a:pos x="f6651" y="f6652"/>
              </a:cxn>
              <a:cxn ang="f3754">
                <a:pos x="f6653" y="f6654"/>
              </a:cxn>
              <a:cxn ang="f3754">
                <a:pos x="f6655" y="f6656"/>
              </a:cxn>
              <a:cxn ang="f3754">
                <a:pos x="f6657" y="f6293"/>
              </a:cxn>
              <a:cxn ang="f3754">
                <a:pos x="f6658" y="f6659"/>
              </a:cxn>
              <a:cxn ang="f3754">
                <a:pos x="f6660" y="f6652"/>
              </a:cxn>
              <a:cxn ang="f3754">
                <a:pos x="f6661" y="f6662"/>
              </a:cxn>
              <a:cxn ang="f3754">
                <a:pos x="f6663" y="f6664"/>
              </a:cxn>
              <a:cxn ang="f3754">
                <a:pos x="f6665" y="f6666"/>
              </a:cxn>
              <a:cxn ang="f3754">
                <a:pos x="f6667" y="f6668"/>
              </a:cxn>
              <a:cxn ang="f3754">
                <a:pos x="f6667" y="f6669"/>
              </a:cxn>
              <a:cxn ang="f3754">
                <a:pos x="f6661" y="f6670"/>
              </a:cxn>
              <a:cxn ang="f3754">
                <a:pos x="f6671" y="f6672"/>
              </a:cxn>
              <a:cxn ang="f3754">
                <a:pos x="f6673" y="f6674"/>
              </a:cxn>
              <a:cxn ang="f3754">
                <a:pos x="f6518" y="f6675"/>
              </a:cxn>
              <a:cxn ang="f3754">
                <a:pos x="f6676" y="f6677"/>
              </a:cxn>
              <a:cxn ang="f3754">
                <a:pos x="f6671" y="f6672"/>
              </a:cxn>
              <a:cxn ang="f3754">
                <a:pos x="f6397" y="f6678"/>
              </a:cxn>
              <a:cxn ang="f3754">
                <a:pos x="f6679" y="f6680"/>
              </a:cxn>
              <a:cxn ang="f3754">
                <a:pos x="f6681" y="f6682"/>
              </a:cxn>
              <a:cxn ang="f3754">
                <a:pos x="f6683" y="f6684"/>
              </a:cxn>
              <a:cxn ang="f3754">
                <a:pos x="f6685" y="f6686"/>
              </a:cxn>
              <a:cxn ang="f3754">
                <a:pos x="f6687" y="f6688"/>
              </a:cxn>
              <a:cxn ang="f3754">
                <a:pos x="f6689" y="f6690"/>
              </a:cxn>
              <a:cxn ang="f3754">
                <a:pos x="f6691" y="f6692"/>
              </a:cxn>
              <a:cxn ang="f3754">
                <a:pos x="f6693" y="f6694"/>
              </a:cxn>
              <a:cxn ang="f3754">
                <a:pos x="f6687" y="f6688"/>
              </a:cxn>
              <a:cxn ang="f3754">
                <a:pos x="f6695" y="f6696"/>
              </a:cxn>
              <a:cxn ang="f3754">
                <a:pos x="f6697" y="f6698"/>
              </a:cxn>
              <a:cxn ang="f3754">
                <a:pos x="f6699" y="f6700"/>
              </a:cxn>
              <a:cxn ang="f3754">
                <a:pos x="f6701" y="f6702"/>
              </a:cxn>
              <a:cxn ang="f3754">
                <a:pos x="f6703" y="f6529"/>
              </a:cxn>
              <a:cxn ang="f3754">
                <a:pos x="f6695" y="f6704"/>
              </a:cxn>
              <a:cxn ang="f3754">
                <a:pos x="f6705" y="f6706"/>
              </a:cxn>
              <a:cxn ang="f3754">
                <a:pos x="f6707" y="f6708"/>
              </a:cxn>
              <a:cxn ang="f3754">
                <a:pos x="f6709" y="f6710"/>
              </a:cxn>
              <a:cxn ang="f3754">
                <a:pos x="f6711" y="f6712"/>
              </a:cxn>
              <a:cxn ang="f3754">
                <a:pos x="f6705" y="f6713"/>
              </a:cxn>
              <a:cxn ang="f3754">
                <a:pos x="f6714" y="f6715"/>
              </a:cxn>
              <a:cxn ang="f3754">
                <a:pos x="f6075" y="f6716"/>
              </a:cxn>
              <a:cxn ang="f3754">
                <a:pos x="f6717" y="f6718"/>
              </a:cxn>
              <a:cxn ang="f3754">
                <a:pos x="f6719" y="f6720"/>
              </a:cxn>
              <a:cxn ang="f3754">
                <a:pos x="f6721" y="f6722"/>
              </a:cxn>
              <a:cxn ang="f3754">
                <a:pos x="f6714" y="f6715"/>
              </a:cxn>
              <a:cxn ang="f3754">
                <a:pos x="f6723" y="f6724"/>
              </a:cxn>
              <a:cxn ang="f3754">
                <a:pos x="f6725" y="f6726"/>
              </a:cxn>
              <a:cxn ang="f3754">
                <a:pos x="f6727" y="f6728"/>
              </a:cxn>
              <a:cxn ang="f3754">
                <a:pos x="f6729" y="f6730"/>
              </a:cxn>
              <a:cxn ang="f3754">
                <a:pos x="f5915" y="f6731"/>
              </a:cxn>
              <a:cxn ang="f3754">
                <a:pos x="f6732" y="f6733"/>
              </a:cxn>
              <a:cxn ang="f3754">
                <a:pos x="f6320" y="f6734"/>
              </a:cxn>
              <a:cxn ang="f3754">
                <a:pos x="f6006" y="f6735"/>
              </a:cxn>
              <a:cxn ang="f3754">
                <a:pos x="f6627" y="f6736"/>
              </a:cxn>
              <a:cxn ang="f3754">
                <a:pos x="f6732" y="f6733"/>
              </a:cxn>
              <a:cxn ang="f3754">
                <a:pos x="f6737" y="f6738"/>
              </a:cxn>
              <a:cxn ang="f3754">
                <a:pos x="f6739" y="f6694"/>
              </a:cxn>
              <a:cxn ang="f3754">
                <a:pos x="f6737" y="f6740"/>
              </a:cxn>
              <a:cxn ang="f3754">
                <a:pos x="f6741" y="f6742"/>
              </a:cxn>
              <a:cxn ang="f3754">
                <a:pos x="f6737" y="f6743"/>
              </a:cxn>
              <a:cxn ang="f3754">
                <a:pos x="f6744" y="f6745"/>
              </a:cxn>
              <a:cxn ang="f3754">
                <a:pos x="f6746" y="f6747"/>
              </a:cxn>
              <a:cxn ang="f3754">
                <a:pos x="f6748" y="f6749"/>
              </a:cxn>
              <a:cxn ang="f3754">
                <a:pos x="f6673" y="f6749"/>
              </a:cxn>
              <a:cxn ang="f3754">
                <a:pos x="f6750" y="f6751"/>
              </a:cxn>
              <a:cxn ang="f3754">
                <a:pos x="f6752" y="f6745"/>
              </a:cxn>
              <a:cxn ang="f3754">
                <a:pos x="f6753" y="f6754"/>
              </a:cxn>
              <a:cxn ang="f3754">
                <a:pos x="f6755" y="f6756"/>
              </a:cxn>
              <a:cxn ang="f3754">
                <a:pos x="f6757" y="f6758"/>
              </a:cxn>
              <a:cxn ang="f3754">
                <a:pos x="f6759" y="f6756"/>
              </a:cxn>
              <a:cxn ang="f3754">
                <a:pos x="f6753" y="f6760"/>
              </a:cxn>
              <a:cxn ang="f3754">
                <a:pos x="f6761" y="f6762"/>
              </a:cxn>
              <a:cxn ang="f3754">
                <a:pos x="f6763" y="f6764"/>
              </a:cxn>
              <a:cxn ang="f3754">
                <a:pos x="f6765" y="f6766"/>
              </a:cxn>
              <a:cxn ang="f3754">
                <a:pos x="f5849" y="f6767"/>
              </a:cxn>
              <a:cxn ang="f3754">
                <a:pos x="f6761" y="f6768"/>
              </a:cxn>
              <a:cxn ang="f3754">
                <a:pos x="f6769" y="f6770"/>
              </a:cxn>
              <a:cxn ang="f3754">
                <a:pos x="f6771" y="f6612"/>
              </a:cxn>
              <a:cxn ang="f3754">
                <a:pos x="f6772" y="f6773"/>
              </a:cxn>
              <a:cxn ang="f3754">
                <a:pos x="f6774" y="f6775"/>
              </a:cxn>
              <a:cxn ang="f3754">
                <a:pos x="f6769" y="f6770"/>
              </a:cxn>
              <a:cxn ang="f3754">
                <a:pos x="f6776" y="f6429"/>
              </a:cxn>
              <a:cxn ang="f3754">
                <a:pos x="f6777" y="f6778"/>
              </a:cxn>
              <a:cxn ang="f3754">
                <a:pos x="f6779" y="f6780"/>
              </a:cxn>
              <a:cxn ang="f3754">
                <a:pos x="f6781" y="f6782"/>
              </a:cxn>
              <a:cxn ang="f3754">
                <a:pos x="f6783" y="f6429"/>
              </a:cxn>
              <a:cxn ang="f3754">
                <a:pos x="f6784" y="f6785"/>
              </a:cxn>
              <a:cxn ang="f3754">
                <a:pos x="f6786" y="f6787"/>
              </a:cxn>
              <a:cxn ang="f3754">
                <a:pos x="f6788" y="f6789"/>
              </a:cxn>
              <a:cxn ang="f3754">
                <a:pos x="f6603" y="f6790"/>
              </a:cxn>
              <a:cxn ang="f3754">
                <a:pos x="f6784" y="f6791"/>
              </a:cxn>
              <a:cxn ang="f3754">
                <a:pos x="f6792" y="f6793"/>
              </a:cxn>
              <a:cxn ang="f3754">
                <a:pos x="f6794" y="f6795"/>
              </a:cxn>
              <a:cxn ang="f3754">
                <a:pos x="f6796" y="f6795"/>
              </a:cxn>
              <a:cxn ang="f3754">
                <a:pos x="f6796" y="f6797"/>
              </a:cxn>
              <a:cxn ang="f3754">
                <a:pos x="f6792" y="f6793"/>
              </a:cxn>
              <a:cxn ang="f3754">
                <a:pos x="f6798" y="f6799"/>
              </a:cxn>
              <a:cxn ang="f3754">
                <a:pos x="f6800" y="f6801"/>
              </a:cxn>
              <a:cxn ang="f3754">
                <a:pos x="f6802" y="f6803"/>
              </a:cxn>
              <a:cxn ang="f3754">
                <a:pos x="f6804" y="f6805"/>
              </a:cxn>
              <a:cxn ang="f3754">
                <a:pos x="f6380" y="f6799"/>
              </a:cxn>
              <a:cxn ang="f3754">
                <a:pos x="f6806" y="f6807"/>
              </a:cxn>
              <a:cxn ang="f3754">
                <a:pos x="f6808" y="f6809"/>
              </a:cxn>
              <a:cxn ang="f3754">
                <a:pos x="f6759" y="f6810"/>
              </a:cxn>
              <a:cxn ang="f3754">
                <a:pos x="f6811" y="f6812"/>
              </a:cxn>
              <a:cxn ang="f3754">
                <a:pos x="f6806" y="f6807"/>
              </a:cxn>
              <a:cxn ang="f3754">
                <a:pos x="f6813" y="f6814"/>
              </a:cxn>
              <a:cxn ang="f3754">
                <a:pos x="f6815" y="f6816"/>
              </a:cxn>
              <a:cxn ang="f3754">
                <a:pos x="f6817" y="f6818"/>
              </a:cxn>
              <a:cxn ang="f3754">
                <a:pos x="f6552" y="f6819"/>
              </a:cxn>
              <a:cxn ang="f3754">
                <a:pos x="f6813" y="f6820"/>
              </a:cxn>
              <a:cxn ang="f3754">
                <a:pos x="f6821" y="f6822"/>
              </a:cxn>
              <a:cxn ang="f3754">
                <a:pos x="f6823" y="f6824"/>
              </a:cxn>
              <a:cxn ang="f3754">
                <a:pos x="f6825" y="f6826"/>
              </a:cxn>
              <a:cxn ang="f3754">
                <a:pos x="f6595" y="f6827"/>
              </a:cxn>
              <a:cxn ang="f3754">
                <a:pos x="f6828" y="f6822"/>
              </a:cxn>
              <a:cxn ang="f3754">
                <a:pos x="f6829" y="f6738"/>
              </a:cxn>
              <a:cxn ang="f3754">
                <a:pos x="f6830" y="f6831"/>
              </a:cxn>
              <a:cxn ang="f3754">
                <a:pos x="f6832" y="f5920"/>
              </a:cxn>
              <a:cxn ang="f3754">
                <a:pos x="f6833" y="f6834"/>
              </a:cxn>
              <a:cxn ang="f3754">
                <a:pos x="f6835" y="f6836"/>
              </a:cxn>
              <a:cxn ang="f3754">
                <a:pos x="f6837" y="f6743"/>
              </a:cxn>
            </a:cxnLst>
            <a:rect l="f5809" t="f5812" r="f5810" b="f5811"/>
            <a:pathLst>
              <a:path w="5771334" h="64352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1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5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lnTo>
                  <a:pt x="f53" y="f54"/>
                </a:ln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48"/>
                  <a:pt x="f64" y="f65"/>
                </a:cubicBezTo>
                <a:cubicBezTo>
                  <a:pt x="f66" y="f67"/>
                  <a:pt x="f68" y="f69"/>
                  <a:pt x="f70" y="f34"/>
                </a:cubicBezTo>
                <a:cubicBezTo>
                  <a:pt x="f71" y="f72"/>
                  <a:pt x="f73" y="f74"/>
                  <a:pt x="f8" y="f75"/>
                </a:cubicBezTo>
                <a:close/>
                <a:moveTo>
                  <a:pt x="f14" y="f15"/>
                </a:move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14" y="f15"/>
                </a:cubicBezTo>
                <a:close/>
                <a:moveTo>
                  <a:pt x="f86" y="f87"/>
                </a:moveTo>
                <a:cubicBezTo>
                  <a:pt x="f88" y="f89"/>
                  <a:pt x="f90" y="f91"/>
                  <a:pt x="f92" y="f93"/>
                </a:cubicBezTo>
                <a:lnTo>
                  <a:pt x="f92" y="f94"/>
                </a:lnTo>
                <a:lnTo>
                  <a:pt x="f95" y="f94"/>
                </a:lnTo>
                <a:lnTo>
                  <a:pt x="f96" y="f97"/>
                </a:ln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1"/>
                  <a:pt x="f165" y="f166"/>
                </a:cubicBezTo>
                <a:cubicBezTo>
                  <a:pt x="f165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1"/>
                  <a:pt x="f185" y="f186"/>
                  <a:pt x="f187" y="f188"/>
                </a:cubicBezTo>
                <a:cubicBezTo>
                  <a:pt x="f189" y="f190"/>
                  <a:pt x="f187" y="f191"/>
                  <a:pt x="f187" y="f169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9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lnTo>
                  <a:pt x="f239" y="f238"/>
                </a:ln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48" y="f250"/>
                </a:cubicBezTo>
                <a:cubicBezTo>
                  <a:pt x="f248" y="f251"/>
                  <a:pt x="f242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168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5"/>
                  <a:pt x="f347" y="f348"/>
                </a:cubicBezTo>
                <a:cubicBezTo>
                  <a:pt x="f347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02" y="f374"/>
                  <a:pt x="f324" y="f375"/>
                </a:cubicBezTo>
                <a:cubicBezTo>
                  <a:pt x="f322" y="f376"/>
                  <a:pt x="f377" y="f378"/>
                  <a:pt x="f377" y="f379"/>
                </a:cubicBezTo>
                <a:lnTo>
                  <a:pt x="f380" y="f381"/>
                </a:lnTo>
                <a:cubicBezTo>
                  <a:pt x="f382" y="f383"/>
                  <a:pt x="f384" y="f385"/>
                  <a:pt x="f300" y="f386"/>
                </a:cubicBezTo>
                <a:cubicBezTo>
                  <a:pt x="f387" y="f388"/>
                  <a:pt x="f296" y="f389"/>
                  <a:pt x="f390" y="f391"/>
                </a:cubicBezTo>
                <a:cubicBezTo>
                  <a:pt x="f368" y="f392"/>
                  <a:pt x="f156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326" y="f402"/>
                  <a:pt x="f32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328" y="f416"/>
                </a:cubicBezTo>
                <a:cubicBezTo>
                  <a:pt x="f417" y="f418"/>
                  <a:pt x="f417" y="f419"/>
                  <a:pt x="f304" y="f420"/>
                </a:cubicBezTo>
                <a:cubicBezTo>
                  <a:pt x="f421" y="f422"/>
                  <a:pt x="f417" y="f423"/>
                  <a:pt x="f424" y="f425"/>
                </a:cubicBezTo>
                <a:cubicBezTo>
                  <a:pt x="f372" y="f426"/>
                  <a:pt x="f427" y="f428"/>
                  <a:pt x="f429" y="f430"/>
                </a:cubicBezTo>
                <a:cubicBezTo>
                  <a:pt x="f431" y="f432"/>
                  <a:pt x="f158" y="f433"/>
                  <a:pt x="f434" y="f435"/>
                </a:cubicBezTo>
                <a:cubicBezTo>
                  <a:pt x="f434" y="f436"/>
                  <a:pt x="f360" y="f437"/>
                  <a:pt x="f438" y="f439"/>
                </a:cubicBezTo>
                <a:cubicBezTo>
                  <a:pt x="f440" y="f441"/>
                  <a:pt x="f160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3" y="f455"/>
                </a:cubicBezTo>
                <a:cubicBezTo>
                  <a:pt x="f453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192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269" y="f474"/>
                  <a:pt x="f475" y="f476"/>
                </a:cubicBezTo>
                <a:cubicBezTo>
                  <a:pt x="f477" y="f465"/>
                  <a:pt x="f478" y="f479"/>
                  <a:pt x="f480" y="f481"/>
                </a:cubicBezTo>
                <a:cubicBezTo>
                  <a:pt x="f482" y="f483"/>
                  <a:pt x="f25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499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09"/>
                </a:cubicBezTo>
                <a:cubicBezTo>
                  <a:pt x="f515" y="f516"/>
                  <a:pt x="f517" y="f518"/>
                  <a:pt x="f519" y="f520"/>
                </a:cubicBezTo>
                <a:cubicBezTo>
                  <a:pt x="f265" y="f521"/>
                  <a:pt x="f475" y="f522"/>
                  <a:pt x="f267" y="f523"/>
                </a:cubicBezTo>
                <a:cubicBezTo>
                  <a:pt x="f524" y="f525"/>
                  <a:pt x="f526" y="f527"/>
                  <a:pt x="f275" y="f528"/>
                </a:cubicBezTo>
                <a:cubicBezTo>
                  <a:pt x="f279" y="f430"/>
                  <a:pt x="f529" y="f530"/>
                  <a:pt x="f531" y="f532"/>
                </a:cubicBezTo>
                <a:cubicBezTo>
                  <a:pt x="f533" y="f426"/>
                  <a:pt x="f534" y="f535"/>
                  <a:pt x="f187" y="f536"/>
                </a:cubicBezTo>
                <a:cubicBezTo>
                  <a:pt x="f537" y="f538"/>
                  <a:pt x="f539" y="f540"/>
                  <a:pt x="f18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362" y="f550"/>
                  <a:pt x="f551" y="f552"/>
                </a:cubicBezTo>
                <a:cubicBezTo>
                  <a:pt x="f553" y="f554"/>
                  <a:pt x="f300" y="f555"/>
                  <a:pt x="f148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565" y="f566"/>
                  <a:pt x="f567" y="f568"/>
                </a:cubicBezTo>
                <a:cubicBezTo>
                  <a:pt x="f569" y="f570"/>
                  <a:pt x="f571" y="f572"/>
                  <a:pt x="f573" y="f574"/>
                </a:cubicBezTo>
                <a:cubicBezTo>
                  <a:pt x="f575" y="f576"/>
                  <a:pt x="f118" y="f577"/>
                  <a:pt x="f578" y="f579"/>
                </a:cubicBezTo>
                <a:cubicBezTo>
                  <a:pt x="f100" y="f580"/>
                  <a:pt x="f96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4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59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16" y="f624"/>
                  <a:pt x="f625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5" y="f636"/>
                  <a:pt x="f61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25" y="f656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69" y="f671"/>
                  <a:pt x="f672" y="f673"/>
                </a:cubicBezTo>
                <a:cubicBezTo>
                  <a:pt x="f602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90" y="f691"/>
                  <a:pt x="f692" y="f693"/>
                  <a:pt x="f694" y="f695"/>
                </a:cubicBezTo>
                <a:cubicBezTo>
                  <a:pt x="f696" y="f697"/>
                  <a:pt x="f698" y="f699"/>
                  <a:pt x="f700" y="f701"/>
                </a:cubicBezTo>
                <a:cubicBezTo>
                  <a:pt x="f702" y="f703"/>
                  <a:pt x="f704" y="f705"/>
                  <a:pt x="f683" y="f706"/>
                </a:cubicBezTo>
                <a:cubicBezTo>
                  <a:pt x="f707" y="f708"/>
                  <a:pt x="f709" y="f710"/>
                  <a:pt x="f711" y="f705"/>
                </a:cubicBezTo>
                <a:cubicBezTo>
                  <a:pt x="f712" y="f713"/>
                  <a:pt x="f714" y="f706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31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ubicBezTo>
                  <a:pt x="f758" y="f759"/>
                  <a:pt x="f756" y="f760"/>
                  <a:pt x="f761" y="f762"/>
                </a:cubicBezTo>
                <a:cubicBezTo>
                  <a:pt x="f763" y="f764"/>
                  <a:pt x="f765" y="f766"/>
                  <a:pt x="f767" y="f768"/>
                </a:cubicBezTo>
                <a:cubicBezTo>
                  <a:pt x="f769" y="f770"/>
                  <a:pt x="f771" y="f772"/>
                  <a:pt x="f773" y="f774"/>
                </a:cubicBezTo>
                <a:cubicBezTo>
                  <a:pt x="f775" y="f776"/>
                  <a:pt x="f777" y="f778"/>
                  <a:pt x="f779" y="f780"/>
                </a:cubicBezTo>
                <a:cubicBezTo>
                  <a:pt x="f781" y="f782"/>
                  <a:pt x="f779" y="f783"/>
                  <a:pt x="f784" y="f785"/>
                </a:cubicBezTo>
                <a:cubicBezTo>
                  <a:pt x="f786" y="f787"/>
                  <a:pt x="f788" y="f789"/>
                  <a:pt x="f790" y="f791"/>
                </a:cubicBezTo>
                <a:cubicBezTo>
                  <a:pt x="f792" y="f793"/>
                  <a:pt x="f794" y="f795"/>
                  <a:pt x="f796" y="f797"/>
                </a:cubicBezTo>
                <a:cubicBezTo>
                  <a:pt x="f798" y="f799"/>
                  <a:pt x="f800" y="f801"/>
                  <a:pt x="f802" y="f803"/>
                </a:cubicBezTo>
                <a:cubicBezTo>
                  <a:pt x="f804" y="f805"/>
                  <a:pt x="f806" y="f807"/>
                  <a:pt x="f808" y="f809"/>
                </a:cubicBezTo>
                <a:cubicBezTo>
                  <a:pt x="f810" y="f811"/>
                  <a:pt x="f812" y="f813"/>
                  <a:pt x="f814" y="f815"/>
                </a:cubicBezTo>
                <a:cubicBezTo>
                  <a:pt x="f816" y="f817"/>
                  <a:pt x="f818" y="f819"/>
                  <a:pt x="f63" y="f820"/>
                </a:cubicBezTo>
                <a:cubicBezTo>
                  <a:pt x="f821" y="f822"/>
                  <a:pt x="f823" y="f824"/>
                  <a:pt x="f825" y="f826"/>
                </a:cubicBezTo>
                <a:cubicBezTo>
                  <a:pt x="f827" y="f828"/>
                  <a:pt x="f829" y="f830"/>
                  <a:pt x="f33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26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18" y="f855"/>
                  <a:pt x="f856" y="f857"/>
                  <a:pt x="f858" y="f859"/>
                </a:cubicBezTo>
                <a:cubicBezTo>
                  <a:pt x="f860" y="f861"/>
                  <a:pt x="f862" y="f863"/>
                  <a:pt x="f864" y="f865"/>
                </a:cubicBezTo>
                <a:cubicBezTo>
                  <a:pt x="f76" y="f866"/>
                  <a:pt x="f867" y="f868"/>
                  <a:pt x="f869" y="f870"/>
                </a:cubicBezTo>
                <a:cubicBezTo>
                  <a:pt x="f871" y="f872"/>
                  <a:pt x="f873" y="f874"/>
                  <a:pt x="f875" y="f876"/>
                </a:cubicBezTo>
                <a:cubicBezTo>
                  <a:pt x="f877" y="f878"/>
                  <a:pt x="f879" y="f880"/>
                  <a:pt x="f881" y="f882"/>
                </a:cubicBezTo>
                <a:cubicBezTo>
                  <a:pt x="f883" y="f884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94"/>
                </a:cubicBezTo>
                <a:lnTo>
                  <a:pt x="f895" y="f896"/>
                </a:lnTo>
                <a:cubicBezTo>
                  <a:pt x="f897" y="f898"/>
                  <a:pt x="f899" y="f900"/>
                  <a:pt x="f901" y="f902"/>
                </a:cubicBezTo>
                <a:cubicBezTo>
                  <a:pt x="f903" y="f904"/>
                  <a:pt x="f905" y="f906"/>
                  <a:pt x="f907" y="f908"/>
                </a:cubicBezTo>
                <a:cubicBezTo>
                  <a:pt x="f909" y="f884"/>
                  <a:pt x="f910" y="f911"/>
                  <a:pt x="f912" y="f913"/>
                </a:cubicBezTo>
                <a:cubicBezTo>
                  <a:pt x="f914" y="f915"/>
                  <a:pt x="f916" y="f917"/>
                  <a:pt x="f869" y="f918"/>
                </a:cubicBezTo>
                <a:cubicBezTo>
                  <a:pt x="f919" y="f920"/>
                  <a:pt x="f921" y="f920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943"/>
                  <a:pt x="f944" y="f945"/>
                  <a:pt x="f946" y="f947"/>
                </a:cubicBezTo>
                <a:cubicBezTo>
                  <a:pt x="f948" y="f949"/>
                  <a:pt x="f950" y="f951"/>
                  <a:pt x="f952" y="f953"/>
                </a:cubicBezTo>
                <a:cubicBezTo>
                  <a:pt x="f954" y="f955"/>
                  <a:pt x="f956" y="f957"/>
                  <a:pt x="f958" y="f959"/>
                </a:cubicBezTo>
                <a:cubicBezTo>
                  <a:pt x="f960" y="f961"/>
                  <a:pt x="f962" y="f963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77"/>
                  <a:pt x="f981" y="f977"/>
                </a:cubicBezTo>
                <a:cubicBezTo>
                  <a:pt x="f982" y="f983"/>
                  <a:pt x="f984" y="f985"/>
                  <a:pt x="f986" y="f987"/>
                </a:cubicBezTo>
                <a:cubicBezTo>
                  <a:pt x="f899" y="f988"/>
                  <a:pt x="f989" y="f990"/>
                  <a:pt x="f991" y="f992"/>
                </a:cubicBezTo>
                <a:cubicBezTo>
                  <a:pt x="f993" y="f994"/>
                  <a:pt x="f995" y="f996"/>
                  <a:pt x="f997" y="f998"/>
                </a:cubicBezTo>
                <a:cubicBezTo>
                  <a:pt x="f999" y="f1000"/>
                  <a:pt x="f1001" y="f1002"/>
                  <a:pt x="f1003" y="f1004"/>
                </a:cubicBezTo>
                <a:cubicBezTo>
                  <a:pt x="f1005" y="f987"/>
                  <a:pt x="f1006" y="f1007"/>
                  <a:pt x="f1008" y="f977"/>
                </a:cubicBezTo>
                <a:cubicBezTo>
                  <a:pt x="f1009" y="f1010"/>
                  <a:pt x="f1011" y="f1007"/>
                  <a:pt x="f1012" y="f1013"/>
                </a:cubicBezTo>
                <a:cubicBezTo>
                  <a:pt x="f1014" y="f1015"/>
                  <a:pt x="f1016" y="f1004"/>
                  <a:pt x="f1017" y="f1018"/>
                </a:cubicBezTo>
                <a:cubicBezTo>
                  <a:pt x="f1019" y="f1020"/>
                  <a:pt x="f1009" y="f102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1037"/>
                  <a:pt x="f1038" y="f1039"/>
                  <a:pt x="f1038" y="f1040"/>
                </a:cubicBezTo>
                <a:cubicBezTo>
                  <a:pt x="f1041" y="f1042"/>
                  <a:pt x="f1043" y="f1044"/>
                  <a:pt x="f1045" y="f1046"/>
                </a:cubicBezTo>
                <a:cubicBezTo>
                  <a:pt x="f1047" y="f1048"/>
                  <a:pt x="f1049" y="f1050"/>
                  <a:pt x="f1051" y="f1052"/>
                </a:cubicBezTo>
                <a:cubicBezTo>
                  <a:pt x="f1053" y="f1054"/>
                  <a:pt x="f1055" y="f1056"/>
                  <a:pt x="f1057" y="f1058"/>
                </a:cubicBezTo>
                <a:cubicBezTo>
                  <a:pt x="f1059" y="f1060"/>
                  <a:pt x="f1061" y="f1044"/>
                  <a:pt x="f1062" y="f1063"/>
                </a:cubicBezTo>
                <a:cubicBezTo>
                  <a:pt x="f1064" y="f1065"/>
                  <a:pt x="f1066" y="f1067"/>
                  <a:pt x="f1068" y="f1037"/>
                </a:cubicBezTo>
                <a:cubicBezTo>
                  <a:pt x="f1069" y="f965"/>
                  <a:pt x="f1070" y="f1071"/>
                  <a:pt x="f1072" y="f1073"/>
                </a:cubicBezTo>
                <a:cubicBezTo>
                  <a:pt x="f1074" y="f1075"/>
                  <a:pt x="f1076" y="f1077"/>
                  <a:pt x="f1078" y="f1079"/>
                </a:cubicBezTo>
                <a:cubicBezTo>
                  <a:pt x="f1080" y="f1081"/>
                  <a:pt x="f1082" y="f1083"/>
                  <a:pt x="f1084" y="f1085"/>
                </a:cubicBezTo>
                <a:cubicBezTo>
                  <a:pt x="f1086" y="f1087"/>
                  <a:pt x="f1088" y="f1089"/>
                  <a:pt x="f1090" y="f1091"/>
                </a:cubicBezTo>
                <a:cubicBezTo>
                  <a:pt x="f1092" y="f985"/>
                  <a:pt x="f1093" y="f1094"/>
                  <a:pt x="f1095" y="f1096"/>
                </a:cubicBezTo>
                <a:cubicBezTo>
                  <a:pt x="f1097" y="f1098"/>
                  <a:pt x="f1099" y="f1004"/>
                  <a:pt x="f1100" y="f1101"/>
                </a:cubicBezTo>
                <a:cubicBezTo>
                  <a:pt x="f1102" y="f1103"/>
                  <a:pt x="f1104" y="f969"/>
                  <a:pt x="f1105" y="f1106"/>
                </a:cubicBezTo>
                <a:cubicBezTo>
                  <a:pt x="f1107" y="f1108"/>
                  <a:pt x="f1109" y="f1110"/>
                  <a:pt x="f1111" y="f1112"/>
                </a:cubicBezTo>
                <a:cubicBezTo>
                  <a:pt x="f1113" y="f1114"/>
                  <a:pt x="f1115" y="f1116"/>
                  <a:pt x="f1117" y="f1118"/>
                </a:cubicBezTo>
                <a:cubicBezTo>
                  <a:pt x="f1119" y="f1120"/>
                  <a:pt x="f1121" y="f1122"/>
                  <a:pt x="f1123" y="f1124"/>
                </a:cubicBezTo>
                <a:cubicBezTo>
                  <a:pt x="f1125" y="f1126"/>
                  <a:pt x="f1127" y="f1128"/>
                  <a:pt x="f1129" y="f1130"/>
                </a:cubicBezTo>
                <a:cubicBezTo>
                  <a:pt x="f1131" y="f1132"/>
                  <a:pt x="f1133" y="f1134"/>
                  <a:pt x="f1135" y="f1136"/>
                </a:cubicBezTo>
                <a:cubicBezTo>
                  <a:pt x="f1137" y="f1138"/>
                  <a:pt x="f1139" y="f1140"/>
                  <a:pt x="f1141" y="f1142"/>
                </a:cubicBezTo>
                <a:cubicBezTo>
                  <a:pt x="f1143" y="f1144"/>
                  <a:pt x="f1145" y="f1146"/>
                  <a:pt x="f1141" y="f1147"/>
                </a:cubicBezTo>
                <a:cubicBezTo>
                  <a:pt x="f1148" y="f1149"/>
                  <a:pt x="f1150" y="f1151"/>
                  <a:pt x="f1152" y="f1153"/>
                </a:cubicBezTo>
                <a:cubicBezTo>
                  <a:pt x="f1154" y="f1155"/>
                  <a:pt x="f1156" y="f1157"/>
                  <a:pt x="f1158" y="f1159"/>
                </a:cubicBezTo>
                <a:cubicBezTo>
                  <a:pt x="f1160" y="f1161"/>
                  <a:pt x="f1162" y="f1163"/>
                  <a:pt x="f1164" y="f1165"/>
                </a:cubicBezTo>
                <a:cubicBezTo>
                  <a:pt x="f1166" y="f1167"/>
                  <a:pt x="f1168" y="f1169"/>
                  <a:pt x="f1170" y="f1171"/>
                </a:cubicBezTo>
                <a:cubicBezTo>
                  <a:pt x="f1172" y="f1173"/>
                  <a:pt x="f1174" y="f1020"/>
                  <a:pt x="f1175" y="f1176"/>
                </a:cubicBezTo>
                <a:cubicBezTo>
                  <a:pt x="f1177" y="f1178"/>
                  <a:pt x="f1179" y="f1176"/>
                  <a:pt x="f1180" y="f1181"/>
                </a:cubicBezTo>
                <a:cubicBezTo>
                  <a:pt x="f1182" y="f1183"/>
                  <a:pt x="f1180" y="f1184"/>
                  <a:pt x="f1180" y="f1185"/>
                </a:cubicBezTo>
                <a:cubicBezTo>
                  <a:pt x="f1180" y="f1186"/>
                  <a:pt x="f1187" y="f1188"/>
                  <a:pt x="f1189" y="f1190"/>
                </a:cubicBezTo>
                <a:cubicBezTo>
                  <a:pt x="f1191" y="f1192"/>
                  <a:pt x="f1193" y="f1128"/>
                  <a:pt x="f1194" y="f1195"/>
                </a:cubicBezTo>
                <a:cubicBezTo>
                  <a:pt x="f1196" y="f1197"/>
                  <a:pt x="f1198" y="f1199"/>
                  <a:pt x="f1200" y="f1201"/>
                </a:cubicBezTo>
                <a:cubicBezTo>
                  <a:pt x="f1202" y="f1203"/>
                  <a:pt x="f1204" y="f1205"/>
                  <a:pt x="f1206" y="f1207"/>
                </a:cubicBezTo>
                <a:cubicBezTo>
                  <a:pt x="f1208" y="f1209"/>
                  <a:pt x="f1210" y="f1211"/>
                  <a:pt x="f1212" y="f1213"/>
                </a:cubicBezTo>
                <a:cubicBezTo>
                  <a:pt x="f1214" y="f1215"/>
                  <a:pt x="f1216" y="f1217"/>
                  <a:pt x="f1218" y="f1219"/>
                </a:cubicBezTo>
                <a:cubicBezTo>
                  <a:pt x="f1220" y="f1221"/>
                  <a:pt x="f1222" y="f1223"/>
                  <a:pt x="f1224" y="f1225"/>
                </a:cubicBezTo>
                <a:cubicBezTo>
                  <a:pt x="f1226" y="f1227"/>
                  <a:pt x="f1228" y="f1229"/>
                  <a:pt x="f1230" y="f1231"/>
                </a:cubicBezTo>
                <a:cubicBezTo>
                  <a:pt x="f1232" y="f1233"/>
                  <a:pt x="f1234" y="f1235"/>
                  <a:pt x="f1236" y="f1237"/>
                </a:cubicBezTo>
                <a:cubicBezTo>
                  <a:pt x="f1238" y="f1239"/>
                  <a:pt x="f1240" y="f1241"/>
                  <a:pt x="f1242" y="f1243"/>
                </a:cubicBezTo>
                <a:cubicBezTo>
                  <a:pt x="f1244" y="f1245"/>
                  <a:pt x="f1246" y="f1247"/>
                  <a:pt x="f1248" y="f1249"/>
                </a:cubicBezTo>
                <a:cubicBezTo>
                  <a:pt x="f1250" y="f1231"/>
                  <a:pt x="f1251" y="f1252"/>
                  <a:pt x="f1253" y="f1254"/>
                </a:cubicBezTo>
                <a:cubicBezTo>
                  <a:pt x="f1255" y="f1256"/>
                  <a:pt x="f1257" y="f1258"/>
                  <a:pt x="f1259" y="f1260"/>
                </a:cubicBezTo>
                <a:cubicBezTo>
                  <a:pt x="f1261" y="f1262"/>
                  <a:pt x="f1263" y="f1264"/>
                  <a:pt x="f1265" y="f1197"/>
                </a:cubicBezTo>
                <a:cubicBezTo>
                  <a:pt x="f1266" y="f1267"/>
                  <a:pt x="f1268" y="f1269"/>
                  <a:pt x="f1270" y="f1271"/>
                </a:cubicBezTo>
                <a:cubicBezTo>
                  <a:pt x="f1272" y="f1247"/>
                  <a:pt x="f1273" y="f1274"/>
                  <a:pt x="f1275" y="f1276"/>
                </a:cubicBezTo>
                <a:cubicBezTo>
                  <a:pt x="f1277" y="f1278"/>
                  <a:pt x="f1279" y="f1280"/>
                  <a:pt x="f1281" y="f1282"/>
                </a:cubicBezTo>
                <a:cubicBezTo>
                  <a:pt x="f1283" y="f1284"/>
                  <a:pt x="f1285" y="f1286"/>
                  <a:pt x="f1287" y="f1207"/>
                </a:cubicBezTo>
                <a:cubicBezTo>
                  <a:pt x="f1288" y="f1289"/>
                  <a:pt x="f1290" y="f1291"/>
                  <a:pt x="f1292" y="f1293"/>
                </a:cubicBezTo>
                <a:cubicBezTo>
                  <a:pt x="f1294" y="f1295"/>
                  <a:pt x="f1296" y="f1293"/>
                  <a:pt x="f1297" y="f1298"/>
                </a:cubicBezTo>
                <a:cubicBezTo>
                  <a:pt x="f1299" y="f1300"/>
                  <a:pt x="f1301" y="f1302"/>
                  <a:pt x="f1303" y="f1205"/>
                </a:cubicBezTo>
                <a:cubicBezTo>
                  <a:pt x="f1304" y="f1305"/>
                  <a:pt x="f1306" y="f1307"/>
                  <a:pt x="f1308" y="f1309"/>
                </a:cubicBezTo>
                <a:cubicBezTo>
                  <a:pt x="f1310" y="f1211"/>
                  <a:pt x="f1311" y="f1312"/>
                  <a:pt x="f1313" y="f1314"/>
                </a:cubicBezTo>
                <a:cubicBezTo>
                  <a:pt x="f1315" y="f1316"/>
                  <a:pt x="f1317" y="f1305"/>
                  <a:pt x="f1318" y="f1319"/>
                </a:cubicBezTo>
                <a:cubicBezTo>
                  <a:pt x="f1320" y="f1203"/>
                  <a:pt x="f1321" y="f1199"/>
                  <a:pt x="f1322" y="f1323"/>
                </a:cubicBez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37"/>
                  <a:pt x="f1338" y="f1339"/>
                  <a:pt x="f1340" y="f1341"/>
                </a:cubicBezTo>
                <a:cubicBezTo>
                  <a:pt x="f1342" y="f1343"/>
                  <a:pt x="f1344" y="f1126"/>
                  <a:pt x="f1345" y="f1346"/>
                </a:cubicBezTo>
                <a:cubicBezTo>
                  <a:pt x="f1347" y="f1346"/>
                  <a:pt x="f1348" y="f1349"/>
                  <a:pt x="f1350" y="f1351"/>
                </a:cubicBezTo>
                <a:cubicBezTo>
                  <a:pt x="f1352" y="f1353"/>
                  <a:pt x="f1354" y="f1355"/>
                  <a:pt x="f1356" y="f1357"/>
                </a:cubicBezTo>
                <a:cubicBezTo>
                  <a:pt x="f1358" y="f1359"/>
                  <a:pt x="f1360" y="f1361"/>
                  <a:pt x="f1362" y="f1363"/>
                </a:cubicBezTo>
                <a:lnTo>
                  <a:pt x="f1364" y="f1365"/>
                </a:lnTo>
                <a:lnTo>
                  <a:pt x="f1364" y="f1171"/>
                </a:lnTo>
                <a:cubicBezTo>
                  <a:pt x="f1366" y="f1367"/>
                  <a:pt x="f1368" y="f1369"/>
                  <a:pt x="f90" y="f1370"/>
                </a:cubicBezTo>
                <a:cubicBezTo>
                  <a:pt x="f1371" y="f1372"/>
                  <a:pt x="f1373" y="f983"/>
                  <a:pt x="f1374" y="f1375"/>
                </a:cubicBezTo>
                <a:cubicBezTo>
                  <a:pt x="f1374" y="f1376"/>
                  <a:pt x="f1377" y="f1378"/>
                  <a:pt x="f6" y="f1144"/>
                </a:cubicBezTo>
                <a:moveTo>
                  <a:pt x="f1379" y="f1380"/>
                </a:moveTo>
                <a:cubicBezTo>
                  <a:pt x="f1381" y="f1382"/>
                  <a:pt x="f1383" y="f1384"/>
                  <a:pt x="f1385" y="f1386"/>
                </a:cubicBezTo>
                <a:cubicBezTo>
                  <a:pt x="f729" y="f1387"/>
                  <a:pt x="f1388" y="f1389"/>
                  <a:pt x="f1390" y="f1391"/>
                </a:cubicBezTo>
                <a:cubicBezTo>
                  <a:pt x="f1392" y="f1393"/>
                  <a:pt x="f754" y="f1394"/>
                  <a:pt x="f1395" y="f1396"/>
                </a:cubicBezTo>
                <a:cubicBezTo>
                  <a:pt x="f1397" y="f1398"/>
                  <a:pt x="f1399" y="f1400"/>
                  <a:pt x="f1379" y="f1380"/>
                </a:cubicBezTo>
                <a:close/>
                <a:moveTo>
                  <a:pt x="f1401" y="f1402"/>
                </a:moveTo>
                <a:cubicBezTo>
                  <a:pt x="f1403" y="f1404"/>
                  <a:pt x="f1405" y="f1406"/>
                  <a:pt x="f1407" y="f287"/>
                </a:cubicBezTo>
                <a:cubicBezTo>
                  <a:pt x="f1408" y="f1409"/>
                  <a:pt x="f1410" y="f1411"/>
                  <a:pt x="f1401" y="f1402"/>
                </a:cubicBezTo>
                <a:close/>
                <a:moveTo>
                  <a:pt x="f1412" y="f1413"/>
                </a:moveTo>
                <a:cubicBezTo>
                  <a:pt x="f1414" y="f1415"/>
                  <a:pt x="f1416" y="f1417"/>
                  <a:pt x="f1418" y="f1419"/>
                </a:cubicBezTo>
                <a:cubicBezTo>
                  <a:pt x="f466" y="f1420"/>
                  <a:pt x="f1421" y="f1422"/>
                  <a:pt x="f463" y="f1423"/>
                </a:cubicBezTo>
                <a:cubicBezTo>
                  <a:pt x="f1424" y="f1425"/>
                  <a:pt x="f431" y="f1426"/>
                  <a:pt x="f298" y="f1427"/>
                </a:cubicBezTo>
                <a:cubicBezTo>
                  <a:pt x="f324" y="f1428"/>
                  <a:pt x="f1429" y="f1430"/>
                  <a:pt x="f134" y="f1431"/>
                </a:cubicBezTo>
                <a:cubicBezTo>
                  <a:pt x="f1432" y="f1433"/>
                  <a:pt x="f1434" y="f1435"/>
                  <a:pt x="f1436" y="f1437"/>
                </a:cubicBezTo>
                <a:cubicBezTo>
                  <a:pt x="f1438" y="f1439"/>
                  <a:pt x="f1440" y="f1441"/>
                  <a:pt x="f1442" y="f1443"/>
                </a:cubicBezTo>
                <a:cubicBezTo>
                  <a:pt x="f1444" y="f1445"/>
                  <a:pt x="f1446" y="f1447"/>
                  <a:pt x="f1448" y="f1449"/>
                </a:cubicBezTo>
                <a:cubicBezTo>
                  <a:pt x="f1450" y="f1451"/>
                  <a:pt x="f148" y="f1452"/>
                  <a:pt x="f1453" y="f1454"/>
                </a:cubicBezTo>
                <a:cubicBezTo>
                  <a:pt x="f1455" y="f1456"/>
                  <a:pt x="f1457" y="f1458"/>
                  <a:pt x="f176" y="f1459"/>
                </a:cubicBezTo>
                <a:cubicBezTo>
                  <a:pt x="f1460" y="f1461"/>
                  <a:pt x="f1462" y="f1463"/>
                  <a:pt x="f1464" y="f1465"/>
                </a:cubicBezTo>
                <a:cubicBezTo>
                  <a:pt x="f1466" y="f1467"/>
                  <a:pt x="f1468" y="f1469"/>
                  <a:pt x="f1470" y="f1471"/>
                </a:cubicBezTo>
                <a:cubicBezTo>
                  <a:pt x="f1412" y="f1472"/>
                  <a:pt x="f231" y="f1473"/>
                  <a:pt x="f1474" y="f1475"/>
                </a:cubicBezTo>
                <a:close/>
                <a:moveTo>
                  <a:pt x="f1476" y="f1477"/>
                </a:moveTo>
                <a:cubicBezTo>
                  <a:pt x="f1478" y="f1479"/>
                  <a:pt x="f1480" y="f1481"/>
                  <a:pt x="f1482" y="f1483"/>
                </a:cubicBezTo>
                <a:cubicBezTo>
                  <a:pt x="f1484" y="f1485"/>
                  <a:pt x="f1486" y="f1487"/>
                  <a:pt x="f95" y="f1488"/>
                </a:cubicBezTo>
                <a:cubicBezTo>
                  <a:pt x="f1489" y="f1490"/>
                  <a:pt x="f1491" y="f1492"/>
                  <a:pt x="f1493" y="f1494"/>
                </a:cubicBezTo>
                <a:cubicBezTo>
                  <a:pt x="f316" y="f1495"/>
                  <a:pt x="f1496" y="f1497"/>
                  <a:pt x="f1498" y="f1499"/>
                </a:cubicBezTo>
                <a:cubicBezTo>
                  <a:pt x="f1500" y="f1501"/>
                  <a:pt x="f1502" y="f1503"/>
                  <a:pt x="f1504" y="f1505"/>
                </a:cubicBezTo>
                <a:lnTo>
                  <a:pt x="f1506" y="f1507"/>
                </a:lnTo>
                <a:cubicBezTo>
                  <a:pt x="f1508" y="f1509"/>
                  <a:pt x="f312" y="f1510"/>
                  <a:pt x="f1511" y="f1512"/>
                </a:cubicBezTo>
                <a:cubicBezTo>
                  <a:pt x="f1513" y="f1514"/>
                  <a:pt x="f1515" y="f1516"/>
                  <a:pt x="f1517" y="f1518"/>
                </a:cubicBezTo>
                <a:cubicBezTo>
                  <a:pt x="f1519" y="f1520"/>
                  <a:pt x="f1429" y="f1521"/>
                  <a:pt x="f1522" y="f1523"/>
                </a:cubicBezTo>
                <a:cubicBezTo>
                  <a:pt x="f1524" y="f1525"/>
                  <a:pt x="f1526" y="f1527"/>
                  <a:pt x="f1528" y="f1529"/>
                </a:cubicBezTo>
                <a:cubicBezTo>
                  <a:pt x="f1530" y="f1531"/>
                  <a:pt x="f1532" y="f1533"/>
                  <a:pt x="f1534" y="f1535"/>
                </a:cubicBezTo>
                <a:cubicBezTo>
                  <a:pt x="f370" y="f1536"/>
                  <a:pt x="f1537" y="f1538"/>
                  <a:pt x="f156" y="f1539"/>
                </a:cubicBezTo>
                <a:cubicBezTo>
                  <a:pt x="f366" y="f1540"/>
                  <a:pt x="f1541" y="f1542"/>
                  <a:pt x="f429" y="f1543"/>
                </a:cubicBezTo>
                <a:cubicBezTo>
                  <a:pt x="f366" y="f1544"/>
                  <a:pt x="f1537" y="f1545"/>
                  <a:pt x="f1546" y="f1545"/>
                </a:cubicBezTo>
                <a:cubicBezTo>
                  <a:pt x="f1547" y="f1548"/>
                  <a:pt x="f1549" y="f1550"/>
                  <a:pt x="f1551" y="f1552"/>
                </a:cubicBezTo>
                <a:cubicBezTo>
                  <a:pt x="f1553" y="f1554"/>
                  <a:pt x="f1555" y="f1556"/>
                  <a:pt x="f565" y="f623"/>
                </a:cubicBezTo>
                <a:cubicBezTo>
                  <a:pt x="f1557" y="f1558"/>
                  <a:pt x="f1498" y="f623"/>
                  <a:pt x="f1432" y="f1559"/>
                </a:cubicBezTo>
                <a:cubicBezTo>
                  <a:pt x="f1560" y="f1561"/>
                  <a:pt x="f1562" y="f1563"/>
                  <a:pt x="f1564" y="f1565"/>
                </a:cubicBezTo>
                <a:cubicBezTo>
                  <a:pt x="f1566" y="f1567"/>
                  <a:pt x="f1568" y="f626"/>
                  <a:pt x="f1569" y="f1570"/>
                </a:cubicBezTo>
                <a:cubicBezTo>
                  <a:pt x="f314" y="f1571"/>
                  <a:pt x="f1572" y="f1573"/>
                  <a:pt x="f1574" y="f1575"/>
                </a:cubicBezTo>
                <a:cubicBezTo>
                  <a:pt x="f1576" y="f1577"/>
                  <a:pt x="f1578" y="f1579"/>
                  <a:pt x="f1580" y="f1581"/>
                </a:cubicBezTo>
                <a:cubicBezTo>
                  <a:pt x="f320" y="f1582"/>
                  <a:pt x="f1583" y="f1584"/>
                  <a:pt x="f1585" y="f1586"/>
                </a:cubicBezTo>
                <a:cubicBezTo>
                  <a:pt x="f1587" y="f1582"/>
                  <a:pt x="f1588" y="f1589"/>
                  <a:pt x="f1590" y="f1591"/>
                </a:cubicBezTo>
                <a:cubicBezTo>
                  <a:pt x="f1592" y="f1593"/>
                  <a:pt x="f1594" y="f1595"/>
                  <a:pt x="f1596" y="f1597"/>
                </a:cubicBezTo>
                <a:cubicBezTo>
                  <a:pt x="f1598" y="f1599"/>
                  <a:pt x="f1600" y="f1601"/>
                  <a:pt x="f1602" y="f1603"/>
                </a:cubicBezTo>
                <a:cubicBezTo>
                  <a:pt x="f1604" y="f1605"/>
                  <a:pt x="f1606" y="f1607"/>
                  <a:pt x="f1608" y="f1609"/>
                </a:cubicBezTo>
                <a:cubicBezTo>
                  <a:pt x="f1610" y="f1611"/>
                  <a:pt x="f1612" y="f1613"/>
                  <a:pt x="f1614" y="f1477"/>
                </a:cubicBezTo>
                <a:close/>
                <a:moveTo>
                  <a:pt x="f1615" y="f1616"/>
                </a:moveTo>
                <a:cubicBezTo>
                  <a:pt x="f1617" y="f1618"/>
                  <a:pt x="f1619" y="f1620"/>
                  <a:pt x="f1621" y="f1622"/>
                </a:cubicBezTo>
                <a:cubicBezTo>
                  <a:pt x="f1623" y="f1624"/>
                  <a:pt x="f1625" y="f1626"/>
                  <a:pt x="f1627" y="f1628"/>
                </a:cubicBezTo>
                <a:cubicBezTo>
                  <a:pt x="f1629" y="f1630"/>
                  <a:pt x="f1631" y="f1620"/>
                  <a:pt x="f1632" y="f1633"/>
                </a:cubicBezTo>
                <a:cubicBezTo>
                  <a:pt x="f1634" y="f1635"/>
                  <a:pt x="f1636" y="f1637"/>
                  <a:pt x="f1638" y="f1639"/>
                </a:cubicBezTo>
                <a:cubicBezTo>
                  <a:pt x="f1640" y="f1641"/>
                  <a:pt x="f1642" y="f1643"/>
                  <a:pt x="f1644" y="f1645"/>
                </a:cubicBezTo>
                <a:cubicBezTo>
                  <a:pt x="f1646" y="f1647"/>
                  <a:pt x="f1648" y="f1645"/>
                  <a:pt x="f1649" y="f1650"/>
                </a:cubicBezTo>
                <a:cubicBezTo>
                  <a:pt x="f1651" y="f1652"/>
                  <a:pt x="f1653" y="f1654"/>
                  <a:pt x="f1655" y="f1656"/>
                </a:cubicBezTo>
                <a:cubicBezTo>
                  <a:pt x="f1657" y="f1658"/>
                  <a:pt x="f1659" y="f1660"/>
                  <a:pt x="f1615" y="f1661"/>
                </a:cubicBezTo>
                <a:close/>
                <a:moveTo>
                  <a:pt x="f1662" y="f1663"/>
                </a:moveTo>
                <a:cubicBezTo>
                  <a:pt x="f1664" y="f1665"/>
                  <a:pt x="f1666" y="f1667"/>
                  <a:pt x="f1668" y="f1669"/>
                </a:cubicBezTo>
                <a:cubicBezTo>
                  <a:pt x="f1670" y="f1671"/>
                  <a:pt x="f1381" y="f1672"/>
                  <a:pt x="f1673" y="f1674"/>
                </a:cubicBezTo>
                <a:cubicBezTo>
                  <a:pt x="f1675" y="f1676"/>
                  <a:pt x="f1677" y="f1678"/>
                  <a:pt x="f1679" y="f1680"/>
                </a:cubicBezTo>
                <a:cubicBezTo>
                  <a:pt x="f1681" y="f1682"/>
                  <a:pt x="f1683" y="f1684"/>
                  <a:pt x="f1685" y="f1686"/>
                </a:cubicBezTo>
                <a:cubicBezTo>
                  <a:pt x="f1687" y="f1688"/>
                  <a:pt x="f1689" y="f1690"/>
                  <a:pt x="f1689" y="f1691"/>
                </a:cubicBezTo>
                <a:cubicBezTo>
                  <a:pt x="f1692" y="f1693"/>
                  <a:pt x="f1694" y="f1695"/>
                  <a:pt x="f1696" y="f1697"/>
                </a:cubicBezTo>
                <a:cubicBezTo>
                  <a:pt x="f1698" y="f1699"/>
                  <a:pt x="f1700" y="f1701"/>
                  <a:pt x="f1702" y="f1703"/>
                </a:cubicBezTo>
                <a:cubicBezTo>
                  <a:pt x="f1704" y="f1705"/>
                  <a:pt x="f1706" y="f1707"/>
                  <a:pt x="f794" y="f1708"/>
                </a:cubicBezTo>
                <a:cubicBezTo>
                  <a:pt x="f1709" y="f1710"/>
                  <a:pt x="f1711" y="f1712"/>
                  <a:pt x="f1713" y="f1714"/>
                </a:cubicBezTo>
                <a:cubicBezTo>
                  <a:pt x="f1715" y="f1716"/>
                  <a:pt x="f1717" y="f1718"/>
                  <a:pt x="f1719" y="f1720"/>
                </a:cubicBezTo>
                <a:cubicBezTo>
                  <a:pt x="f1721" y="f1722"/>
                  <a:pt x="f1723" y="f1724"/>
                  <a:pt x="f1725" y="f1726"/>
                </a:cubicBezTo>
                <a:cubicBezTo>
                  <a:pt x="f61" y="f1727"/>
                  <a:pt x="f1728" y="f1729"/>
                  <a:pt x="f1730" y="f1731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1741"/>
                  <a:pt x="f1742" y="f1743"/>
                </a:cubicBezTo>
                <a:cubicBezTo>
                  <a:pt x="f1744" y="f1745"/>
                  <a:pt x="f1746" y="f1747"/>
                  <a:pt x="f1717" y="f1748"/>
                </a:cubicBezTo>
                <a:cubicBezTo>
                  <a:pt x="f1749" y="f1750"/>
                  <a:pt x="f1751" y="f1752"/>
                  <a:pt x="f1753" y="f1754"/>
                </a:cubicBezTo>
                <a:cubicBezTo>
                  <a:pt x="f1755" y="f1756"/>
                  <a:pt x="f1757" y="f1758"/>
                  <a:pt x="f1759" y="f1760"/>
                </a:cubicBezTo>
                <a:cubicBezTo>
                  <a:pt x="f1761" y="f1762"/>
                  <a:pt x="f1763" y="f1764"/>
                  <a:pt x="f1765" y="f1766"/>
                </a:cubicBezTo>
                <a:cubicBezTo>
                  <a:pt x="f1767" y="f1768"/>
                  <a:pt x="f1769" y="f1770"/>
                  <a:pt x="f1771" y="f1772"/>
                </a:cubicBezTo>
                <a:cubicBezTo>
                  <a:pt x="f1773" y="f1774"/>
                  <a:pt x="f1775" y="f1776"/>
                  <a:pt x="f1777" y="f1778"/>
                </a:cubicBezTo>
                <a:cubicBezTo>
                  <a:pt x="f1779" y="f1780"/>
                  <a:pt x="f777" y="f1781"/>
                  <a:pt x="f1782" y="f1783"/>
                </a:cubicBezTo>
                <a:cubicBezTo>
                  <a:pt x="f1784" y="f1785"/>
                  <a:pt x="f1786" y="f1787"/>
                  <a:pt x="f1788" y="f1789"/>
                </a:cubicBezTo>
                <a:cubicBezTo>
                  <a:pt x="f1790" y="f1791"/>
                  <a:pt x="f1792" y="f1793"/>
                  <a:pt x="f1794" y="f1795"/>
                </a:cubicBezTo>
                <a:cubicBezTo>
                  <a:pt x="f1796" y="f1797"/>
                  <a:pt x="f1798" y="f1799"/>
                  <a:pt x="f1800" y="f1801"/>
                </a:cubicBezTo>
                <a:cubicBezTo>
                  <a:pt x="f1802" y="f1803"/>
                  <a:pt x="f1804" y="f1805"/>
                  <a:pt x="f1806" y="f1807"/>
                </a:cubicBezTo>
                <a:cubicBezTo>
                  <a:pt x="f1808" y="f1663"/>
                  <a:pt x="f1809" y="f1810"/>
                  <a:pt x="f1811" y="f1810"/>
                </a:cubicBezTo>
                <a:close/>
                <a:moveTo>
                  <a:pt x="f1812" y="f1813"/>
                </a:moveTo>
                <a:cubicBezTo>
                  <a:pt x="f1814" y="f1815"/>
                  <a:pt x="f1816" y="f1817"/>
                  <a:pt x="f1818" y="f1819"/>
                </a:cubicBezTo>
                <a:cubicBezTo>
                  <a:pt x="f1820" y="f1821"/>
                  <a:pt x="f1822" y="f1823"/>
                  <a:pt x="f763" y="f1824"/>
                </a:cubicBezTo>
                <a:cubicBezTo>
                  <a:pt x="f1825" y="f1826"/>
                  <a:pt x="f1675" y="f1827"/>
                  <a:pt x="f1828" y="f1829"/>
                </a:cubicBezTo>
                <a:close/>
                <a:moveTo>
                  <a:pt x="f1830" y="f742"/>
                </a:moveTo>
                <a:cubicBezTo>
                  <a:pt x="f1831" y="f1832"/>
                  <a:pt x="f1833" y="f1834"/>
                  <a:pt x="f1835" y="f1836"/>
                </a:cubicBezTo>
                <a:cubicBezTo>
                  <a:pt x="f1837" y="f1838"/>
                  <a:pt x="f1839" y="f1840"/>
                  <a:pt x="f1841" y="f1842"/>
                </a:cubicBezTo>
                <a:cubicBezTo>
                  <a:pt x="f1843" y="f1844"/>
                  <a:pt x="f1845" y="f1647"/>
                  <a:pt x="f1846" y="f1847"/>
                </a:cubicBezTo>
                <a:cubicBezTo>
                  <a:pt x="f711" y="f1848"/>
                  <a:pt x="f1846" y="f1849"/>
                  <a:pt x="f1846" y="f1850"/>
                </a:cubicBezTo>
                <a:lnTo>
                  <a:pt x="f1851" y="f1852"/>
                </a:lnTo>
                <a:cubicBezTo>
                  <a:pt x="f1853" y="f1854"/>
                  <a:pt x="f1855" y="f1856"/>
                  <a:pt x="f1857" y="f1858"/>
                </a:cubicBezTo>
                <a:cubicBezTo>
                  <a:pt x="f1859" y="f1860"/>
                  <a:pt x="f1861" y="f1862"/>
                  <a:pt x="f694" y="f1645"/>
                </a:cubicBezTo>
                <a:cubicBezTo>
                  <a:pt x="f1863" y="f1864"/>
                  <a:pt x="f1865" y="f1866"/>
                  <a:pt x="f1867" y="f1868"/>
                </a:cubicBezTo>
                <a:cubicBezTo>
                  <a:pt x="f1869" y="f1870"/>
                  <a:pt x="f1871" y="f1872"/>
                  <a:pt x="f1873" y="f1874"/>
                </a:cubicBezTo>
                <a:cubicBezTo>
                  <a:pt x="f1875" y="f1876"/>
                  <a:pt x="f1877" y="f744"/>
                  <a:pt x="f1878" y="f1879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86" y="f1887"/>
                </a:cubicBezTo>
                <a:close/>
                <a:moveTo>
                  <a:pt x="f1888" y="f1889"/>
                </a:moveTo>
                <a:cubicBezTo>
                  <a:pt x="f1890" y="f1891"/>
                  <a:pt x="f1892" y="f1893"/>
                  <a:pt x="f1894" y="f1895"/>
                </a:cubicBezTo>
                <a:cubicBezTo>
                  <a:pt x="f1896" y="f1897"/>
                  <a:pt x="f1898" y="f1899"/>
                  <a:pt x="f1900" y="f1901"/>
                </a:cubicBezTo>
                <a:cubicBezTo>
                  <a:pt x="f1902" y="f1903"/>
                  <a:pt x="f1900" y="f1904"/>
                  <a:pt x="f1900" y="f1905"/>
                </a:cubicBezTo>
                <a:cubicBezTo>
                  <a:pt x="f1906" y="f1907"/>
                  <a:pt x="f1908" y="f1909"/>
                  <a:pt x="f1910" y="f1911"/>
                </a:cubicBezTo>
                <a:cubicBezTo>
                  <a:pt x="f1912" y="f1913"/>
                  <a:pt x="f1914" y="f1915"/>
                  <a:pt x="f1916" y="f436"/>
                </a:cubicBezTo>
                <a:cubicBezTo>
                  <a:pt x="f1917" y="f1909"/>
                  <a:pt x="f482" y="f1918"/>
                  <a:pt x="f1919" y="f1907"/>
                </a:cubicBezTo>
                <a:cubicBezTo>
                  <a:pt x="f1920" y="f1921"/>
                  <a:pt x="f1922" y="f450"/>
                  <a:pt x="f1923" y="f442"/>
                </a:cubicBezTo>
                <a:cubicBezTo>
                  <a:pt x="f242" y="f1924"/>
                  <a:pt x="f1925" y="f1926"/>
                  <a:pt x="f1927" y="f1928"/>
                </a:cubicBezTo>
                <a:cubicBezTo>
                  <a:pt x="f1929" y="f1930"/>
                  <a:pt x="f493" y="f432"/>
                  <a:pt x="f1931" y="f1932"/>
                </a:cubicBezTo>
                <a:cubicBezTo>
                  <a:pt x="f1933" y="f409"/>
                  <a:pt x="f497" y="f1901"/>
                  <a:pt x="f504" y="f1934"/>
                </a:cubicBezTo>
                <a:close/>
                <a:moveTo>
                  <a:pt x="f1935" y="f1936"/>
                </a:moveTo>
                <a:cubicBezTo>
                  <a:pt x="f1937" y="f1938"/>
                  <a:pt x="f1939" y="f1940"/>
                  <a:pt x="f1941" y="f1942"/>
                </a:cubicBezTo>
                <a:cubicBezTo>
                  <a:pt x="f1636" y="f1943"/>
                  <a:pt x="f1944" y="f1945"/>
                  <a:pt x="f1946" y="f1947"/>
                </a:cubicBezTo>
                <a:cubicBezTo>
                  <a:pt x="f1948" y="f1949"/>
                  <a:pt x="f1950" y="f1951"/>
                  <a:pt x="f1952" y="f1953"/>
                </a:cubicBezTo>
                <a:cubicBezTo>
                  <a:pt x="f1954" y="f1955"/>
                  <a:pt x="f1956" y="f1957"/>
                  <a:pt x="f1958" y="f1959"/>
                </a:cubicBezTo>
                <a:cubicBezTo>
                  <a:pt x="f1960" y="f1961"/>
                  <a:pt x="f211" y="f576"/>
                  <a:pt x="f1960" y="f1962"/>
                </a:cubicBezTo>
                <a:cubicBezTo>
                  <a:pt x="f1963" y="f1964"/>
                  <a:pt x="f1965" y="f1966"/>
                  <a:pt x="f1967" y="f1968"/>
                </a:cubicBezTo>
                <a:cubicBezTo>
                  <a:pt x="f211" y="f1969"/>
                  <a:pt x="f1970" y="f1971"/>
                  <a:pt x="f1972" y="f1973"/>
                </a:cubicBezTo>
                <a:cubicBezTo>
                  <a:pt x="f1974" y="f1975"/>
                  <a:pt x="f1976" y="f1977"/>
                  <a:pt x="f1978" y="f1979"/>
                </a:cubicBezTo>
                <a:cubicBezTo>
                  <a:pt x="f1980" y="f1981"/>
                  <a:pt x="f1982" y="f1983"/>
                  <a:pt x="f1984" y="f1985"/>
                </a:cubicBezTo>
                <a:close/>
                <a:moveTo>
                  <a:pt x="f1986" y="f1987"/>
                </a:moveTo>
                <a:cubicBezTo>
                  <a:pt x="f1988" y="f1989"/>
                  <a:pt x="f1990" y="f1991"/>
                  <a:pt x="f1990" y="f1992"/>
                </a:cubicBezTo>
                <a:cubicBezTo>
                  <a:pt x="f1993" y="f1992"/>
                  <a:pt x="f1994" y="f1995"/>
                  <a:pt x="f1996" y="f1992"/>
                </a:cubicBezTo>
                <a:cubicBezTo>
                  <a:pt x="f1997" y="f1998"/>
                  <a:pt x="f1999" y="f2000"/>
                  <a:pt x="f2001" y="f2002"/>
                </a:cubicBezTo>
                <a:cubicBezTo>
                  <a:pt x="f2003" y="f252"/>
                  <a:pt x="f2004" y="f2005"/>
                  <a:pt x="f2006" y="f2007"/>
                </a:cubicBezTo>
                <a:cubicBezTo>
                  <a:pt x="f2008" y="f2009"/>
                  <a:pt x="f2010" y="f2011"/>
                  <a:pt x="f2012" y="f2013"/>
                </a:cubicBezTo>
                <a:cubicBezTo>
                  <a:pt x="f2014" y="f2015"/>
                  <a:pt x="f2016" y="f2017"/>
                  <a:pt x="f2018" y="f254"/>
                </a:cubicBezTo>
                <a:close/>
                <a:moveTo>
                  <a:pt x="f2019" y="f2020"/>
                </a:moveTo>
                <a:cubicBezTo>
                  <a:pt x="f2021" y="f2022"/>
                  <a:pt x="f2023" y="f2024"/>
                  <a:pt x="f2025" y="f2026"/>
                </a:cubicBezTo>
                <a:cubicBezTo>
                  <a:pt x="f2027" y="f2028"/>
                  <a:pt x="f2029" y="f2024"/>
                  <a:pt x="f2030" y="f2031"/>
                </a:cubicBezTo>
                <a:cubicBezTo>
                  <a:pt x="f2032" y="f2033"/>
                  <a:pt x="f2034" y="f2035"/>
                  <a:pt x="f2036" y="f2037"/>
                </a:cubicBezTo>
                <a:cubicBezTo>
                  <a:pt x="f2038" y="f2039"/>
                  <a:pt x="f2040" y="f2041"/>
                  <a:pt x="f2042" y="f2043"/>
                </a:cubicBezTo>
                <a:cubicBezTo>
                  <a:pt x="f2044" y="f1940"/>
                  <a:pt x="f2045" y="f2046"/>
                  <a:pt x="f2047" y="f2048"/>
                </a:cubicBezTo>
                <a:cubicBezTo>
                  <a:pt x="f2049" y="f2050"/>
                  <a:pt x="f2051" y="f2052"/>
                  <a:pt x="f2019" y="f2020"/>
                </a:cubicBezTo>
                <a:close/>
                <a:moveTo>
                  <a:pt x="f2053" y="f2054"/>
                </a:moveTo>
                <a:cubicBezTo>
                  <a:pt x="f2055" y="f2056"/>
                  <a:pt x="f2057" y="f2058"/>
                  <a:pt x="f2059" y="f2060"/>
                </a:cubicBezTo>
                <a:cubicBezTo>
                  <a:pt x="f2061" y="f2062"/>
                  <a:pt x="f2063" y="f2064"/>
                  <a:pt x="f2065" y="f2066"/>
                </a:cubicBezTo>
                <a:cubicBezTo>
                  <a:pt x="f2067" y="f2068"/>
                  <a:pt x="f2069" y="f2070"/>
                  <a:pt x="f2071" y="f2072"/>
                </a:cubicBezTo>
                <a:cubicBezTo>
                  <a:pt x="f2073" y="f2074"/>
                  <a:pt x="f2075" y="f2076"/>
                  <a:pt x="f2053" y="f2054"/>
                </a:cubicBezTo>
                <a:close/>
                <a:moveTo>
                  <a:pt x="f2077" y="f2078"/>
                </a:moveTo>
                <a:cubicBezTo>
                  <a:pt x="f1480" y="f2079"/>
                  <a:pt x="f2080" y="f2081"/>
                  <a:pt x="f2082" y="f1658"/>
                </a:cubicBezTo>
                <a:cubicBezTo>
                  <a:pt x="f2083" y="f2084"/>
                  <a:pt x="f2085" y="f2086"/>
                  <a:pt x="f635" y="f2087"/>
                </a:cubicBezTo>
                <a:cubicBezTo>
                  <a:pt x="f2088" y="f2089"/>
                  <a:pt x="f2090" y="f2091"/>
                  <a:pt x="f2092" y="f2093"/>
                </a:cubicBezTo>
                <a:cubicBezTo>
                  <a:pt x="f2094" y="f772"/>
                  <a:pt x="f2095" y="f2096"/>
                  <a:pt x="f2097" y="f2096"/>
                </a:cubicBezTo>
                <a:cubicBezTo>
                  <a:pt x="f1602" y="f2098"/>
                  <a:pt x="f2099" y="f2100"/>
                  <a:pt x="f1403" y="f2101"/>
                </a:cubicBezTo>
                <a:cubicBezTo>
                  <a:pt x="f2102" y="f2103"/>
                  <a:pt x="f2104" y="f2105"/>
                  <a:pt x="f2106" y="f2107"/>
                </a:cubicBezTo>
                <a:cubicBezTo>
                  <a:pt x="f2104" y="f2108"/>
                  <a:pt x="f2109" y="f1834"/>
                  <a:pt x="f2077" y="f2110"/>
                </a:cubicBezTo>
                <a:close/>
                <a:moveTo>
                  <a:pt x="f2111" y="f2112"/>
                </a:moveTo>
                <a:cubicBezTo>
                  <a:pt x="f2113" y="f2114"/>
                  <a:pt x="f2115" y="f2116"/>
                  <a:pt x="f2117" y="f2118"/>
                </a:cubicBezTo>
                <a:cubicBezTo>
                  <a:pt x="f2119" y="f2120"/>
                  <a:pt x="f2121" y="f2122"/>
                  <a:pt x="f269" y="f2123"/>
                </a:cubicBezTo>
                <a:cubicBezTo>
                  <a:pt x="f2124" y="f2125"/>
                  <a:pt x="f2126" y="f2127"/>
                  <a:pt x="f2128" y="f2129"/>
                </a:cubicBezTo>
                <a:cubicBezTo>
                  <a:pt x="f2130" y="f2131"/>
                  <a:pt x="f2132" y="f2056"/>
                  <a:pt x="f2133" y="f2134"/>
                </a:cubicBezTo>
                <a:cubicBezTo>
                  <a:pt x="f1906" y="f2135"/>
                  <a:pt x="f2136" y="f2137"/>
                  <a:pt x="f2138" y="f2139"/>
                </a:cubicBezTo>
                <a:cubicBezTo>
                  <a:pt x="f255" y="f2140"/>
                  <a:pt x="f478" y="f2114"/>
                  <a:pt x="f2141" y="f2142"/>
                </a:cubicBezTo>
                <a:close/>
                <a:moveTo>
                  <a:pt x="f2143" y="f268"/>
                </a:moveTo>
                <a:cubicBezTo>
                  <a:pt x="f2144" y="f2145"/>
                  <a:pt x="f2146" y="f119"/>
                  <a:pt x="f2147" y="f2148"/>
                </a:cubicBezTo>
                <a:cubicBezTo>
                  <a:pt x="f2149" y="f2150"/>
                  <a:pt x="f2151" y="f2152"/>
                  <a:pt x="f2153" y="f2154"/>
                </a:cubicBezTo>
                <a:cubicBezTo>
                  <a:pt x="f2155" y="f2156"/>
                  <a:pt x="f2157" y="f2158"/>
                  <a:pt x="f2159" y="f2160"/>
                </a:cubicBezTo>
                <a:cubicBezTo>
                  <a:pt x="f2161" y="f2162"/>
                  <a:pt x="f2163" y="f2164"/>
                  <a:pt x="f2165" y="f2166"/>
                </a:cubicBezTo>
                <a:cubicBezTo>
                  <a:pt x="f2167" y="f2168"/>
                  <a:pt x="f219" y="f2169"/>
                  <a:pt x="f2170" y="f2171"/>
                </a:cubicBezTo>
                <a:cubicBezTo>
                  <a:pt x="f2172" y="f2173"/>
                  <a:pt x="f2174" y="f2175"/>
                  <a:pt x="f2176" y="f2005"/>
                </a:cubicBezTo>
                <a:cubicBezTo>
                  <a:pt x="f2177" y="f2178"/>
                  <a:pt x="f2179" y="f2180"/>
                  <a:pt x="f2143" y="f266"/>
                </a:cubicBezTo>
                <a:close/>
                <a:moveTo>
                  <a:pt x="f2181" y="f2182"/>
                </a:moveTo>
                <a:cubicBezTo>
                  <a:pt x="f2183" y="f2184"/>
                  <a:pt x="f2185" y="f2186"/>
                  <a:pt x="f2187" y="f2188"/>
                </a:cubicBezTo>
                <a:cubicBezTo>
                  <a:pt x="f2147" y="f2189"/>
                  <a:pt x="f2187" y="f2190"/>
                  <a:pt x="f2191" y="f2192"/>
                </a:cubicBezTo>
                <a:cubicBezTo>
                  <a:pt x="f2193" y="f2194"/>
                  <a:pt x="f2195" y="f2196"/>
                  <a:pt x="f2197" y="f2198"/>
                </a:cubicBezTo>
                <a:cubicBezTo>
                  <a:pt x="f2199" y="f2122"/>
                  <a:pt x="f2177" y="f2200"/>
                  <a:pt x="f2201" y="f2064"/>
                </a:cubicBezTo>
                <a:cubicBezTo>
                  <a:pt x="f2202" y="f2203"/>
                  <a:pt x="f2204" y="f2205"/>
                  <a:pt x="f2206" y="f2207"/>
                </a:cubicBezTo>
                <a:cubicBezTo>
                  <a:pt x="f2208" y="f2209"/>
                  <a:pt x="f2210" y="f2211"/>
                  <a:pt x="f2212" y="f2213"/>
                </a:cubicBezTo>
                <a:close/>
                <a:moveTo>
                  <a:pt x="f1421" y="f2214"/>
                </a:moveTo>
                <a:cubicBezTo>
                  <a:pt x="f2215" y="f2216"/>
                  <a:pt x="f2217" y="f2218"/>
                  <a:pt x="f2219" y="f2220"/>
                </a:cubicBezTo>
                <a:cubicBezTo>
                  <a:pt x="f273" y="f2221"/>
                  <a:pt x="f2222" y="f2223"/>
                  <a:pt x="f2224" y="f2225"/>
                </a:cubicBezTo>
                <a:cubicBezTo>
                  <a:pt x="f2226" y="f2227"/>
                  <a:pt x="f2215" y="f2228"/>
                  <a:pt x="f2229" y="f2230"/>
                </a:cubicBezTo>
                <a:cubicBezTo>
                  <a:pt x="f194" y="f2231"/>
                  <a:pt x="f2232" y="f2233"/>
                  <a:pt x="f2234" y="f2235"/>
                </a:cubicBezTo>
                <a:cubicBezTo>
                  <a:pt x="f2236" y="f2237"/>
                  <a:pt x="f2238" y="f2239"/>
                  <a:pt x="f2240" y="f2241"/>
                </a:cubicBezTo>
                <a:cubicBezTo>
                  <a:pt x="f2242" y="f2243"/>
                  <a:pt x="f2244" y="f2241"/>
                  <a:pt x="f2245" y="f2246"/>
                </a:cubicBezTo>
                <a:close/>
                <a:moveTo>
                  <a:pt x="f2247" y="f2248"/>
                </a:moveTo>
                <a:cubicBezTo>
                  <a:pt x="f1755" y="f2249"/>
                  <a:pt x="f2250" y="f2251"/>
                  <a:pt x="f2252" y="f872"/>
                </a:cubicBezTo>
                <a:cubicBezTo>
                  <a:pt x="f2253" y="f2254"/>
                  <a:pt x="f2255" y="f2256"/>
                  <a:pt x="f2257" y="f2258"/>
                </a:cubicBezTo>
                <a:cubicBezTo>
                  <a:pt x="f2259" y="f2260"/>
                  <a:pt x="f2261" y="f2262"/>
                  <a:pt x="f2263" y="f2264"/>
                </a:cubicBezTo>
                <a:cubicBezTo>
                  <a:pt x="f2265" y="f2266"/>
                  <a:pt x="f2267" y="f2268"/>
                  <a:pt x="f2269" y="f2270"/>
                </a:cubicBezTo>
                <a:lnTo>
                  <a:pt x="f2247" y="f2248"/>
                </a:lnTo>
                <a:close/>
                <a:moveTo>
                  <a:pt x="f2271" y="f2272"/>
                </a:moveTo>
                <a:cubicBezTo>
                  <a:pt x="f2273" y="f2274"/>
                  <a:pt x="f2275" y="f2276"/>
                  <a:pt x="f2277" y="f2278"/>
                </a:cubicBezTo>
                <a:cubicBezTo>
                  <a:pt x="f2279" y="f1149"/>
                  <a:pt x="f1053" y="f2280"/>
                  <a:pt x="f2281" y="f2282"/>
                </a:cubicBezTo>
                <a:cubicBezTo>
                  <a:pt x="f2283" y="f1163"/>
                  <a:pt x="f2284" y="f2285"/>
                  <a:pt x="f2286" y="f1351"/>
                </a:cubicBezTo>
                <a:lnTo>
                  <a:pt x="f2287" y="f2288"/>
                </a:lnTo>
                <a:cubicBezTo>
                  <a:pt x="f2289" y="f2290"/>
                  <a:pt x="f2291" y="f2288"/>
                  <a:pt x="f2292" y="f2272"/>
                </a:cubicBezTo>
                <a:close/>
                <a:moveTo>
                  <a:pt x="f2293" y="f2294"/>
                </a:moveTo>
                <a:cubicBezTo>
                  <a:pt x="f2295" y="f2296"/>
                  <a:pt x="f2297" y="f2298"/>
                  <a:pt x="f2299" y="f2300"/>
                </a:cubicBezTo>
                <a:cubicBezTo>
                  <a:pt x="f2301" y="f2302"/>
                  <a:pt x="f2303" y="f2304"/>
                  <a:pt x="f2305" y="f2306"/>
                </a:cubicBezTo>
                <a:cubicBezTo>
                  <a:pt x="f2307" y="f2308"/>
                  <a:pt x="f2309" y="f2310"/>
                  <a:pt x="f2311" y="f2312"/>
                </a:cubicBezTo>
                <a:cubicBezTo>
                  <a:pt x="f2311" y="f2313"/>
                  <a:pt x="f2311" y="f2314"/>
                  <a:pt x="f2311" y="f2315"/>
                </a:cubicBezTo>
                <a:cubicBezTo>
                  <a:pt x="f2316" y="f2317"/>
                  <a:pt x="f2318" y="f2319"/>
                  <a:pt x="f2293" y="f2320"/>
                </a:cubicBezTo>
                <a:close/>
                <a:moveTo>
                  <a:pt x="f1950" y="f2321"/>
                </a:moveTo>
                <a:cubicBezTo>
                  <a:pt x="f2322" y="f2225"/>
                  <a:pt x="f2323" y="f2324"/>
                  <a:pt x="f2325" y="f2326"/>
                </a:cubicBezTo>
                <a:cubicBezTo>
                  <a:pt x="f2327" y="f2328"/>
                  <a:pt x="f2329" y="f2330"/>
                  <a:pt x="f1935" y="f2331"/>
                </a:cubicBezTo>
                <a:cubicBezTo>
                  <a:pt x="f2332" y="f2333"/>
                  <a:pt x="f2334" y="f2335"/>
                  <a:pt x="f2336" y="f2337"/>
                </a:cubicBezTo>
                <a:cubicBezTo>
                  <a:pt x="f2338" y="f619"/>
                  <a:pt x="f1944" y="f1542"/>
                  <a:pt x="f1950" y="f2321"/>
                </a:cubicBezTo>
                <a:close/>
                <a:moveTo>
                  <a:pt x="f1621" y="f2339"/>
                </a:moveTo>
                <a:cubicBezTo>
                  <a:pt x="f2340" y="f2341"/>
                  <a:pt x="f2342" y="f2343"/>
                  <a:pt x="f2344" y="f2345"/>
                </a:cubicBezTo>
                <a:cubicBezTo>
                  <a:pt x="f2346" y="f2347"/>
                  <a:pt x="f2348" y="f2007"/>
                  <a:pt x="f2349" y="f2350"/>
                </a:cubicBezTo>
                <a:cubicBezTo>
                  <a:pt x="f2351" y="f251"/>
                  <a:pt x="f2352" y="f2353"/>
                  <a:pt x="f2354" y="f249"/>
                </a:cubicBezTo>
                <a:cubicBezTo>
                  <a:pt x="f2355" y="f2356"/>
                  <a:pt x="f2357" y="f245"/>
                  <a:pt x="f2358" y="f2359"/>
                </a:cubicBezTo>
                <a:close/>
                <a:moveTo>
                  <a:pt x="f2360" y="f2361"/>
                </a:moveTo>
                <a:cubicBezTo>
                  <a:pt x="f2362" y="f2363"/>
                  <a:pt x="f2364" y="f2365"/>
                  <a:pt x="f2366" y="f2367"/>
                </a:cubicBezTo>
                <a:cubicBezTo>
                  <a:pt x="f2167" y="f2368"/>
                  <a:pt x="f2161" y="f2369"/>
                  <a:pt x="f2370" y="f2371"/>
                </a:cubicBezTo>
                <a:cubicBezTo>
                  <a:pt x="f2172" y="f2372"/>
                  <a:pt x="f2373" y="f2374"/>
                  <a:pt x="f217" y="f2375"/>
                </a:cubicBezTo>
                <a:cubicBezTo>
                  <a:pt x="f2376" y="f2377"/>
                  <a:pt x="f2378" y="f2379"/>
                  <a:pt x="f2360" y="f2361"/>
                </a:cubicBezTo>
                <a:close/>
                <a:moveTo>
                  <a:pt x="f2380" y="f2381"/>
                </a:moveTo>
                <a:cubicBezTo>
                  <a:pt x="f1450" y="f2382"/>
                  <a:pt x="f2383" y="f2384"/>
                  <a:pt x="f2385" y="f2386"/>
                </a:cubicBezTo>
                <a:cubicBezTo>
                  <a:pt x="f2387" y="f2388"/>
                  <a:pt x="f2389" y="f2390"/>
                  <a:pt x="f2391" y="f2392"/>
                </a:cubicBezTo>
                <a:cubicBezTo>
                  <a:pt x="f1576" y="f2393"/>
                  <a:pt x="f2394" y="f2395"/>
                  <a:pt x="f2396" y="f2397"/>
                </a:cubicBezTo>
                <a:cubicBezTo>
                  <a:pt x="f2398" y="f2399"/>
                  <a:pt x="f2400" y="f2401"/>
                  <a:pt x="f1519" y="f1962"/>
                </a:cubicBezTo>
                <a:cubicBezTo>
                  <a:pt x="f2402" y="f2403"/>
                  <a:pt x="f2385" y="f2404"/>
                  <a:pt x="f2380" y="f2405"/>
                </a:cubicBezTo>
                <a:close/>
                <a:moveTo>
                  <a:pt x="f2406" y="f2407"/>
                </a:moveTo>
                <a:cubicBezTo>
                  <a:pt x="f162" y="f2408"/>
                  <a:pt x="f2409" y="f2410"/>
                  <a:pt x="f2411" y="f2412"/>
                </a:cubicBezTo>
                <a:cubicBezTo>
                  <a:pt x="f2413" y="f2414"/>
                  <a:pt x="f2415" y="f2416"/>
                  <a:pt x="f2417" y="f2418"/>
                </a:cubicBezTo>
                <a:cubicBezTo>
                  <a:pt x="f2419" y="f2420"/>
                  <a:pt x="f2421" y="f2422"/>
                  <a:pt x="f2423" y="f1582"/>
                </a:cubicBezTo>
                <a:cubicBezTo>
                  <a:pt x="f2424" y="f2241"/>
                  <a:pt x="f2425" y="f2426"/>
                  <a:pt x="f2406" y="f2427"/>
                </a:cubicBezTo>
                <a:close/>
                <a:moveTo>
                  <a:pt x="f2428" y="f2429"/>
                </a:moveTo>
                <a:cubicBezTo>
                  <a:pt x="f2430" y="f2431"/>
                  <a:pt x="f725" y="f2432"/>
                  <a:pt x="f727" y="f2433"/>
                </a:cubicBezTo>
                <a:cubicBezTo>
                  <a:pt x="f2434" y="f2435"/>
                  <a:pt x="f2436" y="f2432"/>
                  <a:pt x="f2437" y="f2438"/>
                </a:cubicBezTo>
                <a:cubicBezTo>
                  <a:pt x="f2439" y="f2440"/>
                  <a:pt x="f1804" y="f2441"/>
                  <a:pt x="f754" y="f2442"/>
                </a:cubicBezTo>
                <a:cubicBezTo>
                  <a:pt x="f2443" y="f2444"/>
                  <a:pt x="f2445" y="f2446"/>
                  <a:pt x="f2447" y="f2448"/>
                </a:cubicBezTo>
                <a:cubicBezTo>
                  <a:pt x="f1383" y="f1844"/>
                  <a:pt x="f2449" y="f2450"/>
                  <a:pt x="f2428" y="f2429"/>
                </a:cubicBezTo>
                <a:close/>
                <a:moveTo>
                  <a:pt x="f356" y="f2451"/>
                </a:moveTo>
                <a:cubicBezTo>
                  <a:pt x="f2452" y="f2453"/>
                  <a:pt x="f2406" y="f2454"/>
                  <a:pt x="f2455" y="f2456"/>
                </a:cubicBezTo>
                <a:cubicBezTo>
                  <a:pt x="f176" y="f2457"/>
                  <a:pt x="f542" y="f2458"/>
                  <a:pt x="f2459" y="f2460"/>
                </a:cubicBezTo>
                <a:cubicBezTo>
                  <a:pt x="f2461" y="f2462"/>
                  <a:pt x="f457" y="f365"/>
                  <a:pt x="f2463" y="f2464"/>
                </a:cubicBezTo>
                <a:cubicBezTo>
                  <a:pt x="f342" y="f309"/>
                  <a:pt x="f2465" y="f2466"/>
                  <a:pt x="f288" y="f2467"/>
                </a:cubicBezTo>
                <a:close/>
                <a:moveTo>
                  <a:pt x="f2468" y="f2469"/>
                </a:moveTo>
                <a:cubicBezTo>
                  <a:pt x="f1464" y="f2470"/>
                  <a:pt x="f2224" y="f2471"/>
                  <a:pt x="f1418" y="f2472"/>
                </a:cubicBezTo>
                <a:cubicBezTo>
                  <a:pt x="f2473" y="f2474"/>
                  <a:pt x="f2475" y="f2476"/>
                  <a:pt x="f531" y="f2477"/>
                </a:cubicBezTo>
                <a:cubicBezTo>
                  <a:pt x="f189" y="f2478"/>
                  <a:pt x="f463" y="f309"/>
                  <a:pt x="f1421" y="f327"/>
                </a:cubicBezTo>
                <a:cubicBezTo>
                  <a:pt x="f2479" y="f2466"/>
                  <a:pt x="f2480" y="f2481"/>
                  <a:pt x="f2468" y="f2469"/>
                </a:cubicBezTo>
                <a:close/>
                <a:moveTo>
                  <a:pt x="f2482" y="f2483"/>
                </a:moveTo>
                <a:cubicBezTo>
                  <a:pt x="f189" y="f2484"/>
                  <a:pt x="f2485" y="f2486"/>
                  <a:pt x="f184" y="f2375"/>
                </a:cubicBezTo>
                <a:cubicBezTo>
                  <a:pt x="f2487" y="f2488"/>
                  <a:pt x="f2489" y="f2490"/>
                  <a:pt x="f2482" y="f2491"/>
                </a:cubicBezTo>
                <a:cubicBezTo>
                  <a:pt x="f2492" y="f303"/>
                  <a:pt x="f2493" y="f2494"/>
                  <a:pt x="f2217" y="f2495"/>
                </a:cubicBezTo>
                <a:cubicBezTo>
                  <a:pt x="f202" y="f2496"/>
                  <a:pt x="f2497" y="f2498"/>
                  <a:pt x="f2482" y="f2499"/>
                </a:cubicBezTo>
                <a:close/>
                <a:moveTo>
                  <a:pt x="f2500" y="f2501"/>
                </a:moveTo>
                <a:cubicBezTo>
                  <a:pt x="f2502" y="f2166"/>
                  <a:pt x="f2503" y="f2164"/>
                  <a:pt x="f2504" y="f2505"/>
                </a:cubicBezTo>
                <a:cubicBezTo>
                  <a:pt x="f1988" y="f2180"/>
                  <a:pt x="f2506" y="f2507"/>
                  <a:pt x="f2508" y="f2509"/>
                </a:cubicBezTo>
                <a:cubicBezTo>
                  <a:pt x="f2510" y="f2509"/>
                  <a:pt x="f2511" y="f2509"/>
                  <a:pt x="f2325" y="f2509"/>
                </a:cubicBezTo>
                <a:cubicBezTo>
                  <a:pt x="f2512" y="f2513"/>
                  <a:pt x="f2514" y="f2343"/>
                  <a:pt x="f2515" y="f2516"/>
                </a:cubicBezTo>
                <a:cubicBezTo>
                  <a:pt x="f2143" y="f127"/>
                  <a:pt x="f2517" y="f2518"/>
                  <a:pt x="f2519" y="f2501"/>
                </a:cubicBezTo>
                <a:close/>
                <a:moveTo>
                  <a:pt x="f2520" y="f2521"/>
                </a:moveTo>
                <a:cubicBezTo>
                  <a:pt x="f2001" y="f2522"/>
                  <a:pt x="f2004" y="f2523"/>
                  <a:pt x="f2524" y="f2525"/>
                </a:cubicBezTo>
                <a:cubicBezTo>
                  <a:pt x="f2526" y="f2527"/>
                  <a:pt x="f2010" y="f2528"/>
                  <a:pt x="f2529" y="f2528"/>
                </a:cubicBezTo>
                <a:cubicBezTo>
                  <a:pt x="f2530" y="f2528"/>
                  <a:pt x="f2531" y="f2532"/>
                  <a:pt x="f2533" y="f2525"/>
                </a:cubicBezTo>
                <a:cubicBezTo>
                  <a:pt x="f2534" y="f2535"/>
                  <a:pt x="f2536" y="f2537"/>
                  <a:pt x="f2520" y="f341"/>
                </a:cubicBezTo>
                <a:close/>
                <a:moveTo>
                  <a:pt x="f2538" y="f2539"/>
                </a:moveTo>
                <a:cubicBezTo>
                  <a:pt x="f2538" y="f2539"/>
                  <a:pt x="f2540" y="f2541"/>
                  <a:pt x="f2542" y="f2543"/>
                </a:cubicBezTo>
                <a:cubicBezTo>
                  <a:pt x="f578" y="f2544"/>
                  <a:pt x="f2545" y="f2546"/>
                  <a:pt x="f1587" y="f2547"/>
                </a:cubicBezTo>
                <a:cubicBezTo>
                  <a:pt x="f578" y="f2548"/>
                  <a:pt x="f2549" y="f2550"/>
                  <a:pt x="f102" y="f2551"/>
                </a:cubicBezTo>
                <a:cubicBezTo>
                  <a:pt x="f2552" y="f2553"/>
                  <a:pt x="f2554" y="f2555"/>
                  <a:pt x="f2538" y="f2556"/>
                </a:cubicBezTo>
                <a:close/>
                <a:moveTo>
                  <a:pt x="f2557" y="f2015"/>
                </a:moveTo>
                <a:cubicBezTo>
                  <a:pt x="f2558" y="f127"/>
                  <a:pt x="f2559" y="f2007"/>
                  <a:pt x="f2560" y="f2005"/>
                </a:cubicBezTo>
                <a:cubicBezTo>
                  <a:pt x="f2561" y="f2562"/>
                  <a:pt x="f2563" y="f2564"/>
                  <a:pt x="f2565" y="f2566"/>
                </a:cubicBezTo>
                <a:cubicBezTo>
                  <a:pt x="f2567" y="f2568"/>
                  <a:pt x="f5" y="f2569"/>
                  <a:pt x="f5" y="f2570"/>
                </a:cubicBezTo>
                <a:cubicBezTo>
                  <a:pt x="f5" y="f278"/>
                  <a:pt x="f2571" y="f2572"/>
                  <a:pt x="f2557" y="f2015"/>
                </a:cubicBezTo>
                <a:close/>
                <a:moveTo>
                  <a:pt x="f2573" y="f1708"/>
                </a:moveTo>
                <a:cubicBezTo>
                  <a:pt x="f2574" y="f2575"/>
                  <a:pt x="f818" y="f2576"/>
                  <a:pt x="f2577" y="f2578"/>
                </a:cubicBezTo>
                <a:cubicBezTo>
                  <a:pt x="f2579" y="f2580"/>
                  <a:pt x="f1732" y="f2581"/>
                  <a:pt x="f2582" y="f2583"/>
                </a:cubicBezTo>
                <a:cubicBezTo>
                  <a:pt x="f2584" y="f2585"/>
                  <a:pt x="f2586" y="f2587"/>
                  <a:pt x="f1732" y="f2588"/>
                </a:cubicBezTo>
                <a:lnTo>
                  <a:pt x="f2589" y="f1708"/>
                </a:lnTo>
                <a:close/>
                <a:moveTo>
                  <a:pt x="f2155" y="f2590"/>
                </a:moveTo>
                <a:cubicBezTo>
                  <a:pt x="f2591" y="f2592"/>
                  <a:pt x="f2593" y="f2594"/>
                  <a:pt x="f2595" y="f2596"/>
                </a:cubicBezTo>
                <a:cubicBezTo>
                  <a:pt x="f2597" y="f2598"/>
                  <a:pt x="f2599" y="f2600"/>
                  <a:pt x="f2601" y="f2602"/>
                </a:cubicBezTo>
                <a:cubicBezTo>
                  <a:pt x="f2512" y="f2235"/>
                  <a:pt x="f2146" y="f2603"/>
                  <a:pt x="f2153" y="f2604"/>
                </a:cubicBezTo>
                <a:cubicBezTo>
                  <a:pt x="f2197" y="f2605"/>
                  <a:pt x="f2183" y="f2606"/>
                  <a:pt x="f2155" y="f2607"/>
                </a:cubicBezTo>
                <a:close/>
                <a:moveTo>
                  <a:pt x="f2608" y="f2609"/>
                </a:moveTo>
                <a:cubicBezTo>
                  <a:pt x="f2610" y="f2611"/>
                  <a:pt x="f2612" y="f2613"/>
                  <a:pt x="f2614" y="f2615"/>
                </a:cubicBezTo>
                <a:cubicBezTo>
                  <a:pt x="f2616" y="f2615"/>
                  <a:pt x="f2617" y="f2615"/>
                  <a:pt x="f2618" y="f2615"/>
                </a:cubicBezTo>
                <a:lnTo>
                  <a:pt x="f2618" y="f2619"/>
                </a:lnTo>
                <a:cubicBezTo>
                  <a:pt x="f2620" y="f2619"/>
                  <a:pt x="f2621" y="f2622"/>
                  <a:pt x="f2608" y="f2609"/>
                </a:cubicBezTo>
                <a:close/>
                <a:moveTo>
                  <a:pt x="f2623" y="f2624"/>
                </a:moveTo>
                <a:cubicBezTo>
                  <a:pt x="f310" y="f2625"/>
                  <a:pt x="f2626" y="f2627"/>
                  <a:pt x="f2628" y="f2629"/>
                </a:cubicBezTo>
                <a:cubicBezTo>
                  <a:pt x="f2630" y="f2631"/>
                  <a:pt x="f2632" y="f2633"/>
                  <a:pt x="f2634" y="f2635"/>
                </a:cubicBezTo>
                <a:cubicBezTo>
                  <a:pt x="f2636" y="f2637"/>
                  <a:pt x="f1519" y="f2638"/>
                  <a:pt x="f2639" y="f2640"/>
                </a:cubicBezTo>
                <a:cubicBezTo>
                  <a:pt x="f2641" y="f2642"/>
                  <a:pt x="f1513" y="f2643"/>
                  <a:pt x="f1574" y="f2624"/>
                </a:cubicBezTo>
                <a:close/>
                <a:moveTo>
                  <a:pt x="f2526" y="f2644"/>
                </a:moveTo>
                <a:cubicBezTo>
                  <a:pt x="f2075" y="f2645"/>
                  <a:pt x="f1629" y="f2646"/>
                  <a:pt x="f2647" y="f2648"/>
                </a:cubicBezTo>
                <a:cubicBezTo>
                  <a:pt x="f2649" y="f2650"/>
                  <a:pt x="f2651" y="f2652"/>
                  <a:pt x="f2533" y="f2653"/>
                </a:cubicBezTo>
                <a:cubicBezTo>
                  <a:pt x="f2654" y="f2655"/>
                  <a:pt x="f2656" y="f2657"/>
                  <a:pt x="f2658" y="f2659"/>
                </a:cubicBezTo>
                <a:cubicBezTo>
                  <a:pt x="f2658" y="f2659"/>
                  <a:pt x="f2660" y="f2661"/>
                  <a:pt x="f2526" y="f2644"/>
                </a:cubicBezTo>
                <a:close/>
                <a:moveTo>
                  <a:pt x="f2662" y="f2663"/>
                </a:moveTo>
                <a:cubicBezTo>
                  <a:pt x="f2047" y="f2664"/>
                  <a:pt x="f2665" y="f2666"/>
                  <a:pt x="f2351" y="f2667"/>
                </a:cubicBezTo>
                <a:cubicBezTo>
                  <a:pt x="f2668" y="f2669"/>
                  <a:pt x="f2047" y="f2670"/>
                  <a:pt x="f2671" y="f2672"/>
                </a:cubicBezTo>
                <a:cubicBezTo>
                  <a:pt x="f2067" y="f2673"/>
                  <a:pt x="f2674" y="f2675"/>
                  <a:pt x="f2025" y="f2676"/>
                </a:cubicBezTo>
                <a:cubicBezTo>
                  <a:pt x="f2677" y="f2667"/>
                  <a:pt x="f2065" y="f2678"/>
                  <a:pt x="f2662" y="f2679"/>
                </a:cubicBezTo>
                <a:close/>
                <a:moveTo>
                  <a:pt x="f478" y="f2680"/>
                </a:moveTo>
                <a:cubicBezTo>
                  <a:pt x="f2681" y="f2682"/>
                  <a:pt x="f2683" y="f2684"/>
                  <a:pt x="f2685" y="f2686"/>
                </a:cubicBezTo>
                <a:cubicBezTo>
                  <a:pt x="f2687" y="f2688"/>
                  <a:pt x="f2689" y="f2690"/>
                  <a:pt x="f2691" y="f2692"/>
                </a:cubicBezTo>
                <a:cubicBezTo>
                  <a:pt x="f2693" y="f2694"/>
                  <a:pt x="f1922" y="f2695"/>
                  <a:pt x="f2138" y="f2696"/>
                </a:cubicBezTo>
                <a:cubicBezTo>
                  <a:pt x="f2697" y="f2696"/>
                  <a:pt x="f2698" y="f2699"/>
                  <a:pt x="f1912" y="f2680"/>
                </a:cubicBezTo>
                <a:close/>
                <a:moveTo>
                  <a:pt x="f2119" y="f2483"/>
                </a:moveTo>
                <a:cubicBezTo>
                  <a:pt x="f2700" y="f2701"/>
                  <a:pt x="f2702" y="f2703"/>
                  <a:pt x="f2132" y="f2704"/>
                </a:cubicBezTo>
                <a:cubicBezTo>
                  <a:pt x="f472" y="f1402"/>
                  <a:pt x="f2705" y="f2706"/>
                  <a:pt x="f2707" y="f301"/>
                </a:cubicBezTo>
                <a:cubicBezTo>
                  <a:pt x="f2708" y="f2709"/>
                  <a:pt x="f519" y="f2361"/>
                  <a:pt x="f2710" y="f2711"/>
                </a:cubicBezTo>
                <a:cubicBezTo>
                  <a:pt x="f2712" y="f355"/>
                  <a:pt x="f1900" y="f2713"/>
                  <a:pt x="f2115" y="f2714"/>
                </a:cubicBezTo>
                <a:cubicBezTo>
                  <a:pt x="f1902" y="f2715"/>
                  <a:pt x="f2716" y="f2701"/>
                  <a:pt x="f261" y="f2499"/>
                </a:cubicBez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6153C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6184490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id="{B453CE33-5FCE-A718-E6FC-AF812A5DE8BC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78094-0BEE-C365-3679-8B78350C96CC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2D141-07FB-1F29-82AD-794A13C51C8F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6184490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id="{1D5959E3-E237-451C-3781-69357D989D5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1DB17-6C85-8208-D81F-C64610DEE85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1C602-7F52-37E6-FB04-B9F44526306D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F28D12-0FFA-990A-40EA-E52493D1C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838824" cy="64875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2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73278" y="2050961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74C49-F96F-F288-BC4E-FEF0C00EB0B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294381" y="2053413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205A613-604D-6BE2-33EA-217643044F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278" y="1196272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No.</a:t>
            </a:r>
          </a:p>
          <a:p>
            <a:pPr lvl="0"/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7D6F66-B51F-934B-9034-A63D384A9FC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94381" y="1196272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No.</a:t>
            </a:r>
          </a:p>
          <a:p>
            <a:pPr lvl="0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363A1-B14A-549D-3FF5-7FB8E0561DD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73278" y="4677492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63E69F-94CE-7B42-C529-4418084C89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294381" y="4626312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7BA1E79-7F35-BBC6-9227-0172C73CC3C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3278" y="3822803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No.</a:t>
            </a:r>
          </a:p>
          <a:p>
            <a:pPr lvl="0"/>
            <a:endParaRPr lang="en-GB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F444CB3-1057-36F6-5627-D08D7A0C5F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94381" y="3769171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No.</a:t>
            </a:r>
          </a:p>
          <a:p>
            <a:pPr lvl="0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8C651-2BF7-356C-D96C-A2ABF0EA55AB}"/>
              </a:ext>
            </a:extLst>
          </p:cNvPr>
          <p:cNvSpPr/>
          <p:nvPr userDrawn="1"/>
        </p:nvSpPr>
        <p:spPr>
          <a:xfrm rot="5400000">
            <a:off x="5242216" y="2041649"/>
            <a:ext cx="1804844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EFA2E8-DE1F-FB39-F671-734A33BA8859}"/>
              </a:ext>
            </a:extLst>
          </p:cNvPr>
          <p:cNvSpPr/>
          <p:nvPr userDrawn="1"/>
        </p:nvSpPr>
        <p:spPr>
          <a:xfrm rot="5400000">
            <a:off x="5242215" y="4660019"/>
            <a:ext cx="1804845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9FE1F6-76B7-D188-8DB9-B6D9FE044E86}"/>
              </a:ext>
            </a:extLst>
          </p:cNvPr>
          <p:cNvSpPr/>
          <p:nvPr userDrawn="1"/>
        </p:nvSpPr>
        <p:spPr>
          <a:xfrm rot="5400000">
            <a:off x="8159173" y="4704765"/>
            <a:ext cx="1804845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F2288E-7EA4-DAF4-51EE-24E0D9699FEB}"/>
              </a:ext>
            </a:extLst>
          </p:cNvPr>
          <p:cNvSpPr/>
          <p:nvPr userDrawn="1"/>
        </p:nvSpPr>
        <p:spPr>
          <a:xfrm rot="5400000">
            <a:off x="8159174" y="2041647"/>
            <a:ext cx="1804845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2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CAD4F-6A19-3FAC-9DB2-009CA98510B0}"/>
              </a:ext>
            </a:extLst>
          </p:cNvPr>
          <p:cNvCxnSpPr>
            <a:cxnSpLocks/>
            <a:endCxn id="27" idx="2"/>
          </p:cNvCxnSpPr>
          <p:nvPr userDrawn="1"/>
        </p:nvCxnSpPr>
        <p:spPr>
          <a:xfrm>
            <a:off x="23803" y="3481799"/>
            <a:ext cx="2514870" cy="1"/>
          </a:xfrm>
          <a:prstGeom prst="line">
            <a:avLst/>
          </a:prstGeom>
          <a:ln w="15875" cap="flat" cmpd="sng" algn="ctr">
            <a:solidFill>
              <a:srgbClr val="2038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Graphic 12">
            <a:extLst>
              <a:ext uri="{FF2B5EF4-FFF2-40B4-BE49-F238E27FC236}">
                <a16:creationId xmlns:a16="http://schemas.microsoft.com/office/drawing/2014/main" id="{18593AA0-AC76-7EE9-C102-8C0E0623F1C4}"/>
              </a:ext>
            </a:extLst>
          </p:cNvPr>
          <p:cNvSpPr/>
          <p:nvPr/>
        </p:nvSpPr>
        <p:spPr>
          <a:xfrm>
            <a:off x="5162380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A9E999C2-701D-1871-200E-9D16199CDD5D}"/>
              </a:ext>
            </a:extLst>
          </p:cNvPr>
          <p:cNvSpPr/>
          <p:nvPr/>
        </p:nvSpPr>
        <p:spPr>
          <a:xfrm>
            <a:off x="7786086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2195BB9D-977B-7477-3A49-437A26400507}"/>
              </a:ext>
            </a:extLst>
          </p:cNvPr>
          <p:cNvSpPr/>
          <p:nvPr/>
        </p:nvSpPr>
        <p:spPr>
          <a:xfrm>
            <a:off x="2538673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9E485A-E4FC-2A8C-710A-C57F8C12A998}"/>
              </a:ext>
            </a:extLst>
          </p:cNvPr>
          <p:cNvCxnSpPr>
            <a:cxnSpLocks/>
            <a:stCxn id="29" idx="0"/>
          </p:cNvCxnSpPr>
          <p:nvPr userDrawn="1"/>
        </p:nvCxnSpPr>
        <p:spPr>
          <a:xfrm flipV="1">
            <a:off x="9462827" y="3481799"/>
            <a:ext cx="2698578" cy="1"/>
          </a:xfrm>
          <a:prstGeom prst="line">
            <a:avLst/>
          </a:prstGeom>
          <a:ln w="15875" cap="flat" cmpd="sng" algn="ctr">
            <a:solidFill>
              <a:srgbClr val="2038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4CB415-E606-2B01-D1AF-454A8018D296}"/>
              </a:ext>
            </a:extLst>
          </p:cNvPr>
          <p:cNvCxnSpPr>
            <a:cxnSpLocks/>
            <a:endCxn id="31" idx="2"/>
          </p:cNvCxnSpPr>
          <p:nvPr userDrawn="1"/>
        </p:nvCxnSpPr>
        <p:spPr>
          <a:xfrm>
            <a:off x="4215413" y="3481800"/>
            <a:ext cx="946967" cy="0"/>
          </a:xfrm>
          <a:prstGeom prst="line">
            <a:avLst/>
          </a:prstGeom>
          <a:ln w="15875" cap="flat" cmpd="sng" algn="ctr">
            <a:solidFill>
              <a:srgbClr val="2038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F09478-DE92-9358-C077-77C0472A10A6}"/>
              </a:ext>
            </a:extLst>
          </p:cNvPr>
          <p:cNvCxnSpPr>
            <a:cxnSpLocks/>
          </p:cNvCxnSpPr>
          <p:nvPr userDrawn="1"/>
        </p:nvCxnSpPr>
        <p:spPr>
          <a:xfrm>
            <a:off x="6839119" y="3477253"/>
            <a:ext cx="946967" cy="0"/>
          </a:xfrm>
          <a:prstGeom prst="line">
            <a:avLst/>
          </a:prstGeom>
          <a:ln w="15875" cap="flat" cmpd="sng" algn="ctr">
            <a:solidFill>
              <a:srgbClr val="20386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DE0B953-B70D-38F4-65D5-AB768C273A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95260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6ABF6B53-8C92-E8B7-E7F7-CE5C57C322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24500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40">
            <a:extLst>
              <a:ext uri="{FF2B5EF4-FFF2-40B4-BE49-F238E27FC236}">
                <a16:creationId xmlns:a16="http://schemas.microsoft.com/office/drawing/2014/main" id="{4C104867-0F1B-14DB-F185-B7767745C3E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7096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D438B27-1B48-1FBB-CAA2-4257419D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239" y="4649169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7A24E2A-E77C-B0E6-2581-D9616485CE8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32479" y="4674854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72D78AA-5C30-5788-2EFA-F099B5BD05FF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861719" y="4674853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69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D1169EB-7D04-19E9-410D-BB8A242689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7100" y="592138"/>
            <a:ext cx="5986463" cy="531336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3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2625A7-D842-46EE-C00F-8A6509E36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rgbClr val="97D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3" y="5973430"/>
            <a:ext cx="2406001" cy="6045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AD4E40-187E-DFBF-677B-ECC6F7A2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5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FE83AA1-094F-6C3A-1ADA-D6327B135DB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5475" y="2057400"/>
            <a:ext cx="7267575" cy="4057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0A7347-A446-AED4-CB3C-594FB31BEC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24313" y="2057400"/>
            <a:ext cx="3442212" cy="4057650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9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41940E-7EC4-30AD-D4AC-2F9CEA2C9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59A3EFD-E8F8-B12C-B239-91293CBD6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40" y="206040"/>
            <a:ext cx="2697700" cy="7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6F48266-709C-FF91-9CD0-50B207A3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59A3EFD-E8F8-B12C-B239-91293CBD60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40" y="206040"/>
            <a:ext cx="2697700" cy="7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2323CC-8756-277D-67AB-0AA388701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516510C-0294-E3D5-E064-C82759E26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78" y="208734"/>
            <a:ext cx="2795543" cy="7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EEFA5F0-A721-E9C7-1937-D915B7D17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516510C-0294-E3D5-E064-C82759E262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78" y="208734"/>
            <a:ext cx="2795543" cy="7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6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FDFFA-3CA7-1C8A-D799-D57A0603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060E-FDFB-4AFD-960D-9DE6D62DD537}" type="datetimeFigureOut">
              <a:rPr lang="bg-BG" smtClean="0"/>
              <a:t>23.5.2023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B3A7F-3665-AE33-18DC-2086C74B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A67FD-BD8D-0038-EA90-B7E8A05A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512F-1DB7-4140-8AD1-5788F76E0C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31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water sport, wave&#10;&#10;Description automatically generated">
            <a:extLst>
              <a:ext uri="{FF2B5EF4-FFF2-40B4-BE49-F238E27FC236}">
                <a16:creationId xmlns:a16="http://schemas.microsoft.com/office/drawing/2014/main" id="{5811EA2F-667F-E04E-23C1-9402101E6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3" y="5973430"/>
            <a:ext cx="2406001" cy="6045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EDC19-FFC1-9D24-DBCA-A95FC6299A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rgbClr val="97D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water sport, wave&#10;&#10;Description automatically generated">
            <a:extLst>
              <a:ext uri="{FF2B5EF4-FFF2-40B4-BE49-F238E27FC236}">
                <a16:creationId xmlns:a16="http://schemas.microsoft.com/office/drawing/2014/main" id="{73FF40BA-05DB-8656-EDAF-C7C8BA859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079"/>
            <a:ext cx="12192000" cy="9144000"/>
          </a:xfrm>
          <a:prstGeom prst="rect">
            <a:avLst/>
          </a:prstGeom>
          <a:noFill/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3" y="5973430"/>
            <a:ext cx="2406001" cy="6045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rgbClr val="97D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CDDD3DC-8B1F-FC75-C58E-72CCB49E0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3" y="5973430"/>
            <a:ext cx="2406001" cy="6045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5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EE523C-C10D-B57E-3E3A-EBBBAAD6D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3" y="5973430"/>
            <a:ext cx="2406001" cy="6045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391416E-610F-9D7D-CBDC-DB639429D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471651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21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C1AB43-560A-D1E2-4412-0BD0A614F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57645" y="471651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67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D787DE0-3FA8-5A4B-C1B9-7CF0F442E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471651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2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1981-7FA8-A29B-C429-6D4A1E19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3CF5-86D9-8272-1B94-4047A9EE0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C5FC-C031-772A-100B-ED67B8C2C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E81E-3374-465B-B68C-1503CFC653C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0B054-F5C2-15D5-AAF8-C39DB528D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A455-0996-0622-80F5-70F47750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27DC-DFA5-45A8-B45A-027B786D4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7" r:id="rId4"/>
    <p:sldLayoutId id="2147483693" r:id="rId5"/>
    <p:sldLayoutId id="2147483694" r:id="rId6"/>
    <p:sldLayoutId id="2147483666" r:id="rId7"/>
    <p:sldLayoutId id="2147483674" r:id="rId8"/>
    <p:sldLayoutId id="2147483676" r:id="rId9"/>
    <p:sldLayoutId id="2147483672" r:id="rId10"/>
    <p:sldLayoutId id="2147483685" r:id="rId11"/>
    <p:sldLayoutId id="2147483652" r:id="rId12"/>
    <p:sldLayoutId id="2147483669" r:id="rId13"/>
    <p:sldLayoutId id="2147483695" r:id="rId14"/>
    <p:sldLayoutId id="2147483668" r:id="rId15"/>
    <p:sldLayoutId id="2147483670" r:id="rId16"/>
    <p:sldLayoutId id="2147483689" r:id="rId17"/>
    <p:sldLayoutId id="2147483690" r:id="rId18"/>
    <p:sldLayoutId id="2147483691" r:id="rId19"/>
    <p:sldLayoutId id="2147483692" r:id="rId20"/>
    <p:sldLayoutId id="2147483653" r:id="rId21"/>
    <p:sldLayoutId id="2147483686" r:id="rId22"/>
    <p:sldLayoutId id="2147483687" r:id="rId23"/>
    <p:sldLayoutId id="2147483688" r:id="rId24"/>
    <p:sldLayoutId id="214748369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ource Sans Pro Black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oughtwatch.eu/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wpcee.org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youtube.com/watch?v=-IDlvOVy9dk&amp;t=1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anube4allproject.or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BBEE-0561-BFAE-EAAB-71E93588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GWP Central and Eastern Europe </a:t>
            </a:r>
            <a:r>
              <a:rPr lang="sl-SI" sz="4000" dirty="0"/>
              <a:t>Activities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B8168-3310-E307-E9DA-5106CEB33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7281" y="3330218"/>
            <a:ext cx="5068304" cy="455041"/>
          </a:xfrm>
        </p:spPr>
        <p:txBody>
          <a:bodyPr>
            <a:noAutofit/>
          </a:bodyPr>
          <a:lstStyle/>
          <a:p>
            <a:pPr marL="989965" indent="-989965" algn="ctr">
              <a:tabLst>
                <a:tab pos="990600" algn="l"/>
              </a:tabLst>
            </a:pPr>
            <a:r>
              <a:rPr lang="sl-SI" sz="1800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Sabina Bokal, GWP CEE</a:t>
            </a:r>
          </a:p>
          <a:p>
            <a:pPr marL="989965" indent="-989965" algn="ctr">
              <a:tabLst>
                <a:tab pos="990600" algn="l"/>
              </a:tabLst>
            </a:pPr>
            <a:r>
              <a:rPr lang="en-GB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EUSDR Priority Area 4</a:t>
            </a:r>
            <a:r>
              <a:rPr lang="sl-SI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GB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25</a:t>
            </a:r>
            <a:r>
              <a:rPr lang="en-GB" kern="50" baseline="3000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th</a:t>
            </a:r>
            <a:r>
              <a:rPr lang="en-GB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 Steering Group </a:t>
            </a:r>
            <a:r>
              <a:rPr lang="en-GB" kern="50" dirty="0" err="1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Meetin</a:t>
            </a:r>
            <a:r>
              <a:rPr lang="sl-SI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g</a:t>
            </a:r>
          </a:p>
          <a:p>
            <a:pPr marL="989965" indent="-989965" algn="ctr">
              <a:tabLst>
                <a:tab pos="990600" algn="l"/>
              </a:tabLst>
            </a:pPr>
            <a:r>
              <a:rPr lang="en-GB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23 M</a:t>
            </a:r>
            <a:r>
              <a:rPr lang="sl-SI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ay</a:t>
            </a:r>
            <a:r>
              <a:rPr lang="en-GB" kern="50" dirty="0">
                <a:effectLst/>
                <a:latin typeface="Source Sans Pro" panose="020B0503030403020204" pitchFamily="34" charset="0"/>
                <a:ea typeface="Arial Unicode MS"/>
                <a:cs typeface="Times New Roman" panose="02020603050405020304" pitchFamily="18" charset="0"/>
              </a:rPr>
              <a:t> 2023</a:t>
            </a:r>
            <a:endParaRPr lang="en-GB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E34F716-0F0F-4872-A59F-8C4EA561DF08}"/>
              </a:ext>
            </a:extLst>
          </p:cNvPr>
          <p:cNvSpPr/>
          <p:nvPr/>
        </p:nvSpPr>
        <p:spPr>
          <a:xfrm>
            <a:off x="-3193" y="5814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51E460E-C47A-41D0-96F9-CB6862ECAF04}"/>
              </a:ext>
            </a:extLst>
          </p:cNvPr>
          <p:cNvSpPr/>
          <p:nvPr/>
        </p:nvSpPr>
        <p:spPr>
          <a:xfrm>
            <a:off x="-79513" y="566530"/>
            <a:ext cx="5516217" cy="6390861"/>
          </a:xfrm>
          <a:custGeom>
            <a:avLst/>
            <a:gdLst>
              <a:gd name="connsiteX0" fmla="*/ 0 w 5516217"/>
              <a:gd name="connsiteY0" fmla="*/ 0 h 6390861"/>
              <a:gd name="connsiteX1" fmla="*/ 49696 w 5516217"/>
              <a:gd name="connsiteY1" fmla="*/ 208722 h 6390861"/>
              <a:gd name="connsiteX2" fmla="*/ 129209 w 5516217"/>
              <a:gd name="connsiteY2" fmla="*/ 218661 h 6390861"/>
              <a:gd name="connsiteX3" fmla="*/ 238539 w 5516217"/>
              <a:gd name="connsiteY3" fmla="*/ 278296 h 6390861"/>
              <a:gd name="connsiteX4" fmla="*/ 248478 w 5516217"/>
              <a:gd name="connsiteY4" fmla="*/ 308113 h 6390861"/>
              <a:gd name="connsiteX5" fmla="*/ 288235 w 5516217"/>
              <a:gd name="connsiteY5" fmla="*/ 357809 h 6390861"/>
              <a:gd name="connsiteX6" fmla="*/ 327991 w 5516217"/>
              <a:gd name="connsiteY6" fmla="*/ 427383 h 6390861"/>
              <a:gd name="connsiteX7" fmla="*/ 347870 w 5516217"/>
              <a:gd name="connsiteY7" fmla="*/ 447261 h 6390861"/>
              <a:gd name="connsiteX8" fmla="*/ 397565 w 5516217"/>
              <a:gd name="connsiteY8" fmla="*/ 526774 h 6390861"/>
              <a:gd name="connsiteX9" fmla="*/ 417443 w 5516217"/>
              <a:gd name="connsiteY9" fmla="*/ 556592 h 6390861"/>
              <a:gd name="connsiteX10" fmla="*/ 447261 w 5516217"/>
              <a:gd name="connsiteY10" fmla="*/ 566531 h 6390861"/>
              <a:gd name="connsiteX11" fmla="*/ 457200 w 5516217"/>
              <a:gd name="connsiteY11" fmla="*/ 606287 h 6390861"/>
              <a:gd name="connsiteX12" fmla="*/ 526774 w 5516217"/>
              <a:gd name="connsiteY12" fmla="*/ 646044 h 6390861"/>
              <a:gd name="connsiteX13" fmla="*/ 566530 w 5516217"/>
              <a:gd name="connsiteY13" fmla="*/ 665922 h 6390861"/>
              <a:gd name="connsiteX14" fmla="*/ 586409 w 5516217"/>
              <a:gd name="connsiteY14" fmla="*/ 685800 h 6390861"/>
              <a:gd name="connsiteX15" fmla="*/ 665922 w 5516217"/>
              <a:gd name="connsiteY15" fmla="*/ 705679 h 6390861"/>
              <a:gd name="connsiteX16" fmla="*/ 705678 w 5516217"/>
              <a:gd name="connsiteY16" fmla="*/ 695740 h 6390861"/>
              <a:gd name="connsiteX17" fmla="*/ 725556 w 5516217"/>
              <a:gd name="connsiteY17" fmla="*/ 665922 h 6390861"/>
              <a:gd name="connsiteX18" fmla="*/ 735496 w 5516217"/>
              <a:gd name="connsiteY18" fmla="*/ 695740 h 6390861"/>
              <a:gd name="connsiteX19" fmla="*/ 834887 w 5516217"/>
              <a:gd name="connsiteY19" fmla="*/ 745435 h 6390861"/>
              <a:gd name="connsiteX20" fmla="*/ 904461 w 5516217"/>
              <a:gd name="connsiteY20" fmla="*/ 785192 h 6390861"/>
              <a:gd name="connsiteX21" fmla="*/ 944217 w 5516217"/>
              <a:gd name="connsiteY21" fmla="*/ 824948 h 6390861"/>
              <a:gd name="connsiteX22" fmla="*/ 944217 w 5516217"/>
              <a:gd name="connsiteY22" fmla="*/ 983974 h 6390861"/>
              <a:gd name="connsiteX23" fmla="*/ 954156 w 5516217"/>
              <a:gd name="connsiteY23" fmla="*/ 1013792 h 6390861"/>
              <a:gd name="connsiteX24" fmla="*/ 983974 w 5516217"/>
              <a:gd name="connsiteY24" fmla="*/ 1053548 h 6390861"/>
              <a:gd name="connsiteX25" fmla="*/ 993913 w 5516217"/>
              <a:gd name="connsiteY25" fmla="*/ 1103244 h 6390861"/>
              <a:gd name="connsiteX26" fmla="*/ 1093304 w 5516217"/>
              <a:gd name="connsiteY26" fmla="*/ 1133061 h 6390861"/>
              <a:gd name="connsiteX27" fmla="*/ 1351722 w 5516217"/>
              <a:gd name="connsiteY27" fmla="*/ 1172818 h 6390861"/>
              <a:gd name="connsiteX28" fmla="*/ 1381539 w 5516217"/>
              <a:gd name="connsiteY28" fmla="*/ 1202635 h 6390861"/>
              <a:gd name="connsiteX29" fmla="*/ 1401417 w 5516217"/>
              <a:gd name="connsiteY29" fmla="*/ 1252331 h 6390861"/>
              <a:gd name="connsiteX30" fmla="*/ 1451113 w 5516217"/>
              <a:gd name="connsiteY30" fmla="*/ 1311966 h 6390861"/>
              <a:gd name="connsiteX31" fmla="*/ 1470991 w 5516217"/>
              <a:gd name="connsiteY31" fmla="*/ 1570383 h 6390861"/>
              <a:gd name="connsiteX32" fmla="*/ 1480930 w 5516217"/>
              <a:gd name="connsiteY32" fmla="*/ 1600200 h 6390861"/>
              <a:gd name="connsiteX33" fmla="*/ 1500809 w 5516217"/>
              <a:gd name="connsiteY33" fmla="*/ 1699592 h 6390861"/>
              <a:gd name="connsiteX34" fmla="*/ 1620078 w 5516217"/>
              <a:gd name="connsiteY34" fmla="*/ 1769166 h 6390861"/>
              <a:gd name="connsiteX35" fmla="*/ 1649896 w 5516217"/>
              <a:gd name="connsiteY35" fmla="*/ 1818861 h 6390861"/>
              <a:gd name="connsiteX36" fmla="*/ 1669774 w 5516217"/>
              <a:gd name="connsiteY36" fmla="*/ 1878496 h 6390861"/>
              <a:gd name="connsiteX37" fmla="*/ 1749287 w 5516217"/>
              <a:gd name="connsiteY37" fmla="*/ 1928192 h 6390861"/>
              <a:gd name="connsiteX38" fmla="*/ 1938130 w 5516217"/>
              <a:gd name="connsiteY38" fmla="*/ 2017644 h 6390861"/>
              <a:gd name="connsiteX39" fmla="*/ 1967948 w 5516217"/>
              <a:gd name="connsiteY39" fmla="*/ 2027583 h 6390861"/>
              <a:gd name="connsiteX40" fmla="*/ 2047461 w 5516217"/>
              <a:gd name="connsiteY40" fmla="*/ 2057400 h 6390861"/>
              <a:gd name="connsiteX41" fmla="*/ 2276061 w 5516217"/>
              <a:gd name="connsiteY41" fmla="*/ 2107096 h 6390861"/>
              <a:gd name="connsiteX42" fmla="*/ 2355574 w 5516217"/>
              <a:gd name="connsiteY42" fmla="*/ 2146853 h 6390861"/>
              <a:gd name="connsiteX43" fmla="*/ 2385391 w 5516217"/>
              <a:gd name="connsiteY43" fmla="*/ 2176670 h 6390861"/>
              <a:gd name="connsiteX44" fmla="*/ 2445026 w 5516217"/>
              <a:gd name="connsiteY44" fmla="*/ 2186609 h 6390861"/>
              <a:gd name="connsiteX45" fmla="*/ 2514600 w 5516217"/>
              <a:gd name="connsiteY45" fmla="*/ 2216427 h 6390861"/>
              <a:gd name="connsiteX46" fmla="*/ 2544417 w 5516217"/>
              <a:gd name="connsiteY46" fmla="*/ 2226366 h 6390861"/>
              <a:gd name="connsiteX47" fmla="*/ 2544417 w 5516217"/>
              <a:gd name="connsiteY47" fmla="*/ 2325757 h 6390861"/>
              <a:gd name="connsiteX48" fmla="*/ 2584174 w 5516217"/>
              <a:gd name="connsiteY48" fmla="*/ 2574235 h 6390861"/>
              <a:gd name="connsiteX49" fmla="*/ 2663687 w 5516217"/>
              <a:gd name="connsiteY49" fmla="*/ 2653748 h 6390861"/>
              <a:gd name="connsiteX50" fmla="*/ 2812774 w 5516217"/>
              <a:gd name="connsiteY50" fmla="*/ 2683566 h 6390861"/>
              <a:gd name="connsiteX51" fmla="*/ 2971800 w 5516217"/>
              <a:gd name="connsiteY51" fmla="*/ 2653748 h 6390861"/>
              <a:gd name="connsiteX52" fmla="*/ 3081130 w 5516217"/>
              <a:gd name="connsiteY52" fmla="*/ 2514600 h 6390861"/>
              <a:gd name="connsiteX53" fmla="*/ 3150704 w 5516217"/>
              <a:gd name="connsiteY53" fmla="*/ 2524540 h 6390861"/>
              <a:gd name="connsiteX54" fmla="*/ 3260035 w 5516217"/>
              <a:gd name="connsiteY54" fmla="*/ 2574235 h 6390861"/>
              <a:gd name="connsiteX55" fmla="*/ 3299791 w 5516217"/>
              <a:gd name="connsiteY55" fmla="*/ 2594113 h 6390861"/>
              <a:gd name="connsiteX56" fmla="*/ 3419061 w 5516217"/>
              <a:gd name="connsiteY56" fmla="*/ 2613992 h 6390861"/>
              <a:gd name="connsiteX57" fmla="*/ 3448878 w 5516217"/>
              <a:gd name="connsiteY57" fmla="*/ 2643809 h 6390861"/>
              <a:gd name="connsiteX58" fmla="*/ 3458817 w 5516217"/>
              <a:gd name="connsiteY58" fmla="*/ 2812774 h 6390861"/>
              <a:gd name="connsiteX59" fmla="*/ 3419061 w 5516217"/>
              <a:gd name="connsiteY59" fmla="*/ 2882348 h 6390861"/>
              <a:gd name="connsiteX60" fmla="*/ 3399183 w 5516217"/>
              <a:gd name="connsiteY60" fmla="*/ 2902227 h 6390861"/>
              <a:gd name="connsiteX61" fmla="*/ 3359426 w 5516217"/>
              <a:gd name="connsiteY61" fmla="*/ 2971800 h 6390861"/>
              <a:gd name="connsiteX62" fmla="*/ 3339548 w 5516217"/>
              <a:gd name="connsiteY62" fmla="*/ 3001618 h 6390861"/>
              <a:gd name="connsiteX63" fmla="*/ 3319670 w 5516217"/>
              <a:gd name="connsiteY63" fmla="*/ 3220279 h 6390861"/>
              <a:gd name="connsiteX64" fmla="*/ 3349487 w 5516217"/>
              <a:gd name="connsiteY64" fmla="*/ 3468757 h 6390861"/>
              <a:gd name="connsiteX65" fmla="*/ 3369365 w 5516217"/>
              <a:gd name="connsiteY65" fmla="*/ 3498574 h 6390861"/>
              <a:gd name="connsiteX66" fmla="*/ 3438939 w 5516217"/>
              <a:gd name="connsiteY66" fmla="*/ 3558209 h 6390861"/>
              <a:gd name="connsiteX67" fmla="*/ 3528391 w 5516217"/>
              <a:gd name="connsiteY67" fmla="*/ 3617844 h 6390861"/>
              <a:gd name="connsiteX68" fmla="*/ 3617843 w 5516217"/>
              <a:gd name="connsiteY68" fmla="*/ 3647661 h 6390861"/>
              <a:gd name="connsiteX69" fmla="*/ 3657600 w 5516217"/>
              <a:gd name="connsiteY69" fmla="*/ 3667540 h 6390861"/>
              <a:gd name="connsiteX70" fmla="*/ 3717235 w 5516217"/>
              <a:gd name="connsiteY70" fmla="*/ 3677479 h 6390861"/>
              <a:gd name="connsiteX71" fmla="*/ 4164496 w 5516217"/>
              <a:gd name="connsiteY71" fmla="*/ 3687418 h 6390861"/>
              <a:gd name="connsiteX72" fmla="*/ 4462670 w 5516217"/>
              <a:gd name="connsiteY72" fmla="*/ 3697357 h 6390861"/>
              <a:gd name="connsiteX73" fmla="*/ 4552122 w 5516217"/>
              <a:gd name="connsiteY73" fmla="*/ 3727174 h 6390861"/>
              <a:gd name="connsiteX74" fmla="*/ 4681330 w 5516217"/>
              <a:gd name="connsiteY74" fmla="*/ 3747053 h 6390861"/>
              <a:gd name="connsiteX75" fmla="*/ 4691270 w 5516217"/>
              <a:gd name="connsiteY75" fmla="*/ 3776870 h 6390861"/>
              <a:gd name="connsiteX76" fmla="*/ 4711148 w 5516217"/>
              <a:gd name="connsiteY76" fmla="*/ 3806687 h 6390861"/>
              <a:gd name="connsiteX77" fmla="*/ 4721087 w 5516217"/>
              <a:gd name="connsiteY77" fmla="*/ 3846444 h 6390861"/>
              <a:gd name="connsiteX78" fmla="*/ 4750904 w 5516217"/>
              <a:gd name="connsiteY78" fmla="*/ 3866322 h 6390861"/>
              <a:gd name="connsiteX79" fmla="*/ 4770783 w 5516217"/>
              <a:gd name="connsiteY79" fmla="*/ 3886200 h 6390861"/>
              <a:gd name="connsiteX80" fmla="*/ 4790661 w 5516217"/>
              <a:gd name="connsiteY80" fmla="*/ 3965713 h 6390861"/>
              <a:gd name="connsiteX81" fmla="*/ 4810539 w 5516217"/>
              <a:gd name="connsiteY81" fmla="*/ 4055166 h 6390861"/>
              <a:gd name="connsiteX82" fmla="*/ 4870174 w 5516217"/>
              <a:gd name="connsiteY82" fmla="*/ 4144618 h 6390861"/>
              <a:gd name="connsiteX83" fmla="*/ 4969565 w 5516217"/>
              <a:gd name="connsiteY83" fmla="*/ 4214192 h 6390861"/>
              <a:gd name="connsiteX84" fmla="*/ 5118652 w 5516217"/>
              <a:gd name="connsiteY84" fmla="*/ 4283766 h 6390861"/>
              <a:gd name="connsiteX85" fmla="*/ 5297556 w 5516217"/>
              <a:gd name="connsiteY85" fmla="*/ 4472609 h 6390861"/>
              <a:gd name="connsiteX86" fmla="*/ 5426765 w 5516217"/>
              <a:gd name="connsiteY86" fmla="*/ 4651513 h 6390861"/>
              <a:gd name="connsiteX87" fmla="*/ 5446643 w 5516217"/>
              <a:gd name="connsiteY87" fmla="*/ 4711148 h 6390861"/>
              <a:gd name="connsiteX88" fmla="*/ 5456583 w 5516217"/>
              <a:gd name="connsiteY88" fmla="*/ 4780722 h 6390861"/>
              <a:gd name="connsiteX89" fmla="*/ 5486400 w 5516217"/>
              <a:gd name="connsiteY89" fmla="*/ 5068957 h 6390861"/>
              <a:gd name="connsiteX90" fmla="*/ 5496339 w 5516217"/>
              <a:gd name="connsiteY90" fmla="*/ 5615609 h 6390861"/>
              <a:gd name="connsiteX91" fmla="*/ 5516217 w 5516217"/>
              <a:gd name="connsiteY91" fmla="*/ 5903844 h 6390861"/>
              <a:gd name="connsiteX92" fmla="*/ 5446643 w 5516217"/>
              <a:gd name="connsiteY92" fmla="*/ 6152322 h 6390861"/>
              <a:gd name="connsiteX93" fmla="*/ 5406887 w 5516217"/>
              <a:gd name="connsiteY93" fmla="*/ 6172200 h 6390861"/>
              <a:gd name="connsiteX94" fmla="*/ 5357191 w 5516217"/>
              <a:gd name="connsiteY94" fmla="*/ 6251713 h 6390861"/>
              <a:gd name="connsiteX95" fmla="*/ 5337313 w 5516217"/>
              <a:gd name="connsiteY95" fmla="*/ 6311348 h 6390861"/>
              <a:gd name="connsiteX96" fmla="*/ 5317435 w 5516217"/>
              <a:gd name="connsiteY96" fmla="*/ 6351105 h 6390861"/>
              <a:gd name="connsiteX97" fmla="*/ 5297556 w 5516217"/>
              <a:gd name="connsiteY97" fmla="*/ 6390861 h 639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5516217" h="6390861">
                <a:moveTo>
                  <a:pt x="0" y="0"/>
                </a:moveTo>
                <a:cubicBezTo>
                  <a:pt x="16565" y="69574"/>
                  <a:pt x="13312" y="147150"/>
                  <a:pt x="49696" y="208722"/>
                </a:cubicBezTo>
                <a:cubicBezTo>
                  <a:pt x="63284" y="231718"/>
                  <a:pt x="103400" y="211779"/>
                  <a:pt x="129209" y="218661"/>
                </a:cubicBezTo>
                <a:cubicBezTo>
                  <a:pt x="185602" y="233699"/>
                  <a:pt x="197247" y="247327"/>
                  <a:pt x="238539" y="278296"/>
                </a:cubicBezTo>
                <a:cubicBezTo>
                  <a:pt x="241852" y="288235"/>
                  <a:pt x="243793" y="298742"/>
                  <a:pt x="248478" y="308113"/>
                </a:cubicBezTo>
                <a:cubicBezTo>
                  <a:pt x="261017" y="333192"/>
                  <a:pt x="269743" y="339318"/>
                  <a:pt x="288235" y="357809"/>
                </a:cubicBezTo>
                <a:cubicBezTo>
                  <a:pt x="301838" y="385016"/>
                  <a:pt x="309260" y="403970"/>
                  <a:pt x="327991" y="427383"/>
                </a:cubicBezTo>
                <a:cubicBezTo>
                  <a:pt x="333845" y="434700"/>
                  <a:pt x="341244" y="440635"/>
                  <a:pt x="347870" y="447261"/>
                </a:cubicBezTo>
                <a:cubicBezTo>
                  <a:pt x="379004" y="509530"/>
                  <a:pt x="354556" y="466561"/>
                  <a:pt x="397565" y="526774"/>
                </a:cubicBezTo>
                <a:cubicBezTo>
                  <a:pt x="404508" y="536494"/>
                  <a:pt x="408115" y="549130"/>
                  <a:pt x="417443" y="556592"/>
                </a:cubicBezTo>
                <a:cubicBezTo>
                  <a:pt x="425624" y="563137"/>
                  <a:pt x="437322" y="563218"/>
                  <a:pt x="447261" y="566531"/>
                </a:cubicBezTo>
                <a:cubicBezTo>
                  <a:pt x="450574" y="579783"/>
                  <a:pt x="449260" y="595171"/>
                  <a:pt x="457200" y="606287"/>
                </a:cubicBezTo>
                <a:cubicBezTo>
                  <a:pt x="480187" y="638470"/>
                  <a:pt x="497147" y="633347"/>
                  <a:pt x="526774" y="646044"/>
                </a:cubicBezTo>
                <a:cubicBezTo>
                  <a:pt x="540392" y="651880"/>
                  <a:pt x="554202" y="657704"/>
                  <a:pt x="566530" y="665922"/>
                </a:cubicBezTo>
                <a:cubicBezTo>
                  <a:pt x="574327" y="671120"/>
                  <a:pt x="577708" y="682320"/>
                  <a:pt x="586409" y="685800"/>
                </a:cubicBezTo>
                <a:cubicBezTo>
                  <a:pt x="611775" y="695946"/>
                  <a:pt x="665922" y="705679"/>
                  <a:pt x="665922" y="705679"/>
                </a:cubicBezTo>
                <a:cubicBezTo>
                  <a:pt x="679174" y="702366"/>
                  <a:pt x="694312" y="703317"/>
                  <a:pt x="705678" y="695740"/>
                </a:cubicBezTo>
                <a:cubicBezTo>
                  <a:pt x="715617" y="689114"/>
                  <a:pt x="713611" y="665922"/>
                  <a:pt x="725556" y="665922"/>
                </a:cubicBezTo>
                <a:cubicBezTo>
                  <a:pt x="736033" y="665922"/>
                  <a:pt x="728678" y="687785"/>
                  <a:pt x="735496" y="695740"/>
                </a:cubicBezTo>
                <a:cubicBezTo>
                  <a:pt x="774529" y="741279"/>
                  <a:pt x="783385" y="735135"/>
                  <a:pt x="834887" y="745435"/>
                </a:cubicBezTo>
                <a:cubicBezTo>
                  <a:pt x="857450" y="756716"/>
                  <a:pt x="884792" y="768333"/>
                  <a:pt x="904461" y="785192"/>
                </a:cubicBezTo>
                <a:cubicBezTo>
                  <a:pt x="918690" y="797389"/>
                  <a:pt x="930965" y="811696"/>
                  <a:pt x="944217" y="824948"/>
                </a:cubicBezTo>
                <a:cubicBezTo>
                  <a:pt x="935220" y="923915"/>
                  <a:pt x="925960" y="910947"/>
                  <a:pt x="944217" y="983974"/>
                </a:cubicBezTo>
                <a:cubicBezTo>
                  <a:pt x="946758" y="994138"/>
                  <a:pt x="948958" y="1004695"/>
                  <a:pt x="954156" y="1013792"/>
                </a:cubicBezTo>
                <a:cubicBezTo>
                  <a:pt x="962375" y="1028175"/>
                  <a:pt x="974035" y="1040296"/>
                  <a:pt x="983974" y="1053548"/>
                </a:cubicBezTo>
                <a:cubicBezTo>
                  <a:pt x="987287" y="1070113"/>
                  <a:pt x="984094" y="1089497"/>
                  <a:pt x="993913" y="1103244"/>
                </a:cubicBezTo>
                <a:cubicBezTo>
                  <a:pt x="1009529" y="1125107"/>
                  <a:pt x="1076405" y="1130245"/>
                  <a:pt x="1093304" y="1133061"/>
                </a:cubicBezTo>
                <a:cubicBezTo>
                  <a:pt x="1215704" y="1194263"/>
                  <a:pt x="1033432" y="1109161"/>
                  <a:pt x="1351722" y="1172818"/>
                </a:cubicBezTo>
                <a:cubicBezTo>
                  <a:pt x="1365505" y="1175575"/>
                  <a:pt x="1371600" y="1192696"/>
                  <a:pt x="1381539" y="1202635"/>
                </a:cubicBezTo>
                <a:cubicBezTo>
                  <a:pt x="1388165" y="1219200"/>
                  <a:pt x="1392752" y="1236735"/>
                  <a:pt x="1401417" y="1252331"/>
                </a:cubicBezTo>
                <a:cubicBezTo>
                  <a:pt x="1416181" y="1278906"/>
                  <a:pt x="1431219" y="1292071"/>
                  <a:pt x="1451113" y="1311966"/>
                </a:cubicBezTo>
                <a:cubicBezTo>
                  <a:pt x="1457739" y="1398105"/>
                  <a:pt x="1462101" y="1484448"/>
                  <a:pt x="1470991" y="1570383"/>
                </a:cubicBezTo>
                <a:cubicBezTo>
                  <a:pt x="1472069" y="1580804"/>
                  <a:pt x="1478574" y="1589992"/>
                  <a:pt x="1480930" y="1600200"/>
                </a:cubicBezTo>
                <a:cubicBezTo>
                  <a:pt x="1488527" y="1633122"/>
                  <a:pt x="1484046" y="1670257"/>
                  <a:pt x="1500809" y="1699592"/>
                </a:cubicBezTo>
                <a:cubicBezTo>
                  <a:pt x="1511225" y="1717821"/>
                  <a:pt x="1602064" y="1760159"/>
                  <a:pt x="1620078" y="1769166"/>
                </a:cubicBezTo>
                <a:cubicBezTo>
                  <a:pt x="1630017" y="1785731"/>
                  <a:pt x="1641902" y="1801274"/>
                  <a:pt x="1649896" y="1818861"/>
                </a:cubicBezTo>
                <a:cubicBezTo>
                  <a:pt x="1658567" y="1837936"/>
                  <a:pt x="1652005" y="1867391"/>
                  <a:pt x="1669774" y="1878496"/>
                </a:cubicBezTo>
                <a:cubicBezTo>
                  <a:pt x="1696278" y="1895061"/>
                  <a:pt x="1721540" y="1913805"/>
                  <a:pt x="1749287" y="1928192"/>
                </a:cubicBezTo>
                <a:cubicBezTo>
                  <a:pt x="1811121" y="1960254"/>
                  <a:pt x="1872052" y="1995619"/>
                  <a:pt x="1938130" y="2017644"/>
                </a:cubicBezTo>
                <a:cubicBezTo>
                  <a:pt x="1948069" y="2020957"/>
                  <a:pt x="1958318" y="2023456"/>
                  <a:pt x="1967948" y="2027583"/>
                </a:cubicBezTo>
                <a:cubicBezTo>
                  <a:pt x="2040713" y="2058768"/>
                  <a:pt x="1974161" y="2039075"/>
                  <a:pt x="2047461" y="2057400"/>
                </a:cubicBezTo>
                <a:cubicBezTo>
                  <a:pt x="2171522" y="2119431"/>
                  <a:pt x="2097407" y="2095186"/>
                  <a:pt x="2276061" y="2107096"/>
                </a:cubicBezTo>
                <a:cubicBezTo>
                  <a:pt x="2302565" y="2120348"/>
                  <a:pt x="2334620" y="2125899"/>
                  <a:pt x="2355574" y="2146853"/>
                </a:cubicBezTo>
                <a:cubicBezTo>
                  <a:pt x="2365513" y="2156792"/>
                  <a:pt x="2372547" y="2170961"/>
                  <a:pt x="2385391" y="2176670"/>
                </a:cubicBezTo>
                <a:cubicBezTo>
                  <a:pt x="2403807" y="2184855"/>
                  <a:pt x="2425148" y="2183296"/>
                  <a:pt x="2445026" y="2186609"/>
                </a:cubicBezTo>
                <a:cubicBezTo>
                  <a:pt x="2514952" y="2209918"/>
                  <a:pt x="2428628" y="2179581"/>
                  <a:pt x="2514600" y="2216427"/>
                </a:cubicBezTo>
                <a:cubicBezTo>
                  <a:pt x="2524230" y="2220554"/>
                  <a:pt x="2534478" y="2223053"/>
                  <a:pt x="2544417" y="2226366"/>
                </a:cubicBezTo>
                <a:cubicBezTo>
                  <a:pt x="2607245" y="2289192"/>
                  <a:pt x="2552545" y="2216037"/>
                  <a:pt x="2544417" y="2325757"/>
                </a:cubicBezTo>
                <a:cubicBezTo>
                  <a:pt x="2527030" y="2560471"/>
                  <a:pt x="2528459" y="2462807"/>
                  <a:pt x="2584174" y="2574235"/>
                </a:cubicBezTo>
                <a:cubicBezTo>
                  <a:pt x="2610170" y="2626226"/>
                  <a:pt x="2566424" y="2611195"/>
                  <a:pt x="2663687" y="2653748"/>
                </a:cubicBezTo>
                <a:cubicBezTo>
                  <a:pt x="2686076" y="2663543"/>
                  <a:pt x="2780235" y="2678143"/>
                  <a:pt x="2812774" y="2683566"/>
                </a:cubicBezTo>
                <a:cubicBezTo>
                  <a:pt x="2865783" y="2673627"/>
                  <a:pt x="2926161" y="2682484"/>
                  <a:pt x="2971800" y="2653748"/>
                </a:cubicBezTo>
                <a:cubicBezTo>
                  <a:pt x="3021717" y="2622319"/>
                  <a:pt x="3081130" y="2514600"/>
                  <a:pt x="3081130" y="2514600"/>
                </a:cubicBezTo>
                <a:cubicBezTo>
                  <a:pt x="3104321" y="2517913"/>
                  <a:pt x="3128479" y="2517132"/>
                  <a:pt x="3150704" y="2524540"/>
                </a:cubicBezTo>
                <a:cubicBezTo>
                  <a:pt x="3188681" y="2537199"/>
                  <a:pt x="3223759" y="2557306"/>
                  <a:pt x="3260035" y="2574235"/>
                </a:cubicBezTo>
                <a:cubicBezTo>
                  <a:pt x="3273461" y="2580500"/>
                  <a:pt x="3285735" y="2589428"/>
                  <a:pt x="3299791" y="2594113"/>
                </a:cubicBezTo>
                <a:cubicBezTo>
                  <a:pt x="3321597" y="2601382"/>
                  <a:pt x="3403295" y="2611740"/>
                  <a:pt x="3419061" y="2613992"/>
                </a:cubicBezTo>
                <a:cubicBezTo>
                  <a:pt x="3429000" y="2623931"/>
                  <a:pt x="3440708" y="2632371"/>
                  <a:pt x="3448878" y="2643809"/>
                </a:cubicBezTo>
                <a:cubicBezTo>
                  <a:pt x="3489012" y="2699997"/>
                  <a:pt x="3467158" y="2733532"/>
                  <a:pt x="3458817" y="2812774"/>
                </a:cubicBezTo>
                <a:cubicBezTo>
                  <a:pt x="3451608" y="2881259"/>
                  <a:pt x="3465682" y="2866808"/>
                  <a:pt x="3419061" y="2882348"/>
                </a:cubicBezTo>
                <a:cubicBezTo>
                  <a:pt x="3412435" y="2888974"/>
                  <a:pt x="3405037" y="2894910"/>
                  <a:pt x="3399183" y="2902227"/>
                </a:cubicBezTo>
                <a:cubicBezTo>
                  <a:pt x="3374964" y="2932500"/>
                  <a:pt x="3379835" y="2936084"/>
                  <a:pt x="3359426" y="2971800"/>
                </a:cubicBezTo>
                <a:cubicBezTo>
                  <a:pt x="3353499" y="2982172"/>
                  <a:pt x="3346174" y="2991679"/>
                  <a:pt x="3339548" y="3001618"/>
                </a:cubicBezTo>
                <a:cubicBezTo>
                  <a:pt x="3318913" y="3084160"/>
                  <a:pt x="3313797" y="3094013"/>
                  <a:pt x="3319670" y="3220279"/>
                </a:cubicBezTo>
                <a:cubicBezTo>
                  <a:pt x="3323546" y="3303609"/>
                  <a:pt x="3334823" y="3386636"/>
                  <a:pt x="3349487" y="3468757"/>
                </a:cubicBezTo>
                <a:cubicBezTo>
                  <a:pt x="3351587" y="3480516"/>
                  <a:pt x="3362422" y="3488854"/>
                  <a:pt x="3369365" y="3498574"/>
                </a:cubicBezTo>
                <a:cubicBezTo>
                  <a:pt x="3414585" y="3561881"/>
                  <a:pt x="3378542" y="3520461"/>
                  <a:pt x="3438939" y="3558209"/>
                </a:cubicBezTo>
                <a:cubicBezTo>
                  <a:pt x="3481464" y="3584787"/>
                  <a:pt x="3479286" y="3596799"/>
                  <a:pt x="3528391" y="3617844"/>
                </a:cubicBezTo>
                <a:cubicBezTo>
                  <a:pt x="3557280" y="3630225"/>
                  <a:pt x="3589731" y="3633605"/>
                  <a:pt x="3617843" y="3647661"/>
                </a:cubicBezTo>
                <a:cubicBezTo>
                  <a:pt x="3631095" y="3654287"/>
                  <a:pt x="3643408" y="3663282"/>
                  <a:pt x="3657600" y="3667540"/>
                </a:cubicBezTo>
                <a:cubicBezTo>
                  <a:pt x="3676903" y="3673331"/>
                  <a:pt x="3697098" y="3676689"/>
                  <a:pt x="3717235" y="3677479"/>
                </a:cubicBezTo>
                <a:cubicBezTo>
                  <a:pt x="3866244" y="3683322"/>
                  <a:pt x="4015425" y="3683443"/>
                  <a:pt x="4164496" y="3687418"/>
                </a:cubicBezTo>
                <a:lnTo>
                  <a:pt x="4462670" y="3697357"/>
                </a:lnTo>
                <a:cubicBezTo>
                  <a:pt x="4492487" y="3707296"/>
                  <a:pt x="4521302" y="3721010"/>
                  <a:pt x="4552122" y="3727174"/>
                </a:cubicBezTo>
                <a:cubicBezTo>
                  <a:pt x="4628009" y="3742351"/>
                  <a:pt x="4585054" y="3735017"/>
                  <a:pt x="4681330" y="3747053"/>
                </a:cubicBezTo>
                <a:cubicBezTo>
                  <a:pt x="4684643" y="3756992"/>
                  <a:pt x="4686585" y="3767499"/>
                  <a:pt x="4691270" y="3776870"/>
                </a:cubicBezTo>
                <a:cubicBezTo>
                  <a:pt x="4696612" y="3787554"/>
                  <a:pt x="4706443" y="3795708"/>
                  <a:pt x="4711148" y="3806687"/>
                </a:cubicBezTo>
                <a:cubicBezTo>
                  <a:pt x="4716529" y="3819243"/>
                  <a:pt x="4713510" y="3835078"/>
                  <a:pt x="4721087" y="3846444"/>
                </a:cubicBezTo>
                <a:cubicBezTo>
                  <a:pt x="4727713" y="3856383"/>
                  <a:pt x="4741576" y="3858860"/>
                  <a:pt x="4750904" y="3866322"/>
                </a:cubicBezTo>
                <a:cubicBezTo>
                  <a:pt x="4758221" y="3872176"/>
                  <a:pt x="4764157" y="3879574"/>
                  <a:pt x="4770783" y="3886200"/>
                </a:cubicBezTo>
                <a:cubicBezTo>
                  <a:pt x="4777409" y="3912704"/>
                  <a:pt x="4784735" y="3939044"/>
                  <a:pt x="4790661" y="3965713"/>
                </a:cubicBezTo>
                <a:cubicBezTo>
                  <a:pt x="4797287" y="3995531"/>
                  <a:pt x="4798134" y="4027254"/>
                  <a:pt x="4810539" y="4055166"/>
                </a:cubicBezTo>
                <a:cubicBezTo>
                  <a:pt x="4825093" y="4087913"/>
                  <a:pt x="4844834" y="4119278"/>
                  <a:pt x="4870174" y="4144618"/>
                </a:cubicBezTo>
                <a:cubicBezTo>
                  <a:pt x="4898770" y="4173214"/>
                  <a:pt x="4935058" y="4193104"/>
                  <a:pt x="4969565" y="4214192"/>
                </a:cubicBezTo>
                <a:cubicBezTo>
                  <a:pt x="5009504" y="4238599"/>
                  <a:pt x="5074754" y="4264952"/>
                  <a:pt x="5118652" y="4283766"/>
                </a:cubicBezTo>
                <a:cubicBezTo>
                  <a:pt x="5178287" y="4346714"/>
                  <a:pt x="5246788" y="4402315"/>
                  <a:pt x="5297556" y="4472609"/>
                </a:cubicBezTo>
                <a:lnTo>
                  <a:pt x="5426765" y="4651513"/>
                </a:lnTo>
                <a:cubicBezTo>
                  <a:pt x="5433391" y="4671391"/>
                  <a:pt x="5441931" y="4690731"/>
                  <a:pt x="5446643" y="4711148"/>
                </a:cubicBezTo>
                <a:cubicBezTo>
                  <a:pt x="5451911" y="4733975"/>
                  <a:pt x="5454172" y="4757420"/>
                  <a:pt x="5456583" y="4780722"/>
                </a:cubicBezTo>
                <a:cubicBezTo>
                  <a:pt x="5489585" y="5099739"/>
                  <a:pt x="5462589" y="4902276"/>
                  <a:pt x="5486400" y="5068957"/>
                </a:cubicBezTo>
                <a:cubicBezTo>
                  <a:pt x="5489713" y="5251174"/>
                  <a:pt x="5491784" y="5433418"/>
                  <a:pt x="5496339" y="5615609"/>
                </a:cubicBezTo>
                <a:cubicBezTo>
                  <a:pt x="5502455" y="5860261"/>
                  <a:pt x="5486894" y="5786549"/>
                  <a:pt x="5516217" y="5903844"/>
                </a:cubicBezTo>
                <a:cubicBezTo>
                  <a:pt x="5492320" y="6079089"/>
                  <a:pt x="5543413" y="6091842"/>
                  <a:pt x="5446643" y="6152322"/>
                </a:cubicBezTo>
                <a:cubicBezTo>
                  <a:pt x="5434079" y="6160174"/>
                  <a:pt x="5420139" y="6165574"/>
                  <a:pt x="5406887" y="6172200"/>
                </a:cubicBezTo>
                <a:cubicBezTo>
                  <a:pt x="5375392" y="6203697"/>
                  <a:pt x="5381482" y="6193416"/>
                  <a:pt x="5357191" y="6251713"/>
                </a:cubicBezTo>
                <a:cubicBezTo>
                  <a:pt x="5349132" y="6271055"/>
                  <a:pt x="5346684" y="6292606"/>
                  <a:pt x="5337313" y="6311348"/>
                </a:cubicBezTo>
                <a:cubicBezTo>
                  <a:pt x="5330687" y="6324600"/>
                  <a:pt x="5325654" y="6338777"/>
                  <a:pt x="5317435" y="6351105"/>
                </a:cubicBezTo>
                <a:cubicBezTo>
                  <a:pt x="5292871" y="6387951"/>
                  <a:pt x="5297556" y="6352927"/>
                  <a:pt x="5297556" y="6390861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D29ACE1-2B06-4DD4-856C-DC4C70DB324D}"/>
              </a:ext>
            </a:extLst>
          </p:cNvPr>
          <p:cNvSpPr/>
          <p:nvPr/>
        </p:nvSpPr>
        <p:spPr>
          <a:xfrm>
            <a:off x="4611757" y="-69574"/>
            <a:ext cx="1243438" cy="4383157"/>
          </a:xfrm>
          <a:custGeom>
            <a:avLst/>
            <a:gdLst>
              <a:gd name="connsiteX0" fmla="*/ 0 w 1243438"/>
              <a:gd name="connsiteY0" fmla="*/ 4383157 h 4383157"/>
              <a:gd name="connsiteX1" fmla="*/ 79513 w 1243438"/>
              <a:gd name="connsiteY1" fmla="*/ 4373217 h 4383157"/>
              <a:gd name="connsiteX2" fmla="*/ 119269 w 1243438"/>
              <a:gd name="connsiteY2" fmla="*/ 4343400 h 4383157"/>
              <a:gd name="connsiteX3" fmla="*/ 159026 w 1243438"/>
              <a:gd name="connsiteY3" fmla="*/ 4333461 h 4383157"/>
              <a:gd name="connsiteX4" fmla="*/ 208721 w 1243438"/>
              <a:gd name="connsiteY4" fmla="*/ 4283765 h 4383157"/>
              <a:gd name="connsiteX5" fmla="*/ 248478 w 1243438"/>
              <a:gd name="connsiteY5" fmla="*/ 4244009 h 4383157"/>
              <a:gd name="connsiteX6" fmla="*/ 268356 w 1243438"/>
              <a:gd name="connsiteY6" fmla="*/ 4184374 h 4383157"/>
              <a:gd name="connsiteX7" fmla="*/ 308113 w 1243438"/>
              <a:gd name="connsiteY7" fmla="*/ 4124739 h 4383157"/>
              <a:gd name="connsiteX8" fmla="*/ 318052 w 1243438"/>
              <a:gd name="connsiteY8" fmla="*/ 4094922 h 4383157"/>
              <a:gd name="connsiteX9" fmla="*/ 367747 w 1243438"/>
              <a:gd name="connsiteY9" fmla="*/ 4035287 h 4383157"/>
              <a:gd name="connsiteX10" fmla="*/ 397565 w 1243438"/>
              <a:gd name="connsiteY10" fmla="*/ 3975652 h 4383157"/>
              <a:gd name="connsiteX11" fmla="*/ 437321 w 1243438"/>
              <a:gd name="connsiteY11" fmla="*/ 3856383 h 4383157"/>
              <a:gd name="connsiteX12" fmla="*/ 457200 w 1243438"/>
              <a:gd name="connsiteY12" fmla="*/ 3836504 h 4383157"/>
              <a:gd name="connsiteX13" fmla="*/ 496956 w 1243438"/>
              <a:gd name="connsiteY13" fmla="*/ 3776870 h 4383157"/>
              <a:gd name="connsiteX14" fmla="*/ 506895 w 1243438"/>
              <a:gd name="connsiteY14" fmla="*/ 3747052 h 4383157"/>
              <a:gd name="connsiteX15" fmla="*/ 526773 w 1243438"/>
              <a:gd name="connsiteY15" fmla="*/ 3707296 h 4383157"/>
              <a:gd name="connsiteX16" fmla="*/ 546652 w 1243438"/>
              <a:gd name="connsiteY16" fmla="*/ 3687417 h 4383157"/>
              <a:gd name="connsiteX17" fmla="*/ 576469 w 1243438"/>
              <a:gd name="connsiteY17" fmla="*/ 3637722 h 4383157"/>
              <a:gd name="connsiteX18" fmla="*/ 596347 w 1243438"/>
              <a:gd name="connsiteY18" fmla="*/ 3597965 h 4383157"/>
              <a:gd name="connsiteX19" fmla="*/ 646043 w 1243438"/>
              <a:gd name="connsiteY19" fmla="*/ 3558209 h 4383157"/>
              <a:gd name="connsiteX20" fmla="*/ 695739 w 1243438"/>
              <a:gd name="connsiteY20" fmla="*/ 3468757 h 4383157"/>
              <a:gd name="connsiteX21" fmla="*/ 715617 w 1243438"/>
              <a:gd name="connsiteY21" fmla="*/ 3438939 h 4383157"/>
              <a:gd name="connsiteX22" fmla="*/ 775252 w 1243438"/>
              <a:gd name="connsiteY22" fmla="*/ 3399183 h 4383157"/>
              <a:gd name="connsiteX23" fmla="*/ 815008 w 1243438"/>
              <a:gd name="connsiteY23" fmla="*/ 3329609 h 4383157"/>
              <a:gd name="connsiteX24" fmla="*/ 844826 w 1243438"/>
              <a:gd name="connsiteY24" fmla="*/ 3309731 h 4383157"/>
              <a:gd name="connsiteX25" fmla="*/ 884582 w 1243438"/>
              <a:gd name="connsiteY25" fmla="*/ 3250096 h 4383157"/>
              <a:gd name="connsiteX26" fmla="*/ 944217 w 1243438"/>
              <a:gd name="connsiteY26" fmla="*/ 3210339 h 4383157"/>
              <a:gd name="connsiteX27" fmla="*/ 983973 w 1243438"/>
              <a:gd name="connsiteY27" fmla="*/ 3180522 h 4383157"/>
              <a:gd name="connsiteX28" fmla="*/ 1013791 w 1243438"/>
              <a:gd name="connsiteY28" fmla="*/ 3170583 h 4383157"/>
              <a:gd name="connsiteX29" fmla="*/ 1093304 w 1243438"/>
              <a:gd name="connsiteY29" fmla="*/ 3101009 h 4383157"/>
              <a:gd name="connsiteX30" fmla="*/ 1103243 w 1243438"/>
              <a:gd name="connsiteY30" fmla="*/ 3061252 h 4383157"/>
              <a:gd name="connsiteX31" fmla="*/ 1133060 w 1243438"/>
              <a:gd name="connsiteY31" fmla="*/ 3021496 h 4383157"/>
              <a:gd name="connsiteX32" fmla="*/ 1162878 w 1243438"/>
              <a:gd name="connsiteY32" fmla="*/ 2971800 h 4383157"/>
              <a:gd name="connsiteX33" fmla="*/ 1182756 w 1243438"/>
              <a:gd name="connsiteY33" fmla="*/ 2922104 h 4383157"/>
              <a:gd name="connsiteX34" fmla="*/ 1232452 w 1243438"/>
              <a:gd name="connsiteY34" fmla="*/ 2852531 h 4383157"/>
              <a:gd name="connsiteX35" fmla="*/ 1232452 w 1243438"/>
              <a:gd name="connsiteY35" fmla="*/ 2623931 h 4383157"/>
              <a:gd name="connsiteX36" fmla="*/ 1192695 w 1243438"/>
              <a:gd name="connsiteY36" fmla="*/ 2604052 h 4383157"/>
              <a:gd name="connsiteX37" fmla="*/ 1172817 w 1243438"/>
              <a:gd name="connsiteY37" fmla="*/ 2574235 h 4383157"/>
              <a:gd name="connsiteX38" fmla="*/ 1083365 w 1243438"/>
              <a:gd name="connsiteY38" fmla="*/ 2504661 h 4383157"/>
              <a:gd name="connsiteX39" fmla="*/ 1053547 w 1243438"/>
              <a:gd name="connsiteY39" fmla="*/ 2484783 h 4383157"/>
              <a:gd name="connsiteX40" fmla="*/ 1023730 w 1243438"/>
              <a:gd name="connsiteY40" fmla="*/ 2454965 h 4383157"/>
              <a:gd name="connsiteX41" fmla="*/ 944217 w 1243438"/>
              <a:gd name="connsiteY41" fmla="*/ 2395331 h 4383157"/>
              <a:gd name="connsiteX42" fmla="*/ 914400 w 1243438"/>
              <a:gd name="connsiteY42" fmla="*/ 2355574 h 4383157"/>
              <a:gd name="connsiteX43" fmla="*/ 864704 w 1243438"/>
              <a:gd name="connsiteY43" fmla="*/ 2305878 h 4383157"/>
              <a:gd name="connsiteX44" fmla="*/ 844826 w 1243438"/>
              <a:gd name="connsiteY44" fmla="*/ 2276061 h 4383157"/>
              <a:gd name="connsiteX45" fmla="*/ 824947 w 1243438"/>
              <a:gd name="connsiteY45" fmla="*/ 2236304 h 4383157"/>
              <a:gd name="connsiteX46" fmla="*/ 795130 w 1243438"/>
              <a:gd name="connsiteY46" fmla="*/ 2206487 h 4383157"/>
              <a:gd name="connsiteX47" fmla="*/ 745434 w 1243438"/>
              <a:gd name="connsiteY47" fmla="*/ 2136913 h 4383157"/>
              <a:gd name="connsiteX48" fmla="*/ 705678 w 1243438"/>
              <a:gd name="connsiteY48" fmla="*/ 2107096 h 4383157"/>
              <a:gd name="connsiteX49" fmla="*/ 685800 w 1243438"/>
              <a:gd name="connsiteY49" fmla="*/ 2057400 h 4383157"/>
              <a:gd name="connsiteX50" fmla="*/ 665921 w 1243438"/>
              <a:gd name="connsiteY50" fmla="*/ 1987826 h 4383157"/>
              <a:gd name="connsiteX51" fmla="*/ 626165 w 1243438"/>
              <a:gd name="connsiteY51" fmla="*/ 1898374 h 4383157"/>
              <a:gd name="connsiteX52" fmla="*/ 586408 w 1243438"/>
              <a:gd name="connsiteY52" fmla="*/ 1798983 h 4383157"/>
              <a:gd name="connsiteX53" fmla="*/ 566530 w 1243438"/>
              <a:gd name="connsiteY53" fmla="*/ 1699591 h 4383157"/>
              <a:gd name="connsiteX54" fmla="*/ 546652 w 1243438"/>
              <a:gd name="connsiteY54" fmla="*/ 1639957 h 4383157"/>
              <a:gd name="connsiteX55" fmla="*/ 566530 w 1243438"/>
              <a:gd name="connsiteY55" fmla="*/ 1341783 h 4383157"/>
              <a:gd name="connsiteX56" fmla="*/ 655982 w 1243438"/>
              <a:gd name="connsiteY56" fmla="*/ 1093304 h 4383157"/>
              <a:gd name="connsiteX57" fmla="*/ 685800 w 1243438"/>
              <a:gd name="connsiteY57" fmla="*/ 1023731 h 4383157"/>
              <a:gd name="connsiteX58" fmla="*/ 745434 w 1243438"/>
              <a:gd name="connsiteY58" fmla="*/ 884583 h 4383157"/>
              <a:gd name="connsiteX59" fmla="*/ 785191 w 1243438"/>
              <a:gd name="connsiteY59" fmla="*/ 824948 h 4383157"/>
              <a:gd name="connsiteX60" fmla="*/ 815008 w 1243438"/>
              <a:gd name="connsiteY60" fmla="*/ 765313 h 4383157"/>
              <a:gd name="connsiteX61" fmla="*/ 874643 w 1243438"/>
              <a:gd name="connsiteY61" fmla="*/ 685800 h 4383157"/>
              <a:gd name="connsiteX62" fmla="*/ 894521 w 1243438"/>
              <a:gd name="connsiteY62" fmla="*/ 655983 h 4383157"/>
              <a:gd name="connsiteX63" fmla="*/ 934278 w 1243438"/>
              <a:gd name="connsiteY63" fmla="*/ 576470 h 4383157"/>
              <a:gd name="connsiteX64" fmla="*/ 964095 w 1243438"/>
              <a:gd name="connsiteY64" fmla="*/ 526774 h 4383157"/>
              <a:gd name="connsiteX65" fmla="*/ 983973 w 1243438"/>
              <a:gd name="connsiteY65" fmla="*/ 467139 h 4383157"/>
              <a:gd name="connsiteX66" fmla="*/ 1003852 w 1243438"/>
              <a:gd name="connsiteY66" fmla="*/ 427383 h 4383157"/>
              <a:gd name="connsiteX67" fmla="*/ 1013791 w 1243438"/>
              <a:gd name="connsiteY67" fmla="*/ 387626 h 4383157"/>
              <a:gd name="connsiteX68" fmla="*/ 1033669 w 1243438"/>
              <a:gd name="connsiteY68" fmla="*/ 318052 h 4383157"/>
              <a:gd name="connsiteX69" fmla="*/ 1033669 w 1243438"/>
              <a:gd name="connsiteY69" fmla="*/ 0 h 438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43438" h="4383157">
                <a:moveTo>
                  <a:pt x="0" y="4383157"/>
                </a:moveTo>
                <a:cubicBezTo>
                  <a:pt x="26504" y="4379844"/>
                  <a:pt x="54173" y="4381664"/>
                  <a:pt x="79513" y="4373217"/>
                </a:cubicBezTo>
                <a:cubicBezTo>
                  <a:pt x="95228" y="4367979"/>
                  <a:pt x="104453" y="4350808"/>
                  <a:pt x="119269" y="4343400"/>
                </a:cubicBezTo>
                <a:cubicBezTo>
                  <a:pt x="131487" y="4337291"/>
                  <a:pt x="145774" y="4336774"/>
                  <a:pt x="159026" y="4333461"/>
                </a:cubicBezTo>
                <a:lnTo>
                  <a:pt x="208721" y="4283765"/>
                </a:lnTo>
                <a:lnTo>
                  <a:pt x="248478" y="4244009"/>
                </a:lnTo>
                <a:cubicBezTo>
                  <a:pt x="255104" y="4224131"/>
                  <a:pt x="258985" y="4203115"/>
                  <a:pt x="268356" y="4184374"/>
                </a:cubicBezTo>
                <a:cubicBezTo>
                  <a:pt x="279040" y="4163005"/>
                  <a:pt x="308113" y="4124739"/>
                  <a:pt x="308113" y="4124739"/>
                </a:cubicBezTo>
                <a:cubicBezTo>
                  <a:pt x="311426" y="4114800"/>
                  <a:pt x="312241" y="4103639"/>
                  <a:pt x="318052" y="4094922"/>
                </a:cubicBezTo>
                <a:cubicBezTo>
                  <a:pt x="362013" y="4028980"/>
                  <a:pt x="335230" y="4100321"/>
                  <a:pt x="367747" y="4035287"/>
                </a:cubicBezTo>
                <a:cubicBezTo>
                  <a:pt x="408895" y="3952990"/>
                  <a:pt x="340596" y="4061104"/>
                  <a:pt x="397565" y="3975652"/>
                </a:cubicBezTo>
                <a:cubicBezTo>
                  <a:pt x="405637" y="3947398"/>
                  <a:pt x="420843" y="3885219"/>
                  <a:pt x="437321" y="3856383"/>
                </a:cubicBezTo>
                <a:cubicBezTo>
                  <a:pt x="441970" y="3848247"/>
                  <a:pt x="450574" y="3843130"/>
                  <a:pt x="457200" y="3836504"/>
                </a:cubicBezTo>
                <a:cubicBezTo>
                  <a:pt x="480833" y="3765605"/>
                  <a:pt x="447322" y="3851323"/>
                  <a:pt x="496956" y="3776870"/>
                </a:cubicBezTo>
                <a:cubicBezTo>
                  <a:pt x="502767" y="3768153"/>
                  <a:pt x="502768" y="3756682"/>
                  <a:pt x="506895" y="3747052"/>
                </a:cubicBezTo>
                <a:cubicBezTo>
                  <a:pt x="512731" y="3733434"/>
                  <a:pt x="518554" y="3719624"/>
                  <a:pt x="526773" y="3707296"/>
                </a:cubicBezTo>
                <a:cubicBezTo>
                  <a:pt x="531971" y="3699499"/>
                  <a:pt x="541205" y="3695043"/>
                  <a:pt x="546652" y="3687417"/>
                </a:cubicBezTo>
                <a:cubicBezTo>
                  <a:pt x="557880" y="3671697"/>
                  <a:pt x="567087" y="3654609"/>
                  <a:pt x="576469" y="3637722"/>
                </a:cubicBezTo>
                <a:cubicBezTo>
                  <a:pt x="583664" y="3624770"/>
                  <a:pt x="588128" y="3610293"/>
                  <a:pt x="596347" y="3597965"/>
                </a:cubicBezTo>
                <a:cubicBezTo>
                  <a:pt x="607676" y="3580972"/>
                  <a:pt x="630095" y="3568841"/>
                  <a:pt x="646043" y="3558209"/>
                </a:cubicBezTo>
                <a:cubicBezTo>
                  <a:pt x="674720" y="3486516"/>
                  <a:pt x="652759" y="3528929"/>
                  <a:pt x="695739" y="3468757"/>
                </a:cubicBezTo>
                <a:cubicBezTo>
                  <a:pt x="702682" y="3459037"/>
                  <a:pt x="706627" y="3446805"/>
                  <a:pt x="715617" y="3438939"/>
                </a:cubicBezTo>
                <a:cubicBezTo>
                  <a:pt x="733597" y="3423207"/>
                  <a:pt x="775252" y="3399183"/>
                  <a:pt x="775252" y="3399183"/>
                </a:cubicBezTo>
                <a:cubicBezTo>
                  <a:pt x="783047" y="3383592"/>
                  <a:pt x="800959" y="3343657"/>
                  <a:pt x="815008" y="3329609"/>
                </a:cubicBezTo>
                <a:cubicBezTo>
                  <a:pt x="823455" y="3321162"/>
                  <a:pt x="834887" y="3316357"/>
                  <a:pt x="844826" y="3309731"/>
                </a:cubicBezTo>
                <a:cubicBezTo>
                  <a:pt x="858078" y="3289853"/>
                  <a:pt x="864704" y="3263348"/>
                  <a:pt x="884582" y="3250096"/>
                </a:cubicBezTo>
                <a:cubicBezTo>
                  <a:pt x="904460" y="3236844"/>
                  <a:pt x="925104" y="3224674"/>
                  <a:pt x="944217" y="3210339"/>
                </a:cubicBezTo>
                <a:cubicBezTo>
                  <a:pt x="957469" y="3200400"/>
                  <a:pt x="969591" y="3188740"/>
                  <a:pt x="983973" y="3180522"/>
                </a:cubicBezTo>
                <a:cubicBezTo>
                  <a:pt x="993070" y="3175324"/>
                  <a:pt x="1003852" y="3173896"/>
                  <a:pt x="1013791" y="3170583"/>
                </a:cubicBezTo>
                <a:cubicBezTo>
                  <a:pt x="1045310" y="3149569"/>
                  <a:pt x="1070049" y="3135891"/>
                  <a:pt x="1093304" y="3101009"/>
                </a:cubicBezTo>
                <a:cubicBezTo>
                  <a:pt x="1100881" y="3089643"/>
                  <a:pt x="1097134" y="3073470"/>
                  <a:pt x="1103243" y="3061252"/>
                </a:cubicBezTo>
                <a:cubicBezTo>
                  <a:pt x="1110651" y="3046436"/>
                  <a:pt x="1123871" y="3035279"/>
                  <a:pt x="1133060" y="3021496"/>
                </a:cubicBezTo>
                <a:cubicBezTo>
                  <a:pt x="1143776" y="3005422"/>
                  <a:pt x="1154239" y="2989079"/>
                  <a:pt x="1162878" y="2971800"/>
                </a:cubicBezTo>
                <a:cubicBezTo>
                  <a:pt x="1170857" y="2955842"/>
                  <a:pt x="1174777" y="2938062"/>
                  <a:pt x="1182756" y="2922104"/>
                </a:cubicBezTo>
                <a:cubicBezTo>
                  <a:pt x="1190024" y="2907568"/>
                  <a:pt x="1225697" y="2861538"/>
                  <a:pt x="1232452" y="2852531"/>
                </a:cubicBezTo>
                <a:cubicBezTo>
                  <a:pt x="1238067" y="2790770"/>
                  <a:pt x="1254082" y="2684494"/>
                  <a:pt x="1232452" y="2623931"/>
                </a:cubicBezTo>
                <a:cubicBezTo>
                  <a:pt x="1227469" y="2609978"/>
                  <a:pt x="1205947" y="2610678"/>
                  <a:pt x="1192695" y="2604052"/>
                </a:cubicBezTo>
                <a:cubicBezTo>
                  <a:pt x="1186069" y="2594113"/>
                  <a:pt x="1181656" y="2582270"/>
                  <a:pt x="1172817" y="2574235"/>
                </a:cubicBezTo>
                <a:cubicBezTo>
                  <a:pt x="1144866" y="2548825"/>
                  <a:pt x="1114796" y="2525614"/>
                  <a:pt x="1083365" y="2504661"/>
                </a:cubicBezTo>
                <a:cubicBezTo>
                  <a:pt x="1073426" y="2498035"/>
                  <a:pt x="1062724" y="2492430"/>
                  <a:pt x="1053547" y="2484783"/>
                </a:cubicBezTo>
                <a:cubicBezTo>
                  <a:pt x="1042749" y="2475784"/>
                  <a:pt x="1034609" y="2463866"/>
                  <a:pt x="1023730" y="2454965"/>
                </a:cubicBezTo>
                <a:cubicBezTo>
                  <a:pt x="998089" y="2433986"/>
                  <a:pt x="964095" y="2421835"/>
                  <a:pt x="944217" y="2395331"/>
                </a:cubicBezTo>
                <a:cubicBezTo>
                  <a:pt x="934278" y="2382079"/>
                  <a:pt x="925405" y="2367955"/>
                  <a:pt x="914400" y="2355574"/>
                </a:cubicBezTo>
                <a:cubicBezTo>
                  <a:pt x="898836" y="2338064"/>
                  <a:pt x="877699" y="2325370"/>
                  <a:pt x="864704" y="2305878"/>
                </a:cubicBezTo>
                <a:cubicBezTo>
                  <a:pt x="858078" y="2295939"/>
                  <a:pt x="850753" y="2286432"/>
                  <a:pt x="844826" y="2276061"/>
                </a:cubicBezTo>
                <a:cubicBezTo>
                  <a:pt x="837475" y="2263197"/>
                  <a:pt x="833559" y="2248361"/>
                  <a:pt x="824947" y="2236304"/>
                </a:cubicBezTo>
                <a:cubicBezTo>
                  <a:pt x="816777" y="2224866"/>
                  <a:pt x="804128" y="2217285"/>
                  <a:pt x="795130" y="2206487"/>
                </a:cubicBezTo>
                <a:cubicBezTo>
                  <a:pt x="766911" y="2172624"/>
                  <a:pt x="781244" y="2172723"/>
                  <a:pt x="745434" y="2136913"/>
                </a:cubicBezTo>
                <a:cubicBezTo>
                  <a:pt x="733721" y="2125200"/>
                  <a:pt x="718930" y="2117035"/>
                  <a:pt x="705678" y="2107096"/>
                </a:cubicBezTo>
                <a:cubicBezTo>
                  <a:pt x="699052" y="2090531"/>
                  <a:pt x="691442" y="2074326"/>
                  <a:pt x="685800" y="2057400"/>
                </a:cubicBezTo>
                <a:cubicBezTo>
                  <a:pt x="678173" y="2034518"/>
                  <a:pt x="674390" y="2010410"/>
                  <a:pt x="665921" y="1987826"/>
                </a:cubicBezTo>
                <a:cubicBezTo>
                  <a:pt x="654464" y="1957274"/>
                  <a:pt x="638827" y="1928447"/>
                  <a:pt x="626165" y="1898374"/>
                </a:cubicBezTo>
                <a:cubicBezTo>
                  <a:pt x="612318" y="1865488"/>
                  <a:pt x="599660" y="1832113"/>
                  <a:pt x="586408" y="1798983"/>
                </a:cubicBezTo>
                <a:cubicBezTo>
                  <a:pt x="579782" y="1765852"/>
                  <a:pt x="574724" y="1732369"/>
                  <a:pt x="566530" y="1699591"/>
                </a:cubicBezTo>
                <a:cubicBezTo>
                  <a:pt x="561448" y="1679263"/>
                  <a:pt x="546652" y="1660910"/>
                  <a:pt x="546652" y="1639957"/>
                </a:cubicBezTo>
                <a:cubicBezTo>
                  <a:pt x="546652" y="1540345"/>
                  <a:pt x="552443" y="1440394"/>
                  <a:pt x="566530" y="1341783"/>
                </a:cubicBezTo>
                <a:cubicBezTo>
                  <a:pt x="571263" y="1308653"/>
                  <a:pt x="645876" y="1118570"/>
                  <a:pt x="655982" y="1093304"/>
                </a:cubicBezTo>
                <a:cubicBezTo>
                  <a:pt x="665353" y="1069877"/>
                  <a:pt x="676742" y="1047280"/>
                  <a:pt x="685800" y="1023731"/>
                </a:cubicBezTo>
                <a:cubicBezTo>
                  <a:pt x="718598" y="938458"/>
                  <a:pt x="691288" y="979338"/>
                  <a:pt x="745434" y="884583"/>
                </a:cubicBezTo>
                <a:cubicBezTo>
                  <a:pt x="757287" y="863840"/>
                  <a:pt x="773153" y="845584"/>
                  <a:pt x="785191" y="824948"/>
                </a:cubicBezTo>
                <a:cubicBezTo>
                  <a:pt x="796389" y="805751"/>
                  <a:pt x="802990" y="784008"/>
                  <a:pt x="815008" y="765313"/>
                </a:cubicBezTo>
                <a:cubicBezTo>
                  <a:pt x="832924" y="737444"/>
                  <a:pt x="856266" y="713366"/>
                  <a:pt x="874643" y="685800"/>
                </a:cubicBezTo>
                <a:cubicBezTo>
                  <a:pt x="881269" y="675861"/>
                  <a:pt x="888801" y="666470"/>
                  <a:pt x="894521" y="655983"/>
                </a:cubicBezTo>
                <a:cubicBezTo>
                  <a:pt x="908711" y="629969"/>
                  <a:pt x="919032" y="601880"/>
                  <a:pt x="934278" y="576470"/>
                </a:cubicBezTo>
                <a:cubicBezTo>
                  <a:pt x="944217" y="559905"/>
                  <a:pt x="956101" y="544361"/>
                  <a:pt x="964095" y="526774"/>
                </a:cubicBezTo>
                <a:cubicBezTo>
                  <a:pt x="972766" y="507699"/>
                  <a:pt x="976191" y="486594"/>
                  <a:pt x="983973" y="467139"/>
                </a:cubicBezTo>
                <a:cubicBezTo>
                  <a:pt x="989476" y="453382"/>
                  <a:pt x="997226" y="440635"/>
                  <a:pt x="1003852" y="427383"/>
                </a:cubicBezTo>
                <a:cubicBezTo>
                  <a:pt x="1007165" y="414131"/>
                  <a:pt x="1010197" y="400805"/>
                  <a:pt x="1013791" y="387626"/>
                </a:cubicBezTo>
                <a:cubicBezTo>
                  <a:pt x="1020137" y="364357"/>
                  <a:pt x="1032434" y="342140"/>
                  <a:pt x="1033669" y="318052"/>
                </a:cubicBezTo>
                <a:cubicBezTo>
                  <a:pt x="1039099" y="212174"/>
                  <a:pt x="1033669" y="106017"/>
                  <a:pt x="1033669" y="0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8104638-9183-49AB-AE18-4ADE60B8B06C}"/>
              </a:ext>
            </a:extLst>
          </p:cNvPr>
          <p:cNvSpPr/>
          <p:nvPr/>
        </p:nvSpPr>
        <p:spPr>
          <a:xfrm>
            <a:off x="5844209" y="1808922"/>
            <a:ext cx="6510130" cy="3289852"/>
          </a:xfrm>
          <a:custGeom>
            <a:avLst/>
            <a:gdLst>
              <a:gd name="connsiteX0" fmla="*/ 0 w 6510130"/>
              <a:gd name="connsiteY0" fmla="*/ 765313 h 3289852"/>
              <a:gd name="connsiteX1" fmla="*/ 39756 w 6510130"/>
              <a:gd name="connsiteY1" fmla="*/ 665921 h 3289852"/>
              <a:gd name="connsiteX2" fmla="*/ 49695 w 6510130"/>
              <a:gd name="connsiteY2" fmla="*/ 636104 h 3289852"/>
              <a:gd name="connsiteX3" fmla="*/ 69574 w 6510130"/>
              <a:gd name="connsiteY3" fmla="*/ 606287 h 3289852"/>
              <a:gd name="connsiteX4" fmla="*/ 109330 w 6510130"/>
              <a:gd name="connsiteY4" fmla="*/ 586408 h 3289852"/>
              <a:gd name="connsiteX5" fmla="*/ 139148 w 6510130"/>
              <a:gd name="connsiteY5" fmla="*/ 556591 h 3289852"/>
              <a:gd name="connsiteX6" fmla="*/ 218661 w 6510130"/>
              <a:gd name="connsiteY6" fmla="*/ 526774 h 3289852"/>
              <a:gd name="connsiteX7" fmla="*/ 258417 w 6510130"/>
              <a:gd name="connsiteY7" fmla="*/ 496956 h 3289852"/>
              <a:gd name="connsiteX8" fmla="*/ 298174 w 6510130"/>
              <a:gd name="connsiteY8" fmla="*/ 457200 h 3289852"/>
              <a:gd name="connsiteX9" fmla="*/ 337930 w 6510130"/>
              <a:gd name="connsiteY9" fmla="*/ 437321 h 3289852"/>
              <a:gd name="connsiteX10" fmla="*/ 397565 w 6510130"/>
              <a:gd name="connsiteY10" fmla="*/ 387626 h 3289852"/>
              <a:gd name="connsiteX11" fmla="*/ 417443 w 6510130"/>
              <a:gd name="connsiteY11" fmla="*/ 357808 h 3289852"/>
              <a:gd name="connsiteX12" fmla="*/ 447261 w 6510130"/>
              <a:gd name="connsiteY12" fmla="*/ 337930 h 3289852"/>
              <a:gd name="connsiteX13" fmla="*/ 467139 w 6510130"/>
              <a:gd name="connsiteY13" fmla="*/ 308113 h 3289852"/>
              <a:gd name="connsiteX14" fmla="*/ 606287 w 6510130"/>
              <a:gd name="connsiteY14" fmla="*/ 208721 h 3289852"/>
              <a:gd name="connsiteX15" fmla="*/ 636104 w 6510130"/>
              <a:gd name="connsiteY15" fmla="*/ 198782 h 3289852"/>
              <a:gd name="connsiteX16" fmla="*/ 665921 w 6510130"/>
              <a:gd name="connsiteY16" fmla="*/ 168965 h 3289852"/>
              <a:gd name="connsiteX17" fmla="*/ 755374 w 6510130"/>
              <a:gd name="connsiteY17" fmla="*/ 139148 h 3289852"/>
              <a:gd name="connsiteX18" fmla="*/ 844826 w 6510130"/>
              <a:gd name="connsiteY18" fmla="*/ 119269 h 3289852"/>
              <a:gd name="connsiteX19" fmla="*/ 1033669 w 6510130"/>
              <a:gd name="connsiteY19" fmla="*/ 139148 h 3289852"/>
              <a:gd name="connsiteX20" fmla="*/ 1500808 w 6510130"/>
              <a:gd name="connsiteY20" fmla="*/ 119269 h 3289852"/>
              <a:gd name="connsiteX21" fmla="*/ 1540565 w 6510130"/>
              <a:gd name="connsiteY21" fmla="*/ 99391 h 3289852"/>
              <a:gd name="connsiteX22" fmla="*/ 1570382 w 6510130"/>
              <a:gd name="connsiteY22" fmla="*/ 89452 h 3289852"/>
              <a:gd name="connsiteX23" fmla="*/ 1600200 w 6510130"/>
              <a:gd name="connsiteY23" fmla="*/ 69574 h 3289852"/>
              <a:gd name="connsiteX24" fmla="*/ 1798982 w 6510130"/>
              <a:gd name="connsiteY24" fmla="*/ 49695 h 3289852"/>
              <a:gd name="connsiteX25" fmla="*/ 1858617 w 6510130"/>
              <a:gd name="connsiteY25" fmla="*/ 9939 h 3289852"/>
              <a:gd name="connsiteX26" fmla="*/ 1898374 w 6510130"/>
              <a:gd name="connsiteY26" fmla="*/ 0 h 3289852"/>
              <a:gd name="connsiteX27" fmla="*/ 2027582 w 6510130"/>
              <a:gd name="connsiteY27" fmla="*/ 9939 h 3289852"/>
              <a:gd name="connsiteX28" fmla="*/ 2087217 w 6510130"/>
              <a:gd name="connsiteY28" fmla="*/ 29817 h 3289852"/>
              <a:gd name="connsiteX29" fmla="*/ 2136913 w 6510130"/>
              <a:gd name="connsiteY29" fmla="*/ 39756 h 3289852"/>
              <a:gd name="connsiteX30" fmla="*/ 2236304 w 6510130"/>
              <a:gd name="connsiteY30" fmla="*/ 59635 h 3289852"/>
              <a:gd name="connsiteX31" fmla="*/ 2286000 w 6510130"/>
              <a:gd name="connsiteY31" fmla="*/ 79513 h 3289852"/>
              <a:gd name="connsiteX32" fmla="*/ 2315817 w 6510130"/>
              <a:gd name="connsiteY32" fmla="*/ 89452 h 3289852"/>
              <a:gd name="connsiteX33" fmla="*/ 2345634 w 6510130"/>
              <a:gd name="connsiteY33" fmla="*/ 109330 h 3289852"/>
              <a:gd name="connsiteX34" fmla="*/ 2464904 w 6510130"/>
              <a:gd name="connsiteY34" fmla="*/ 139148 h 3289852"/>
              <a:gd name="connsiteX35" fmla="*/ 2494721 w 6510130"/>
              <a:gd name="connsiteY35" fmla="*/ 149087 h 3289852"/>
              <a:gd name="connsiteX36" fmla="*/ 2524539 w 6510130"/>
              <a:gd name="connsiteY36" fmla="*/ 168965 h 3289852"/>
              <a:gd name="connsiteX37" fmla="*/ 2862469 w 6510130"/>
              <a:gd name="connsiteY37" fmla="*/ 178904 h 3289852"/>
              <a:gd name="connsiteX38" fmla="*/ 2892287 w 6510130"/>
              <a:gd name="connsiteY38" fmla="*/ 188843 h 3289852"/>
              <a:gd name="connsiteX39" fmla="*/ 3886200 w 6510130"/>
              <a:gd name="connsiteY39" fmla="*/ 218661 h 3289852"/>
              <a:gd name="connsiteX40" fmla="*/ 3985591 w 6510130"/>
              <a:gd name="connsiteY40" fmla="*/ 258417 h 3289852"/>
              <a:gd name="connsiteX41" fmla="*/ 4075043 w 6510130"/>
              <a:gd name="connsiteY41" fmla="*/ 288235 h 3289852"/>
              <a:gd name="connsiteX42" fmla="*/ 4114800 w 6510130"/>
              <a:gd name="connsiteY42" fmla="*/ 318052 h 3289852"/>
              <a:gd name="connsiteX43" fmla="*/ 4174434 w 6510130"/>
              <a:gd name="connsiteY43" fmla="*/ 357808 h 3289852"/>
              <a:gd name="connsiteX44" fmla="*/ 4194313 w 6510130"/>
              <a:gd name="connsiteY44" fmla="*/ 377687 h 3289852"/>
              <a:gd name="connsiteX45" fmla="*/ 4253948 w 6510130"/>
              <a:gd name="connsiteY45" fmla="*/ 417443 h 3289852"/>
              <a:gd name="connsiteX46" fmla="*/ 4283765 w 6510130"/>
              <a:gd name="connsiteY46" fmla="*/ 477078 h 3289852"/>
              <a:gd name="connsiteX47" fmla="*/ 4293704 w 6510130"/>
              <a:gd name="connsiteY47" fmla="*/ 516835 h 3289852"/>
              <a:gd name="connsiteX48" fmla="*/ 4333461 w 6510130"/>
              <a:gd name="connsiteY48" fmla="*/ 596348 h 3289852"/>
              <a:gd name="connsiteX49" fmla="*/ 4373217 w 6510130"/>
              <a:gd name="connsiteY49" fmla="*/ 685800 h 3289852"/>
              <a:gd name="connsiteX50" fmla="*/ 4432852 w 6510130"/>
              <a:gd name="connsiteY50" fmla="*/ 805069 h 3289852"/>
              <a:gd name="connsiteX51" fmla="*/ 4591878 w 6510130"/>
              <a:gd name="connsiteY51" fmla="*/ 944217 h 3289852"/>
              <a:gd name="connsiteX52" fmla="*/ 4651513 w 6510130"/>
              <a:gd name="connsiteY52" fmla="*/ 974035 h 3289852"/>
              <a:gd name="connsiteX53" fmla="*/ 4750904 w 6510130"/>
              <a:gd name="connsiteY53" fmla="*/ 1033669 h 3289852"/>
              <a:gd name="connsiteX54" fmla="*/ 4780721 w 6510130"/>
              <a:gd name="connsiteY54" fmla="*/ 1103243 h 3289852"/>
              <a:gd name="connsiteX55" fmla="*/ 4810539 w 6510130"/>
              <a:gd name="connsiteY55" fmla="*/ 1162878 h 3289852"/>
              <a:gd name="connsiteX56" fmla="*/ 4850295 w 6510130"/>
              <a:gd name="connsiteY56" fmla="*/ 1282148 h 3289852"/>
              <a:gd name="connsiteX57" fmla="*/ 4870174 w 6510130"/>
              <a:gd name="connsiteY57" fmla="*/ 1341782 h 3289852"/>
              <a:gd name="connsiteX58" fmla="*/ 4929808 w 6510130"/>
              <a:gd name="connsiteY58" fmla="*/ 1451113 h 3289852"/>
              <a:gd name="connsiteX59" fmla="*/ 4999382 w 6510130"/>
              <a:gd name="connsiteY59" fmla="*/ 1580321 h 3289852"/>
              <a:gd name="connsiteX60" fmla="*/ 5068956 w 6510130"/>
              <a:gd name="connsiteY60" fmla="*/ 1669774 h 3289852"/>
              <a:gd name="connsiteX61" fmla="*/ 5128591 w 6510130"/>
              <a:gd name="connsiteY61" fmla="*/ 1749287 h 3289852"/>
              <a:gd name="connsiteX62" fmla="*/ 5148469 w 6510130"/>
              <a:gd name="connsiteY62" fmla="*/ 1789043 h 3289852"/>
              <a:gd name="connsiteX63" fmla="*/ 5118652 w 6510130"/>
              <a:gd name="connsiteY63" fmla="*/ 1818861 h 3289852"/>
              <a:gd name="connsiteX64" fmla="*/ 5078895 w 6510130"/>
              <a:gd name="connsiteY64" fmla="*/ 1868556 h 3289852"/>
              <a:gd name="connsiteX65" fmla="*/ 4989443 w 6510130"/>
              <a:gd name="connsiteY65" fmla="*/ 1997765 h 3289852"/>
              <a:gd name="connsiteX66" fmla="*/ 4939748 w 6510130"/>
              <a:gd name="connsiteY66" fmla="*/ 2057400 h 3289852"/>
              <a:gd name="connsiteX67" fmla="*/ 4929808 w 6510130"/>
              <a:gd name="connsiteY67" fmla="*/ 2107095 h 3289852"/>
              <a:gd name="connsiteX68" fmla="*/ 4890052 w 6510130"/>
              <a:gd name="connsiteY68" fmla="*/ 2186608 h 3289852"/>
              <a:gd name="connsiteX69" fmla="*/ 4860234 w 6510130"/>
              <a:gd name="connsiteY69" fmla="*/ 2256182 h 3289852"/>
              <a:gd name="connsiteX70" fmla="*/ 4850295 w 6510130"/>
              <a:gd name="connsiteY70" fmla="*/ 2305878 h 3289852"/>
              <a:gd name="connsiteX71" fmla="*/ 4840356 w 6510130"/>
              <a:gd name="connsiteY71" fmla="*/ 2335695 h 3289852"/>
              <a:gd name="connsiteX72" fmla="*/ 4830417 w 6510130"/>
              <a:gd name="connsiteY72" fmla="*/ 2395330 h 3289852"/>
              <a:gd name="connsiteX73" fmla="*/ 4820478 w 6510130"/>
              <a:gd name="connsiteY73" fmla="*/ 2445026 h 3289852"/>
              <a:gd name="connsiteX74" fmla="*/ 4830417 w 6510130"/>
              <a:gd name="connsiteY74" fmla="*/ 2852530 h 3289852"/>
              <a:gd name="connsiteX75" fmla="*/ 4850295 w 6510130"/>
              <a:gd name="connsiteY75" fmla="*/ 2902226 h 3289852"/>
              <a:gd name="connsiteX76" fmla="*/ 4860234 w 6510130"/>
              <a:gd name="connsiteY76" fmla="*/ 2932043 h 3289852"/>
              <a:gd name="connsiteX77" fmla="*/ 4919869 w 6510130"/>
              <a:gd name="connsiteY77" fmla="*/ 2941982 h 3289852"/>
              <a:gd name="connsiteX78" fmla="*/ 4969565 w 6510130"/>
              <a:gd name="connsiteY78" fmla="*/ 2981739 h 3289852"/>
              <a:gd name="connsiteX79" fmla="*/ 5039139 w 6510130"/>
              <a:gd name="connsiteY79" fmla="*/ 3021495 h 3289852"/>
              <a:gd name="connsiteX80" fmla="*/ 5098774 w 6510130"/>
              <a:gd name="connsiteY80" fmla="*/ 3051313 h 3289852"/>
              <a:gd name="connsiteX81" fmla="*/ 5178287 w 6510130"/>
              <a:gd name="connsiteY81" fmla="*/ 3081130 h 3289852"/>
              <a:gd name="connsiteX82" fmla="*/ 5516217 w 6510130"/>
              <a:gd name="connsiteY82" fmla="*/ 3120887 h 3289852"/>
              <a:gd name="connsiteX83" fmla="*/ 6062869 w 6510130"/>
              <a:gd name="connsiteY83" fmla="*/ 3120887 h 3289852"/>
              <a:gd name="connsiteX84" fmla="*/ 6132443 w 6510130"/>
              <a:gd name="connsiteY84" fmla="*/ 3140765 h 3289852"/>
              <a:gd name="connsiteX85" fmla="*/ 6202017 w 6510130"/>
              <a:gd name="connsiteY85" fmla="*/ 3160643 h 3289852"/>
              <a:gd name="connsiteX86" fmla="*/ 6241774 w 6510130"/>
              <a:gd name="connsiteY86" fmla="*/ 3180521 h 3289852"/>
              <a:gd name="connsiteX87" fmla="*/ 6321287 w 6510130"/>
              <a:gd name="connsiteY87" fmla="*/ 3200400 h 3289852"/>
              <a:gd name="connsiteX88" fmla="*/ 6361043 w 6510130"/>
              <a:gd name="connsiteY88" fmla="*/ 3220278 h 3289852"/>
              <a:gd name="connsiteX89" fmla="*/ 6400800 w 6510130"/>
              <a:gd name="connsiteY89" fmla="*/ 3230217 h 3289852"/>
              <a:gd name="connsiteX90" fmla="*/ 6430617 w 6510130"/>
              <a:gd name="connsiteY90" fmla="*/ 3250095 h 3289852"/>
              <a:gd name="connsiteX91" fmla="*/ 6470374 w 6510130"/>
              <a:gd name="connsiteY91" fmla="*/ 3269974 h 3289852"/>
              <a:gd name="connsiteX92" fmla="*/ 6510130 w 6510130"/>
              <a:gd name="connsiteY92" fmla="*/ 3289852 h 32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510130" h="3289852">
                <a:moveTo>
                  <a:pt x="0" y="765313"/>
                </a:moveTo>
                <a:cubicBezTo>
                  <a:pt x="13252" y="732182"/>
                  <a:pt x="26947" y="699225"/>
                  <a:pt x="39756" y="665921"/>
                </a:cubicBezTo>
                <a:cubicBezTo>
                  <a:pt x="43517" y="656143"/>
                  <a:pt x="45010" y="645475"/>
                  <a:pt x="49695" y="636104"/>
                </a:cubicBezTo>
                <a:cubicBezTo>
                  <a:pt x="55037" y="625420"/>
                  <a:pt x="60397" y="613934"/>
                  <a:pt x="69574" y="606287"/>
                </a:cubicBezTo>
                <a:cubicBezTo>
                  <a:pt x="80956" y="596802"/>
                  <a:pt x="97273" y="595020"/>
                  <a:pt x="109330" y="586408"/>
                </a:cubicBezTo>
                <a:cubicBezTo>
                  <a:pt x="120768" y="578238"/>
                  <a:pt x="127710" y="564761"/>
                  <a:pt x="139148" y="556591"/>
                </a:cubicBezTo>
                <a:cubicBezTo>
                  <a:pt x="167135" y="536601"/>
                  <a:pt x="186646" y="534778"/>
                  <a:pt x="218661" y="526774"/>
                </a:cubicBezTo>
                <a:cubicBezTo>
                  <a:pt x="231913" y="516835"/>
                  <a:pt x="245950" y="507864"/>
                  <a:pt x="258417" y="496956"/>
                </a:cubicBezTo>
                <a:cubicBezTo>
                  <a:pt x="272521" y="484615"/>
                  <a:pt x="283181" y="468445"/>
                  <a:pt x="298174" y="457200"/>
                </a:cubicBezTo>
                <a:cubicBezTo>
                  <a:pt x="310027" y="448310"/>
                  <a:pt x="324678" y="443947"/>
                  <a:pt x="337930" y="437321"/>
                </a:cubicBezTo>
                <a:cubicBezTo>
                  <a:pt x="386361" y="364675"/>
                  <a:pt x="321902" y="450679"/>
                  <a:pt x="397565" y="387626"/>
                </a:cubicBezTo>
                <a:cubicBezTo>
                  <a:pt x="406742" y="379979"/>
                  <a:pt x="408996" y="366255"/>
                  <a:pt x="417443" y="357808"/>
                </a:cubicBezTo>
                <a:cubicBezTo>
                  <a:pt x="425890" y="349361"/>
                  <a:pt x="437322" y="344556"/>
                  <a:pt x="447261" y="337930"/>
                </a:cubicBezTo>
                <a:cubicBezTo>
                  <a:pt x="453887" y="327991"/>
                  <a:pt x="458300" y="316148"/>
                  <a:pt x="467139" y="308113"/>
                </a:cubicBezTo>
                <a:cubicBezTo>
                  <a:pt x="498995" y="279153"/>
                  <a:pt x="561454" y="231138"/>
                  <a:pt x="606287" y="208721"/>
                </a:cubicBezTo>
                <a:cubicBezTo>
                  <a:pt x="615658" y="204036"/>
                  <a:pt x="626165" y="202095"/>
                  <a:pt x="636104" y="198782"/>
                </a:cubicBezTo>
                <a:cubicBezTo>
                  <a:pt x="646043" y="188843"/>
                  <a:pt x="653349" y="175251"/>
                  <a:pt x="665921" y="168965"/>
                </a:cubicBezTo>
                <a:cubicBezTo>
                  <a:pt x="694033" y="154909"/>
                  <a:pt x="724882" y="146772"/>
                  <a:pt x="755374" y="139148"/>
                </a:cubicBezTo>
                <a:cubicBezTo>
                  <a:pt x="811519" y="125110"/>
                  <a:pt x="781735" y="131887"/>
                  <a:pt x="844826" y="119269"/>
                </a:cubicBezTo>
                <a:cubicBezTo>
                  <a:pt x="907774" y="125895"/>
                  <a:pt x="970382" y="138111"/>
                  <a:pt x="1033669" y="139148"/>
                </a:cubicBezTo>
                <a:cubicBezTo>
                  <a:pt x="1387304" y="144945"/>
                  <a:pt x="1324423" y="154546"/>
                  <a:pt x="1500808" y="119269"/>
                </a:cubicBezTo>
                <a:cubicBezTo>
                  <a:pt x="1514060" y="112643"/>
                  <a:pt x="1526946" y="105227"/>
                  <a:pt x="1540565" y="99391"/>
                </a:cubicBezTo>
                <a:cubicBezTo>
                  <a:pt x="1550195" y="95264"/>
                  <a:pt x="1561011" y="94137"/>
                  <a:pt x="1570382" y="89452"/>
                </a:cubicBezTo>
                <a:cubicBezTo>
                  <a:pt x="1581066" y="84110"/>
                  <a:pt x="1589015" y="73768"/>
                  <a:pt x="1600200" y="69574"/>
                </a:cubicBezTo>
                <a:cubicBezTo>
                  <a:pt x="1642809" y="53596"/>
                  <a:pt x="1797924" y="49766"/>
                  <a:pt x="1798982" y="49695"/>
                </a:cubicBezTo>
                <a:cubicBezTo>
                  <a:pt x="1892079" y="18664"/>
                  <a:pt x="1754386" y="69499"/>
                  <a:pt x="1858617" y="9939"/>
                </a:cubicBezTo>
                <a:cubicBezTo>
                  <a:pt x="1870477" y="3162"/>
                  <a:pt x="1885122" y="3313"/>
                  <a:pt x="1898374" y="0"/>
                </a:cubicBezTo>
                <a:cubicBezTo>
                  <a:pt x="1941443" y="3313"/>
                  <a:pt x="1984914" y="3202"/>
                  <a:pt x="2027582" y="9939"/>
                </a:cubicBezTo>
                <a:cubicBezTo>
                  <a:pt x="2048279" y="13207"/>
                  <a:pt x="2067002" y="24304"/>
                  <a:pt x="2087217" y="29817"/>
                </a:cubicBezTo>
                <a:cubicBezTo>
                  <a:pt x="2103515" y="34262"/>
                  <a:pt x="2120292" y="36734"/>
                  <a:pt x="2136913" y="39756"/>
                </a:cubicBezTo>
                <a:cubicBezTo>
                  <a:pt x="2169223" y="45631"/>
                  <a:pt x="2204652" y="49084"/>
                  <a:pt x="2236304" y="59635"/>
                </a:cubicBezTo>
                <a:cubicBezTo>
                  <a:pt x="2253230" y="65277"/>
                  <a:pt x="2269295" y="73249"/>
                  <a:pt x="2286000" y="79513"/>
                </a:cubicBezTo>
                <a:cubicBezTo>
                  <a:pt x="2295810" y="83192"/>
                  <a:pt x="2306446" y="84767"/>
                  <a:pt x="2315817" y="89452"/>
                </a:cubicBezTo>
                <a:cubicBezTo>
                  <a:pt x="2326501" y="94794"/>
                  <a:pt x="2334302" y="105553"/>
                  <a:pt x="2345634" y="109330"/>
                </a:cubicBezTo>
                <a:cubicBezTo>
                  <a:pt x="2384511" y="122289"/>
                  <a:pt x="2426027" y="126189"/>
                  <a:pt x="2464904" y="139148"/>
                </a:cubicBezTo>
                <a:cubicBezTo>
                  <a:pt x="2474843" y="142461"/>
                  <a:pt x="2485350" y="144402"/>
                  <a:pt x="2494721" y="149087"/>
                </a:cubicBezTo>
                <a:cubicBezTo>
                  <a:pt x="2505405" y="154429"/>
                  <a:pt x="2512633" y="168000"/>
                  <a:pt x="2524539" y="168965"/>
                </a:cubicBezTo>
                <a:cubicBezTo>
                  <a:pt x="2636862" y="178072"/>
                  <a:pt x="2749826" y="175591"/>
                  <a:pt x="2862469" y="178904"/>
                </a:cubicBezTo>
                <a:cubicBezTo>
                  <a:pt x="2872408" y="182217"/>
                  <a:pt x="2881835" y="188114"/>
                  <a:pt x="2892287" y="188843"/>
                </a:cubicBezTo>
                <a:cubicBezTo>
                  <a:pt x="3266492" y="214950"/>
                  <a:pt x="3489698" y="212052"/>
                  <a:pt x="3886200" y="218661"/>
                </a:cubicBezTo>
                <a:cubicBezTo>
                  <a:pt x="3979431" y="265277"/>
                  <a:pt x="3862779" y="209293"/>
                  <a:pt x="3985591" y="258417"/>
                </a:cubicBezTo>
                <a:cubicBezTo>
                  <a:pt x="4067894" y="291337"/>
                  <a:pt x="3979538" y="269132"/>
                  <a:pt x="4075043" y="288235"/>
                </a:cubicBezTo>
                <a:cubicBezTo>
                  <a:pt x="4088295" y="298174"/>
                  <a:pt x="4101229" y="308553"/>
                  <a:pt x="4114800" y="318052"/>
                </a:cubicBezTo>
                <a:cubicBezTo>
                  <a:pt x="4134372" y="331752"/>
                  <a:pt x="4157541" y="340915"/>
                  <a:pt x="4174434" y="357808"/>
                </a:cubicBezTo>
                <a:cubicBezTo>
                  <a:pt x="4181060" y="364434"/>
                  <a:pt x="4186816" y="372064"/>
                  <a:pt x="4194313" y="377687"/>
                </a:cubicBezTo>
                <a:cubicBezTo>
                  <a:pt x="4213426" y="392021"/>
                  <a:pt x="4253948" y="417443"/>
                  <a:pt x="4253948" y="417443"/>
                </a:cubicBezTo>
                <a:cubicBezTo>
                  <a:pt x="4263887" y="437321"/>
                  <a:pt x="4275511" y="456443"/>
                  <a:pt x="4283765" y="477078"/>
                </a:cubicBezTo>
                <a:cubicBezTo>
                  <a:pt x="4288838" y="489761"/>
                  <a:pt x="4288450" y="504226"/>
                  <a:pt x="4293704" y="516835"/>
                </a:cubicBezTo>
                <a:cubicBezTo>
                  <a:pt x="4305101" y="544188"/>
                  <a:pt x="4333461" y="596348"/>
                  <a:pt x="4333461" y="596348"/>
                </a:cubicBezTo>
                <a:cubicBezTo>
                  <a:pt x="4350827" y="665813"/>
                  <a:pt x="4332494" y="608879"/>
                  <a:pt x="4373217" y="685800"/>
                </a:cubicBezTo>
                <a:cubicBezTo>
                  <a:pt x="4394014" y="725084"/>
                  <a:pt x="4401422" y="773639"/>
                  <a:pt x="4432852" y="805069"/>
                </a:cubicBezTo>
                <a:cubicBezTo>
                  <a:pt x="4473850" y="846067"/>
                  <a:pt x="4537128" y="916842"/>
                  <a:pt x="4591878" y="944217"/>
                </a:cubicBezTo>
                <a:cubicBezTo>
                  <a:pt x="4611756" y="954156"/>
                  <a:pt x="4632142" y="963139"/>
                  <a:pt x="4651513" y="974035"/>
                </a:cubicBezTo>
                <a:cubicBezTo>
                  <a:pt x="4685187" y="992977"/>
                  <a:pt x="4750904" y="1033669"/>
                  <a:pt x="4750904" y="1033669"/>
                </a:cubicBezTo>
                <a:cubicBezTo>
                  <a:pt x="4795199" y="1100113"/>
                  <a:pt x="4748628" y="1023013"/>
                  <a:pt x="4780721" y="1103243"/>
                </a:cubicBezTo>
                <a:cubicBezTo>
                  <a:pt x="4788975" y="1123878"/>
                  <a:pt x="4802484" y="1142164"/>
                  <a:pt x="4810539" y="1162878"/>
                </a:cubicBezTo>
                <a:cubicBezTo>
                  <a:pt x="4825728" y="1201936"/>
                  <a:pt x="4837043" y="1242391"/>
                  <a:pt x="4850295" y="1282148"/>
                </a:cubicBezTo>
                <a:cubicBezTo>
                  <a:pt x="4856921" y="1302026"/>
                  <a:pt x="4860803" y="1323041"/>
                  <a:pt x="4870174" y="1341782"/>
                </a:cubicBezTo>
                <a:cubicBezTo>
                  <a:pt x="4956070" y="1513577"/>
                  <a:pt x="4847321" y="1299886"/>
                  <a:pt x="4929808" y="1451113"/>
                </a:cubicBezTo>
                <a:cubicBezTo>
                  <a:pt x="4956985" y="1500938"/>
                  <a:pt x="4966129" y="1531954"/>
                  <a:pt x="4999382" y="1580321"/>
                </a:cubicBezTo>
                <a:cubicBezTo>
                  <a:pt x="5020782" y="1611449"/>
                  <a:pt x="5048002" y="1638344"/>
                  <a:pt x="5068956" y="1669774"/>
                </a:cubicBezTo>
                <a:cubicBezTo>
                  <a:pt x="5125211" y="1754156"/>
                  <a:pt x="5068944" y="1709520"/>
                  <a:pt x="5128591" y="1749287"/>
                </a:cubicBezTo>
                <a:cubicBezTo>
                  <a:pt x="5135217" y="1762539"/>
                  <a:pt x="5150564" y="1774376"/>
                  <a:pt x="5148469" y="1789043"/>
                </a:cubicBezTo>
                <a:cubicBezTo>
                  <a:pt x="5146481" y="1802958"/>
                  <a:pt x="5126449" y="1807166"/>
                  <a:pt x="5118652" y="1818861"/>
                </a:cubicBezTo>
                <a:cubicBezTo>
                  <a:pt x="5080248" y="1876468"/>
                  <a:pt x="5145579" y="1824101"/>
                  <a:pt x="5078895" y="1868556"/>
                </a:cubicBezTo>
                <a:cubicBezTo>
                  <a:pt x="5051998" y="1949250"/>
                  <a:pt x="5089843" y="1847165"/>
                  <a:pt x="4989443" y="1997765"/>
                </a:cubicBezTo>
                <a:cubicBezTo>
                  <a:pt x="4961768" y="2039277"/>
                  <a:pt x="4978011" y="2019135"/>
                  <a:pt x="4939748" y="2057400"/>
                </a:cubicBezTo>
                <a:cubicBezTo>
                  <a:pt x="4936435" y="2073965"/>
                  <a:pt x="4935872" y="2091328"/>
                  <a:pt x="4929808" y="2107095"/>
                </a:cubicBezTo>
                <a:cubicBezTo>
                  <a:pt x="4919170" y="2134752"/>
                  <a:pt x="4902583" y="2159755"/>
                  <a:pt x="4890052" y="2186608"/>
                </a:cubicBezTo>
                <a:cubicBezTo>
                  <a:pt x="4879382" y="2209472"/>
                  <a:pt x="4870173" y="2232991"/>
                  <a:pt x="4860234" y="2256182"/>
                </a:cubicBezTo>
                <a:cubicBezTo>
                  <a:pt x="4856921" y="2272747"/>
                  <a:pt x="4854392" y="2289489"/>
                  <a:pt x="4850295" y="2305878"/>
                </a:cubicBezTo>
                <a:cubicBezTo>
                  <a:pt x="4847754" y="2316042"/>
                  <a:pt x="4842629" y="2325468"/>
                  <a:pt x="4840356" y="2335695"/>
                </a:cubicBezTo>
                <a:cubicBezTo>
                  <a:pt x="4835984" y="2355368"/>
                  <a:pt x="4834022" y="2375503"/>
                  <a:pt x="4830417" y="2395330"/>
                </a:cubicBezTo>
                <a:cubicBezTo>
                  <a:pt x="4827395" y="2411951"/>
                  <a:pt x="4823791" y="2428461"/>
                  <a:pt x="4820478" y="2445026"/>
                </a:cubicBezTo>
                <a:cubicBezTo>
                  <a:pt x="4823791" y="2580861"/>
                  <a:pt x="4821574" y="2716943"/>
                  <a:pt x="4830417" y="2852530"/>
                </a:cubicBezTo>
                <a:cubicBezTo>
                  <a:pt x="4831578" y="2870334"/>
                  <a:pt x="4844031" y="2885521"/>
                  <a:pt x="4850295" y="2902226"/>
                </a:cubicBezTo>
                <a:cubicBezTo>
                  <a:pt x="4853974" y="2912036"/>
                  <a:pt x="4851138" y="2926845"/>
                  <a:pt x="4860234" y="2932043"/>
                </a:cubicBezTo>
                <a:cubicBezTo>
                  <a:pt x="4877731" y="2942041"/>
                  <a:pt x="4899991" y="2938669"/>
                  <a:pt x="4919869" y="2941982"/>
                </a:cubicBezTo>
                <a:cubicBezTo>
                  <a:pt x="4964328" y="3008669"/>
                  <a:pt x="4911955" y="2943332"/>
                  <a:pt x="4969565" y="2981739"/>
                </a:cubicBezTo>
                <a:cubicBezTo>
                  <a:pt x="5040622" y="3029110"/>
                  <a:pt x="4955054" y="3000474"/>
                  <a:pt x="5039139" y="3021495"/>
                </a:cubicBezTo>
                <a:cubicBezTo>
                  <a:pt x="5082365" y="3050314"/>
                  <a:pt x="5053508" y="3034853"/>
                  <a:pt x="5098774" y="3051313"/>
                </a:cubicBezTo>
                <a:cubicBezTo>
                  <a:pt x="5125376" y="3060986"/>
                  <a:pt x="5150609" y="3075199"/>
                  <a:pt x="5178287" y="3081130"/>
                </a:cubicBezTo>
                <a:cubicBezTo>
                  <a:pt x="5312915" y="3109979"/>
                  <a:pt x="5386677" y="3111634"/>
                  <a:pt x="5516217" y="3120887"/>
                </a:cubicBezTo>
                <a:cubicBezTo>
                  <a:pt x="5800075" y="3102573"/>
                  <a:pt x="5802301" y="3087265"/>
                  <a:pt x="6062869" y="3120887"/>
                </a:cubicBezTo>
                <a:cubicBezTo>
                  <a:pt x="6086790" y="3123974"/>
                  <a:pt x="6109174" y="3134419"/>
                  <a:pt x="6132443" y="3140765"/>
                </a:cubicBezTo>
                <a:cubicBezTo>
                  <a:pt x="6155562" y="3147070"/>
                  <a:pt x="6179796" y="3151120"/>
                  <a:pt x="6202017" y="3160643"/>
                </a:cubicBezTo>
                <a:cubicBezTo>
                  <a:pt x="6215636" y="3166479"/>
                  <a:pt x="6227718" y="3175836"/>
                  <a:pt x="6241774" y="3180521"/>
                </a:cubicBezTo>
                <a:cubicBezTo>
                  <a:pt x="6267692" y="3189160"/>
                  <a:pt x="6321287" y="3200400"/>
                  <a:pt x="6321287" y="3200400"/>
                </a:cubicBezTo>
                <a:cubicBezTo>
                  <a:pt x="6334539" y="3207026"/>
                  <a:pt x="6347170" y="3215076"/>
                  <a:pt x="6361043" y="3220278"/>
                </a:cubicBezTo>
                <a:cubicBezTo>
                  <a:pt x="6373833" y="3225074"/>
                  <a:pt x="6388244" y="3224836"/>
                  <a:pt x="6400800" y="3230217"/>
                </a:cubicBezTo>
                <a:cubicBezTo>
                  <a:pt x="6411779" y="3234922"/>
                  <a:pt x="6420246" y="3244168"/>
                  <a:pt x="6430617" y="3250095"/>
                </a:cubicBezTo>
                <a:cubicBezTo>
                  <a:pt x="6443481" y="3257446"/>
                  <a:pt x="6456755" y="3264137"/>
                  <a:pt x="6470374" y="3269974"/>
                </a:cubicBezTo>
                <a:cubicBezTo>
                  <a:pt x="6510347" y="3287106"/>
                  <a:pt x="6490229" y="3269951"/>
                  <a:pt x="6510130" y="3289852"/>
                </a:cubicBezTo>
              </a:path>
            </a:pathLst>
          </a:custGeom>
          <a:ln w="6350"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10130"/>
                      <a:gd name="connsiteY0" fmla="*/ 765313 h 3289852"/>
                      <a:gd name="connsiteX1" fmla="*/ 39756 w 6510130"/>
                      <a:gd name="connsiteY1" fmla="*/ 665921 h 3289852"/>
                      <a:gd name="connsiteX2" fmla="*/ 49695 w 6510130"/>
                      <a:gd name="connsiteY2" fmla="*/ 636104 h 3289852"/>
                      <a:gd name="connsiteX3" fmla="*/ 69574 w 6510130"/>
                      <a:gd name="connsiteY3" fmla="*/ 606287 h 3289852"/>
                      <a:gd name="connsiteX4" fmla="*/ 109330 w 6510130"/>
                      <a:gd name="connsiteY4" fmla="*/ 586408 h 3289852"/>
                      <a:gd name="connsiteX5" fmla="*/ 139148 w 6510130"/>
                      <a:gd name="connsiteY5" fmla="*/ 556591 h 3289852"/>
                      <a:gd name="connsiteX6" fmla="*/ 218661 w 6510130"/>
                      <a:gd name="connsiteY6" fmla="*/ 526774 h 3289852"/>
                      <a:gd name="connsiteX7" fmla="*/ 258417 w 6510130"/>
                      <a:gd name="connsiteY7" fmla="*/ 496956 h 3289852"/>
                      <a:gd name="connsiteX8" fmla="*/ 298174 w 6510130"/>
                      <a:gd name="connsiteY8" fmla="*/ 457200 h 3289852"/>
                      <a:gd name="connsiteX9" fmla="*/ 337930 w 6510130"/>
                      <a:gd name="connsiteY9" fmla="*/ 437321 h 3289852"/>
                      <a:gd name="connsiteX10" fmla="*/ 397565 w 6510130"/>
                      <a:gd name="connsiteY10" fmla="*/ 387626 h 3289852"/>
                      <a:gd name="connsiteX11" fmla="*/ 417443 w 6510130"/>
                      <a:gd name="connsiteY11" fmla="*/ 357808 h 3289852"/>
                      <a:gd name="connsiteX12" fmla="*/ 447261 w 6510130"/>
                      <a:gd name="connsiteY12" fmla="*/ 337930 h 3289852"/>
                      <a:gd name="connsiteX13" fmla="*/ 467139 w 6510130"/>
                      <a:gd name="connsiteY13" fmla="*/ 308113 h 3289852"/>
                      <a:gd name="connsiteX14" fmla="*/ 606287 w 6510130"/>
                      <a:gd name="connsiteY14" fmla="*/ 208721 h 3289852"/>
                      <a:gd name="connsiteX15" fmla="*/ 636104 w 6510130"/>
                      <a:gd name="connsiteY15" fmla="*/ 198782 h 3289852"/>
                      <a:gd name="connsiteX16" fmla="*/ 665921 w 6510130"/>
                      <a:gd name="connsiteY16" fmla="*/ 168965 h 3289852"/>
                      <a:gd name="connsiteX17" fmla="*/ 755374 w 6510130"/>
                      <a:gd name="connsiteY17" fmla="*/ 139148 h 3289852"/>
                      <a:gd name="connsiteX18" fmla="*/ 844826 w 6510130"/>
                      <a:gd name="connsiteY18" fmla="*/ 119269 h 3289852"/>
                      <a:gd name="connsiteX19" fmla="*/ 1033669 w 6510130"/>
                      <a:gd name="connsiteY19" fmla="*/ 139148 h 3289852"/>
                      <a:gd name="connsiteX20" fmla="*/ 1500808 w 6510130"/>
                      <a:gd name="connsiteY20" fmla="*/ 119269 h 3289852"/>
                      <a:gd name="connsiteX21" fmla="*/ 1540565 w 6510130"/>
                      <a:gd name="connsiteY21" fmla="*/ 99391 h 3289852"/>
                      <a:gd name="connsiteX22" fmla="*/ 1570382 w 6510130"/>
                      <a:gd name="connsiteY22" fmla="*/ 89452 h 3289852"/>
                      <a:gd name="connsiteX23" fmla="*/ 1600200 w 6510130"/>
                      <a:gd name="connsiteY23" fmla="*/ 69574 h 3289852"/>
                      <a:gd name="connsiteX24" fmla="*/ 1798982 w 6510130"/>
                      <a:gd name="connsiteY24" fmla="*/ 49695 h 3289852"/>
                      <a:gd name="connsiteX25" fmla="*/ 1858617 w 6510130"/>
                      <a:gd name="connsiteY25" fmla="*/ 9939 h 3289852"/>
                      <a:gd name="connsiteX26" fmla="*/ 1898374 w 6510130"/>
                      <a:gd name="connsiteY26" fmla="*/ 0 h 3289852"/>
                      <a:gd name="connsiteX27" fmla="*/ 2027582 w 6510130"/>
                      <a:gd name="connsiteY27" fmla="*/ 9939 h 3289852"/>
                      <a:gd name="connsiteX28" fmla="*/ 2087217 w 6510130"/>
                      <a:gd name="connsiteY28" fmla="*/ 29817 h 3289852"/>
                      <a:gd name="connsiteX29" fmla="*/ 2136913 w 6510130"/>
                      <a:gd name="connsiteY29" fmla="*/ 39756 h 3289852"/>
                      <a:gd name="connsiteX30" fmla="*/ 2236304 w 6510130"/>
                      <a:gd name="connsiteY30" fmla="*/ 59635 h 3289852"/>
                      <a:gd name="connsiteX31" fmla="*/ 2286000 w 6510130"/>
                      <a:gd name="connsiteY31" fmla="*/ 79513 h 3289852"/>
                      <a:gd name="connsiteX32" fmla="*/ 2315817 w 6510130"/>
                      <a:gd name="connsiteY32" fmla="*/ 89452 h 3289852"/>
                      <a:gd name="connsiteX33" fmla="*/ 2345634 w 6510130"/>
                      <a:gd name="connsiteY33" fmla="*/ 109330 h 3289852"/>
                      <a:gd name="connsiteX34" fmla="*/ 2464904 w 6510130"/>
                      <a:gd name="connsiteY34" fmla="*/ 139148 h 3289852"/>
                      <a:gd name="connsiteX35" fmla="*/ 2494721 w 6510130"/>
                      <a:gd name="connsiteY35" fmla="*/ 149087 h 3289852"/>
                      <a:gd name="connsiteX36" fmla="*/ 2524539 w 6510130"/>
                      <a:gd name="connsiteY36" fmla="*/ 168965 h 3289852"/>
                      <a:gd name="connsiteX37" fmla="*/ 2862469 w 6510130"/>
                      <a:gd name="connsiteY37" fmla="*/ 178904 h 3289852"/>
                      <a:gd name="connsiteX38" fmla="*/ 2892287 w 6510130"/>
                      <a:gd name="connsiteY38" fmla="*/ 188843 h 3289852"/>
                      <a:gd name="connsiteX39" fmla="*/ 3886200 w 6510130"/>
                      <a:gd name="connsiteY39" fmla="*/ 218661 h 3289852"/>
                      <a:gd name="connsiteX40" fmla="*/ 3985591 w 6510130"/>
                      <a:gd name="connsiteY40" fmla="*/ 258417 h 3289852"/>
                      <a:gd name="connsiteX41" fmla="*/ 4075043 w 6510130"/>
                      <a:gd name="connsiteY41" fmla="*/ 288235 h 3289852"/>
                      <a:gd name="connsiteX42" fmla="*/ 4114800 w 6510130"/>
                      <a:gd name="connsiteY42" fmla="*/ 318052 h 3289852"/>
                      <a:gd name="connsiteX43" fmla="*/ 4174434 w 6510130"/>
                      <a:gd name="connsiteY43" fmla="*/ 357808 h 3289852"/>
                      <a:gd name="connsiteX44" fmla="*/ 4194313 w 6510130"/>
                      <a:gd name="connsiteY44" fmla="*/ 377687 h 3289852"/>
                      <a:gd name="connsiteX45" fmla="*/ 4253948 w 6510130"/>
                      <a:gd name="connsiteY45" fmla="*/ 417443 h 3289852"/>
                      <a:gd name="connsiteX46" fmla="*/ 4283765 w 6510130"/>
                      <a:gd name="connsiteY46" fmla="*/ 477078 h 3289852"/>
                      <a:gd name="connsiteX47" fmla="*/ 4293704 w 6510130"/>
                      <a:gd name="connsiteY47" fmla="*/ 516835 h 3289852"/>
                      <a:gd name="connsiteX48" fmla="*/ 4333461 w 6510130"/>
                      <a:gd name="connsiteY48" fmla="*/ 596348 h 3289852"/>
                      <a:gd name="connsiteX49" fmla="*/ 4373217 w 6510130"/>
                      <a:gd name="connsiteY49" fmla="*/ 685800 h 3289852"/>
                      <a:gd name="connsiteX50" fmla="*/ 4432852 w 6510130"/>
                      <a:gd name="connsiteY50" fmla="*/ 805069 h 3289852"/>
                      <a:gd name="connsiteX51" fmla="*/ 4591878 w 6510130"/>
                      <a:gd name="connsiteY51" fmla="*/ 944217 h 3289852"/>
                      <a:gd name="connsiteX52" fmla="*/ 4651513 w 6510130"/>
                      <a:gd name="connsiteY52" fmla="*/ 974035 h 3289852"/>
                      <a:gd name="connsiteX53" fmla="*/ 4750904 w 6510130"/>
                      <a:gd name="connsiteY53" fmla="*/ 1033669 h 3289852"/>
                      <a:gd name="connsiteX54" fmla="*/ 4780721 w 6510130"/>
                      <a:gd name="connsiteY54" fmla="*/ 1103243 h 3289852"/>
                      <a:gd name="connsiteX55" fmla="*/ 4810539 w 6510130"/>
                      <a:gd name="connsiteY55" fmla="*/ 1162878 h 3289852"/>
                      <a:gd name="connsiteX56" fmla="*/ 4850295 w 6510130"/>
                      <a:gd name="connsiteY56" fmla="*/ 1282148 h 3289852"/>
                      <a:gd name="connsiteX57" fmla="*/ 4870174 w 6510130"/>
                      <a:gd name="connsiteY57" fmla="*/ 1341782 h 3289852"/>
                      <a:gd name="connsiteX58" fmla="*/ 4929808 w 6510130"/>
                      <a:gd name="connsiteY58" fmla="*/ 1451113 h 3289852"/>
                      <a:gd name="connsiteX59" fmla="*/ 4999382 w 6510130"/>
                      <a:gd name="connsiteY59" fmla="*/ 1580321 h 3289852"/>
                      <a:gd name="connsiteX60" fmla="*/ 5068956 w 6510130"/>
                      <a:gd name="connsiteY60" fmla="*/ 1669774 h 3289852"/>
                      <a:gd name="connsiteX61" fmla="*/ 5128591 w 6510130"/>
                      <a:gd name="connsiteY61" fmla="*/ 1749287 h 3289852"/>
                      <a:gd name="connsiteX62" fmla="*/ 5148469 w 6510130"/>
                      <a:gd name="connsiteY62" fmla="*/ 1789043 h 3289852"/>
                      <a:gd name="connsiteX63" fmla="*/ 5118652 w 6510130"/>
                      <a:gd name="connsiteY63" fmla="*/ 1818861 h 3289852"/>
                      <a:gd name="connsiteX64" fmla="*/ 5078895 w 6510130"/>
                      <a:gd name="connsiteY64" fmla="*/ 1868556 h 3289852"/>
                      <a:gd name="connsiteX65" fmla="*/ 4989443 w 6510130"/>
                      <a:gd name="connsiteY65" fmla="*/ 1997765 h 3289852"/>
                      <a:gd name="connsiteX66" fmla="*/ 4939748 w 6510130"/>
                      <a:gd name="connsiteY66" fmla="*/ 2057400 h 3289852"/>
                      <a:gd name="connsiteX67" fmla="*/ 4929808 w 6510130"/>
                      <a:gd name="connsiteY67" fmla="*/ 2107095 h 3289852"/>
                      <a:gd name="connsiteX68" fmla="*/ 4890052 w 6510130"/>
                      <a:gd name="connsiteY68" fmla="*/ 2186608 h 3289852"/>
                      <a:gd name="connsiteX69" fmla="*/ 4860234 w 6510130"/>
                      <a:gd name="connsiteY69" fmla="*/ 2256182 h 3289852"/>
                      <a:gd name="connsiteX70" fmla="*/ 4850295 w 6510130"/>
                      <a:gd name="connsiteY70" fmla="*/ 2305878 h 3289852"/>
                      <a:gd name="connsiteX71" fmla="*/ 4840356 w 6510130"/>
                      <a:gd name="connsiteY71" fmla="*/ 2335695 h 3289852"/>
                      <a:gd name="connsiteX72" fmla="*/ 4830417 w 6510130"/>
                      <a:gd name="connsiteY72" fmla="*/ 2395330 h 3289852"/>
                      <a:gd name="connsiteX73" fmla="*/ 4820478 w 6510130"/>
                      <a:gd name="connsiteY73" fmla="*/ 2445026 h 3289852"/>
                      <a:gd name="connsiteX74" fmla="*/ 4830417 w 6510130"/>
                      <a:gd name="connsiteY74" fmla="*/ 2852530 h 3289852"/>
                      <a:gd name="connsiteX75" fmla="*/ 4850295 w 6510130"/>
                      <a:gd name="connsiteY75" fmla="*/ 2902226 h 3289852"/>
                      <a:gd name="connsiteX76" fmla="*/ 4860234 w 6510130"/>
                      <a:gd name="connsiteY76" fmla="*/ 2932043 h 3289852"/>
                      <a:gd name="connsiteX77" fmla="*/ 4919869 w 6510130"/>
                      <a:gd name="connsiteY77" fmla="*/ 2941982 h 3289852"/>
                      <a:gd name="connsiteX78" fmla="*/ 4969565 w 6510130"/>
                      <a:gd name="connsiteY78" fmla="*/ 2981739 h 3289852"/>
                      <a:gd name="connsiteX79" fmla="*/ 5039139 w 6510130"/>
                      <a:gd name="connsiteY79" fmla="*/ 3021495 h 3289852"/>
                      <a:gd name="connsiteX80" fmla="*/ 5098774 w 6510130"/>
                      <a:gd name="connsiteY80" fmla="*/ 3051313 h 3289852"/>
                      <a:gd name="connsiteX81" fmla="*/ 5178287 w 6510130"/>
                      <a:gd name="connsiteY81" fmla="*/ 3081130 h 3289852"/>
                      <a:gd name="connsiteX82" fmla="*/ 5516217 w 6510130"/>
                      <a:gd name="connsiteY82" fmla="*/ 3120887 h 3289852"/>
                      <a:gd name="connsiteX83" fmla="*/ 6062869 w 6510130"/>
                      <a:gd name="connsiteY83" fmla="*/ 3120887 h 3289852"/>
                      <a:gd name="connsiteX84" fmla="*/ 6132443 w 6510130"/>
                      <a:gd name="connsiteY84" fmla="*/ 3140765 h 3289852"/>
                      <a:gd name="connsiteX85" fmla="*/ 6202017 w 6510130"/>
                      <a:gd name="connsiteY85" fmla="*/ 3160643 h 3289852"/>
                      <a:gd name="connsiteX86" fmla="*/ 6241774 w 6510130"/>
                      <a:gd name="connsiteY86" fmla="*/ 3180521 h 3289852"/>
                      <a:gd name="connsiteX87" fmla="*/ 6321287 w 6510130"/>
                      <a:gd name="connsiteY87" fmla="*/ 3200400 h 3289852"/>
                      <a:gd name="connsiteX88" fmla="*/ 6361043 w 6510130"/>
                      <a:gd name="connsiteY88" fmla="*/ 3220278 h 3289852"/>
                      <a:gd name="connsiteX89" fmla="*/ 6400800 w 6510130"/>
                      <a:gd name="connsiteY89" fmla="*/ 3230217 h 3289852"/>
                      <a:gd name="connsiteX90" fmla="*/ 6430617 w 6510130"/>
                      <a:gd name="connsiteY90" fmla="*/ 3250095 h 3289852"/>
                      <a:gd name="connsiteX91" fmla="*/ 6470374 w 6510130"/>
                      <a:gd name="connsiteY91" fmla="*/ 3269974 h 3289852"/>
                      <a:gd name="connsiteX92" fmla="*/ 6510130 w 6510130"/>
                      <a:gd name="connsiteY92" fmla="*/ 3289852 h 328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</a:cxnLst>
                    <a:rect l="l" t="t" r="r" b="b"/>
                    <a:pathLst>
                      <a:path w="6510130" h="3289852" extrusionOk="0">
                        <a:moveTo>
                          <a:pt x="0" y="765313"/>
                        </a:moveTo>
                        <a:cubicBezTo>
                          <a:pt x="7668" y="728738"/>
                          <a:pt x="25092" y="699921"/>
                          <a:pt x="39756" y="665921"/>
                        </a:cubicBezTo>
                        <a:cubicBezTo>
                          <a:pt x="45014" y="656458"/>
                          <a:pt x="41920" y="645573"/>
                          <a:pt x="49695" y="636104"/>
                        </a:cubicBezTo>
                        <a:cubicBezTo>
                          <a:pt x="53395" y="627024"/>
                          <a:pt x="60172" y="615175"/>
                          <a:pt x="69574" y="606287"/>
                        </a:cubicBezTo>
                        <a:cubicBezTo>
                          <a:pt x="77680" y="595010"/>
                          <a:pt x="100166" y="596403"/>
                          <a:pt x="109330" y="586408"/>
                        </a:cubicBezTo>
                        <a:cubicBezTo>
                          <a:pt x="124878" y="578726"/>
                          <a:pt x="128116" y="563926"/>
                          <a:pt x="139148" y="556591"/>
                        </a:cubicBezTo>
                        <a:cubicBezTo>
                          <a:pt x="165452" y="536343"/>
                          <a:pt x="185219" y="536122"/>
                          <a:pt x="218661" y="526774"/>
                        </a:cubicBezTo>
                        <a:cubicBezTo>
                          <a:pt x="231815" y="515900"/>
                          <a:pt x="244202" y="510294"/>
                          <a:pt x="258417" y="496956"/>
                        </a:cubicBezTo>
                        <a:cubicBezTo>
                          <a:pt x="276628" y="486914"/>
                          <a:pt x="286558" y="469257"/>
                          <a:pt x="298174" y="457200"/>
                        </a:cubicBezTo>
                        <a:cubicBezTo>
                          <a:pt x="307468" y="447896"/>
                          <a:pt x="326779" y="445665"/>
                          <a:pt x="337930" y="437321"/>
                        </a:cubicBezTo>
                        <a:cubicBezTo>
                          <a:pt x="397768" y="381656"/>
                          <a:pt x="324390" y="476451"/>
                          <a:pt x="397565" y="387626"/>
                        </a:cubicBezTo>
                        <a:cubicBezTo>
                          <a:pt x="408301" y="382381"/>
                          <a:pt x="409428" y="366784"/>
                          <a:pt x="417443" y="357808"/>
                        </a:cubicBezTo>
                        <a:cubicBezTo>
                          <a:pt x="428284" y="347265"/>
                          <a:pt x="437384" y="344263"/>
                          <a:pt x="447261" y="337930"/>
                        </a:cubicBezTo>
                        <a:cubicBezTo>
                          <a:pt x="453028" y="328132"/>
                          <a:pt x="456875" y="315165"/>
                          <a:pt x="467139" y="308113"/>
                        </a:cubicBezTo>
                        <a:cubicBezTo>
                          <a:pt x="494444" y="278830"/>
                          <a:pt x="556052" y="220126"/>
                          <a:pt x="606287" y="208721"/>
                        </a:cubicBezTo>
                        <a:cubicBezTo>
                          <a:pt x="615785" y="202317"/>
                          <a:pt x="624234" y="203223"/>
                          <a:pt x="636104" y="198782"/>
                        </a:cubicBezTo>
                        <a:cubicBezTo>
                          <a:pt x="645749" y="189368"/>
                          <a:pt x="654913" y="176413"/>
                          <a:pt x="665921" y="168965"/>
                        </a:cubicBezTo>
                        <a:cubicBezTo>
                          <a:pt x="693694" y="162965"/>
                          <a:pt x="729250" y="144181"/>
                          <a:pt x="755374" y="139148"/>
                        </a:cubicBezTo>
                        <a:cubicBezTo>
                          <a:pt x="810495" y="126735"/>
                          <a:pt x="779721" y="131994"/>
                          <a:pt x="844826" y="119269"/>
                        </a:cubicBezTo>
                        <a:cubicBezTo>
                          <a:pt x="911789" y="133845"/>
                          <a:pt x="954999" y="146223"/>
                          <a:pt x="1033669" y="139148"/>
                        </a:cubicBezTo>
                        <a:cubicBezTo>
                          <a:pt x="1389974" y="129677"/>
                          <a:pt x="1317651" y="154163"/>
                          <a:pt x="1500808" y="119269"/>
                        </a:cubicBezTo>
                        <a:cubicBezTo>
                          <a:pt x="1517218" y="115362"/>
                          <a:pt x="1526710" y="105939"/>
                          <a:pt x="1540565" y="99391"/>
                        </a:cubicBezTo>
                        <a:cubicBezTo>
                          <a:pt x="1549441" y="96778"/>
                          <a:pt x="1560610" y="93605"/>
                          <a:pt x="1570382" y="89452"/>
                        </a:cubicBezTo>
                        <a:cubicBezTo>
                          <a:pt x="1582091" y="84431"/>
                          <a:pt x="1588880" y="70976"/>
                          <a:pt x="1600200" y="69574"/>
                        </a:cubicBezTo>
                        <a:cubicBezTo>
                          <a:pt x="1642835" y="53612"/>
                          <a:pt x="1797874" y="49777"/>
                          <a:pt x="1798982" y="49695"/>
                        </a:cubicBezTo>
                        <a:cubicBezTo>
                          <a:pt x="1885171" y="40200"/>
                          <a:pt x="1747796" y="48745"/>
                          <a:pt x="1858617" y="9939"/>
                        </a:cubicBezTo>
                        <a:cubicBezTo>
                          <a:pt x="1870961" y="2799"/>
                          <a:pt x="1885841" y="2065"/>
                          <a:pt x="1898374" y="0"/>
                        </a:cubicBezTo>
                        <a:cubicBezTo>
                          <a:pt x="1940026" y="2770"/>
                          <a:pt x="1990424" y="-2216"/>
                          <a:pt x="2027582" y="9939"/>
                        </a:cubicBezTo>
                        <a:cubicBezTo>
                          <a:pt x="2045581" y="14720"/>
                          <a:pt x="2068718" y="28952"/>
                          <a:pt x="2087217" y="29817"/>
                        </a:cubicBezTo>
                        <a:cubicBezTo>
                          <a:pt x="2104866" y="33994"/>
                          <a:pt x="2119251" y="40629"/>
                          <a:pt x="2136913" y="39756"/>
                        </a:cubicBezTo>
                        <a:cubicBezTo>
                          <a:pt x="2177498" y="48005"/>
                          <a:pt x="2203031" y="43800"/>
                          <a:pt x="2236304" y="59635"/>
                        </a:cubicBezTo>
                        <a:cubicBezTo>
                          <a:pt x="2256808" y="65391"/>
                          <a:pt x="2272727" y="76806"/>
                          <a:pt x="2286000" y="79513"/>
                        </a:cubicBezTo>
                        <a:cubicBezTo>
                          <a:pt x="2296702" y="84046"/>
                          <a:pt x="2306738" y="85482"/>
                          <a:pt x="2315817" y="89452"/>
                        </a:cubicBezTo>
                        <a:cubicBezTo>
                          <a:pt x="2327161" y="95447"/>
                          <a:pt x="2332956" y="103753"/>
                          <a:pt x="2345634" y="109330"/>
                        </a:cubicBezTo>
                        <a:cubicBezTo>
                          <a:pt x="2382996" y="123793"/>
                          <a:pt x="2437661" y="128800"/>
                          <a:pt x="2464904" y="139148"/>
                        </a:cubicBezTo>
                        <a:cubicBezTo>
                          <a:pt x="2476372" y="140829"/>
                          <a:pt x="2483821" y="141671"/>
                          <a:pt x="2494721" y="149087"/>
                        </a:cubicBezTo>
                        <a:cubicBezTo>
                          <a:pt x="2504478" y="154860"/>
                          <a:pt x="2512672" y="168590"/>
                          <a:pt x="2524539" y="168965"/>
                        </a:cubicBezTo>
                        <a:cubicBezTo>
                          <a:pt x="2632031" y="172545"/>
                          <a:pt x="2756809" y="168035"/>
                          <a:pt x="2862469" y="178904"/>
                        </a:cubicBezTo>
                        <a:cubicBezTo>
                          <a:pt x="2872715" y="182595"/>
                          <a:pt x="2882812" y="188282"/>
                          <a:pt x="2892287" y="188843"/>
                        </a:cubicBezTo>
                        <a:cubicBezTo>
                          <a:pt x="3254244" y="219431"/>
                          <a:pt x="3489244" y="196456"/>
                          <a:pt x="3886200" y="218661"/>
                        </a:cubicBezTo>
                        <a:cubicBezTo>
                          <a:pt x="3980283" y="256665"/>
                          <a:pt x="3867399" y="195635"/>
                          <a:pt x="3985591" y="258417"/>
                        </a:cubicBezTo>
                        <a:cubicBezTo>
                          <a:pt x="4043419" y="293248"/>
                          <a:pt x="3987752" y="256343"/>
                          <a:pt x="4075043" y="288235"/>
                        </a:cubicBezTo>
                        <a:cubicBezTo>
                          <a:pt x="4091032" y="296020"/>
                          <a:pt x="4103595" y="308369"/>
                          <a:pt x="4114800" y="318052"/>
                        </a:cubicBezTo>
                        <a:cubicBezTo>
                          <a:pt x="4135919" y="325763"/>
                          <a:pt x="4157779" y="340022"/>
                          <a:pt x="4174434" y="357808"/>
                        </a:cubicBezTo>
                        <a:cubicBezTo>
                          <a:pt x="4180573" y="366856"/>
                          <a:pt x="4185310" y="370451"/>
                          <a:pt x="4194313" y="377687"/>
                        </a:cubicBezTo>
                        <a:cubicBezTo>
                          <a:pt x="4213426" y="392021"/>
                          <a:pt x="4253948" y="417443"/>
                          <a:pt x="4253948" y="417443"/>
                        </a:cubicBezTo>
                        <a:cubicBezTo>
                          <a:pt x="4259193" y="438968"/>
                          <a:pt x="4275476" y="454712"/>
                          <a:pt x="4283765" y="477078"/>
                        </a:cubicBezTo>
                        <a:cubicBezTo>
                          <a:pt x="4286825" y="490508"/>
                          <a:pt x="4288334" y="505988"/>
                          <a:pt x="4293704" y="516835"/>
                        </a:cubicBezTo>
                        <a:cubicBezTo>
                          <a:pt x="4305100" y="544188"/>
                          <a:pt x="4333461" y="596348"/>
                          <a:pt x="4333461" y="596348"/>
                        </a:cubicBezTo>
                        <a:cubicBezTo>
                          <a:pt x="4341265" y="664900"/>
                          <a:pt x="4316262" y="615989"/>
                          <a:pt x="4373217" y="685800"/>
                        </a:cubicBezTo>
                        <a:cubicBezTo>
                          <a:pt x="4387073" y="717000"/>
                          <a:pt x="4401666" y="770550"/>
                          <a:pt x="4432852" y="805069"/>
                        </a:cubicBezTo>
                        <a:cubicBezTo>
                          <a:pt x="4468320" y="854099"/>
                          <a:pt x="4534266" y="923987"/>
                          <a:pt x="4591878" y="944217"/>
                        </a:cubicBezTo>
                        <a:cubicBezTo>
                          <a:pt x="4610581" y="954438"/>
                          <a:pt x="4633669" y="967327"/>
                          <a:pt x="4651513" y="974035"/>
                        </a:cubicBezTo>
                        <a:cubicBezTo>
                          <a:pt x="4685187" y="992977"/>
                          <a:pt x="4750904" y="1033668"/>
                          <a:pt x="4750904" y="1033669"/>
                        </a:cubicBezTo>
                        <a:cubicBezTo>
                          <a:pt x="4796772" y="1097101"/>
                          <a:pt x="4762214" y="1008882"/>
                          <a:pt x="4780721" y="1103243"/>
                        </a:cubicBezTo>
                        <a:cubicBezTo>
                          <a:pt x="4792120" y="1121712"/>
                          <a:pt x="4805844" y="1139322"/>
                          <a:pt x="4810539" y="1162878"/>
                        </a:cubicBezTo>
                        <a:cubicBezTo>
                          <a:pt x="4826422" y="1205855"/>
                          <a:pt x="4842089" y="1237667"/>
                          <a:pt x="4850295" y="1282148"/>
                        </a:cubicBezTo>
                        <a:cubicBezTo>
                          <a:pt x="4860300" y="1302234"/>
                          <a:pt x="4860463" y="1318820"/>
                          <a:pt x="4870174" y="1341782"/>
                        </a:cubicBezTo>
                        <a:cubicBezTo>
                          <a:pt x="4926755" y="1516796"/>
                          <a:pt x="4867650" y="1324660"/>
                          <a:pt x="4929808" y="1451113"/>
                        </a:cubicBezTo>
                        <a:cubicBezTo>
                          <a:pt x="4955152" y="1505404"/>
                          <a:pt x="4970891" y="1530281"/>
                          <a:pt x="4999382" y="1580321"/>
                        </a:cubicBezTo>
                        <a:cubicBezTo>
                          <a:pt x="5024866" y="1601649"/>
                          <a:pt x="5056707" y="1642186"/>
                          <a:pt x="5068956" y="1669774"/>
                        </a:cubicBezTo>
                        <a:cubicBezTo>
                          <a:pt x="5134290" y="1739903"/>
                          <a:pt x="5087689" y="1703268"/>
                          <a:pt x="5128591" y="1749287"/>
                        </a:cubicBezTo>
                        <a:cubicBezTo>
                          <a:pt x="5137493" y="1762946"/>
                          <a:pt x="5150815" y="1777582"/>
                          <a:pt x="5148469" y="1789043"/>
                        </a:cubicBezTo>
                        <a:cubicBezTo>
                          <a:pt x="5142871" y="1801602"/>
                          <a:pt x="5127013" y="1807129"/>
                          <a:pt x="5118652" y="1818861"/>
                        </a:cubicBezTo>
                        <a:cubicBezTo>
                          <a:pt x="5080163" y="1872815"/>
                          <a:pt x="5162131" y="1812094"/>
                          <a:pt x="5078895" y="1868556"/>
                        </a:cubicBezTo>
                        <a:cubicBezTo>
                          <a:pt x="5062970" y="1971290"/>
                          <a:pt x="5102455" y="1846890"/>
                          <a:pt x="4989443" y="1997765"/>
                        </a:cubicBezTo>
                        <a:cubicBezTo>
                          <a:pt x="4962433" y="2038596"/>
                          <a:pt x="4979120" y="2016540"/>
                          <a:pt x="4939748" y="2057400"/>
                        </a:cubicBezTo>
                        <a:cubicBezTo>
                          <a:pt x="4939694" y="2075439"/>
                          <a:pt x="4937169" y="2090205"/>
                          <a:pt x="4929808" y="2107095"/>
                        </a:cubicBezTo>
                        <a:cubicBezTo>
                          <a:pt x="4920245" y="2135130"/>
                          <a:pt x="4903837" y="2152310"/>
                          <a:pt x="4890052" y="2186608"/>
                        </a:cubicBezTo>
                        <a:cubicBezTo>
                          <a:pt x="4877245" y="2204754"/>
                          <a:pt x="4871152" y="2240339"/>
                          <a:pt x="4860234" y="2256182"/>
                        </a:cubicBezTo>
                        <a:cubicBezTo>
                          <a:pt x="4852548" y="2271700"/>
                          <a:pt x="4854348" y="2288290"/>
                          <a:pt x="4850295" y="2305878"/>
                        </a:cubicBezTo>
                        <a:cubicBezTo>
                          <a:pt x="4845697" y="2314258"/>
                          <a:pt x="4841079" y="2327293"/>
                          <a:pt x="4840356" y="2335695"/>
                        </a:cubicBezTo>
                        <a:cubicBezTo>
                          <a:pt x="4840637" y="2358157"/>
                          <a:pt x="4839986" y="2374644"/>
                          <a:pt x="4830417" y="2395330"/>
                        </a:cubicBezTo>
                        <a:cubicBezTo>
                          <a:pt x="4829660" y="2412933"/>
                          <a:pt x="4827530" y="2430875"/>
                          <a:pt x="4820478" y="2445026"/>
                        </a:cubicBezTo>
                        <a:cubicBezTo>
                          <a:pt x="4816290" y="2603505"/>
                          <a:pt x="4836277" y="2708543"/>
                          <a:pt x="4830417" y="2852530"/>
                        </a:cubicBezTo>
                        <a:cubicBezTo>
                          <a:pt x="4826892" y="2868138"/>
                          <a:pt x="4843053" y="2883969"/>
                          <a:pt x="4850295" y="2902226"/>
                        </a:cubicBezTo>
                        <a:cubicBezTo>
                          <a:pt x="4853636" y="2914529"/>
                          <a:pt x="4853512" y="2928819"/>
                          <a:pt x="4860234" y="2932043"/>
                        </a:cubicBezTo>
                        <a:cubicBezTo>
                          <a:pt x="4877972" y="2940992"/>
                          <a:pt x="4900575" y="2937617"/>
                          <a:pt x="4919869" y="2941982"/>
                        </a:cubicBezTo>
                        <a:cubicBezTo>
                          <a:pt x="4971236" y="3010258"/>
                          <a:pt x="4901812" y="2949483"/>
                          <a:pt x="4969565" y="2981739"/>
                        </a:cubicBezTo>
                        <a:cubicBezTo>
                          <a:pt x="5033479" y="3041755"/>
                          <a:pt x="4968880" y="3003021"/>
                          <a:pt x="5039139" y="3021495"/>
                        </a:cubicBezTo>
                        <a:cubicBezTo>
                          <a:pt x="5086855" y="3048155"/>
                          <a:pt x="5049515" y="3029024"/>
                          <a:pt x="5098774" y="3051313"/>
                        </a:cubicBezTo>
                        <a:cubicBezTo>
                          <a:pt x="5124451" y="3063244"/>
                          <a:pt x="5154252" y="3079808"/>
                          <a:pt x="5178287" y="3081130"/>
                        </a:cubicBezTo>
                        <a:cubicBezTo>
                          <a:pt x="5306001" y="3110887"/>
                          <a:pt x="5388364" y="3131956"/>
                          <a:pt x="5516217" y="3120887"/>
                        </a:cubicBezTo>
                        <a:cubicBezTo>
                          <a:pt x="5799472" y="3102679"/>
                          <a:pt x="5801431" y="3090859"/>
                          <a:pt x="6062869" y="3120887"/>
                        </a:cubicBezTo>
                        <a:cubicBezTo>
                          <a:pt x="6082869" y="3123042"/>
                          <a:pt x="6108268" y="3134931"/>
                          <a:pt x="6132443" y="3140765"/>
                        </a:cubicBezTo>
                        <a:cubicBezTo>
                          <a:pt x="6156347" y="3144423"/>
                          <a:pt x="6174204" y="3147829"/>
                          <a:pt x="6202017" y="3160643"/>
                        </a:cubicBezTo>
                        <a:cubicBezTo>
                          <a:pt x="6216557" y="3170493"/>
                          <a:pt x="6228714" y="3178578"/>
                          <a:pt x="6241774" y="3180521"/>
                        </a:cubicBezTo>
                        <a:cubicBezTo>
                          <a:pt x="6267692" y="3189160"/>
                          <a:pt x="6321287" y="3200401"/>
                          <a:pt x="6321287" y="3200400"/>
                        </a:cubicBezTo>
                        <a:cubicBezTo>
                          <a:pt x="6335265" y="3208054"/>
                          <a:pt x="6348874" y="3213403"/>
                          <a:pt x="6361043" y="3220278"/>
                        </a:cubicBezTo>
                        <a:cubicBezTo>
                          <a:pt x="6370385" y="3226315"/>
                          <a:pt x="6391829" y="3225580"/>
                          <a:pt x="6400800" y="3230217"/>
                        </a:cubicBezTo>
                        <a:cubicBezTo>
                          <a:pt x="6414258" y="3236673"/>
                          <a:pt x="6421368" y="3243234"/>
                          <a:pt x="6430617" y="3250095"/>
                        </a:cubicBezTo>
                        <a:cubicBezTo>
                          <a:pt x="6444175" y="3259067"/>
                          <a:pt x="6459186" y="3264506"/>
                          <a:pt x="6470374" y="3269974"/>
                        </a:cubicBezTo>
                        <a:cubicBezTo>
                          <a:pt x="6511387" y="3287756"/>
                          <a:pt x="6494224" y="3267012"/>
                          <a:pt x="6510130" y="328985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2" descr="Rezultat iskanja slik za dmcsee ogo">
            <a:extLst>
              <a:ext uri="{FF2B5EF4-FFF2-40B4-BE49-F238E27FC236}">
                <a16:creationId xmlns:a16="http://schemas.microsoft.com/office/drawing/2014/main" id="{1C8AE74C-2A64-4223-B571-DA164004B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353" y="4915699"/>
            <a:ext cx="1337039" cy="5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7AAE43-33FF-41C0-88B8-51003EF06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163" y="3733799"/>
            <a:ext cx="2002327" cy="1146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Slika 5">
            <a:extLst>
              <a:ext uri="{FF2B5EF4-FFF2-40B4-BE49-F238E27FC236}">
                <a16:creationId xmlns:a16="http://schemas.microsoft.com/office/drawing/2014/main" id="{9FBFEC71-87DC-4875-98A1-BCB1AFBA88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36" y="542268"/>
            <a:ext cx="1031539" cy="1031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HMNDP | WMO">
            <a:extLst>
              <a:ext uri="{FF2B5EF4-FFF2-40B4-BE49-F238E27FC236}">
                <a16:creationId xmlns:a16="http://schemas.microsoft.com/office/drawing/2014/main" id="{445666DF-70F9-4502-8587-C74A0B4E7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286" y="1857528"/>
            <a:ext cx="2906790" cy="4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D4C94D0-8275-485B-8FEC-821C1C09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743" y="4608537"/>
            <a:ext cx="1357344" cy="190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240BE9-9435-431E-AD42-90E5472A8D2E}"/>
              </a:ext>
            </a:extLst>
          </p:cNvPr>
          <p:cNvSpPr txBox="1"/>
          <p:nvPr/>
        </p:nvSpPr>
        <p:spPr>
          <a:xfrm>
            <a:off x="2865328" y="5264497"/>
            <a:ext cx="1395785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/>
              <a:t>Guidelines for Preparation of the Drought Management Plans</a:t>
            </a:r>
            <a:endParaRPr lang="sl-SI" sz="1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9AB8D-9533-4DD2-A24A-2C60703124CC}"/>
              </a:ext>
            </a:extLst>
          </p:cNvPr>
          <p:cNvSpPr txBox="1"/>
          <p:nvPr/>
        </p:nvSpPr>
        <p:spPr>
          <a:xfrm>
            <a:off x="1724639" y="2125135"/>
            <a:ext cx="1216829" cy="276999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 b="1">
                <a:solidFill>
                  <a:schemeClr val="lt1"/>
                </a:solidFill>
              </a:rPr>
              <a:t>IDMP CEE starts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0654D9-3A60-4261-9E42-B4DDDB213CC2}"/>
              </a:ext>
            </a:extLst>
          </p:cNvPr>
          <p:cNvSpPr txBox="1"/>
          <p:nvPr/>
        </p:nvSpPr>
        <p:spPr>
          <a:xfrm>
            <a:off x="4934581" y="1270643"/>
            <a:ext cx="1117305" cy="83099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 b="1"/>
              <a:t>Slovak National Drought Action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62951A-ACE0-455B-80EC-B4A3A9989EC8}"/>
              </a:ext>
            </a:extLst>
          </p:cNvPr>
          <p:cNvSpPr txBox="1"/>
          <p:nvPr/>
        </p:nvSpPr>
        <p:spPr>
          <a:xfrm>
            <a:off x="5846480" y="3472525"/>
            <a:ext cx="1057531" cy="461665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 b="1"/>
              <a:t>DriDanube project starts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F3EDB8-9C65-46EE-AC62-7C934AF94DEA}"/>
              </a:ext>
            </a:extLst>
          </p:cNvPr>
          <p:cNvSpPr txBox="1"/>
          <p:nvPr/>
        </p:nvSpPr>
        <p:spPr>
          <a:xfrm>
            <a:off x="6130131" y="800309"/>
            <a:ext cx="1680773" cy="276999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 b="1">
                <a:hlinkClick r:id="rId8"/>
              </a:rPr>
              <a:t>www.droughtwatch.eu</a:t>
            </a:r>
            <a:r>
              <a:rPr lang="sl-SI" sz="1200" b="1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FB830-BE99-4EEB-8817-95CC34017644}"/>
              </a:ext>
            </a:extLst>
          </p:cNvPr>
          <p:cNvSpPr txBox="1"/>
          <p:nvPr/>
        </p:nvSpPr>
        <p:spPr>
          <a:xfrm>
            <a:off x="10811422" y="2917765"/>
            <a:ext cx="1306312" cy="1200329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200" b="1"/>
              <a:t>Training on Integrated Drought management</a:t>
            </a:r>
            <a:r>
              <a:rPr lang="sl-SI" sz="1200" b="1"/>
              <a:t> for Drin basin countries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653D2-E1DF-4BB1-9EA8-1A272E80696C}"/>
              </a:ext>
            </a:extLst>
          </p:cNvPr>
          <p:cNvSpPr txBox="1"/>
          <p:nvPr/>
        </p:nvSpPr>
        <p:spPr>
          <a:xfrm>
            <a:off x="150741" y="2737184"/>
            <a:ext cx="107379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/>
              <a:t>Task Force established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7D1E6-B861-4E68-B402-B09C3E6ACD3A}"/>
              </a:ext>
            </a:extLst>
          </p:cNvPr>
          <p:cNvSpPr txBox="1"/>
          <p:nvPr/>
        </p:nvSpPr>
        <p:spPr>
          <a:xfrm>
            <a:off x="171403" y="5724772"/>
            <a:ext cx="16372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l-SI" sz="1200"/>
              <a:t>Inception report</a:t>
            </a:r>
          </a:p>
          <a:p>
            <a:pPr lvl="0"/>
            <a:r>
              <a:rPr lang="en-US" sz="1200" i="1"/>
              <a:t>to collect regional interest and needs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DACFF1-DB71-4E99-A479-3DA6B1AA206F}"/>
              </a:ext>
            </a:extLst>
          </p:cNvPr>
          <p:cNvSpPr txBox="1"/>
          <p:nvPr/>
        </p:nvSpPr>
        <p:spPr>
          <a:xfrm>
            <a:off x="1217778" y="4269616"/>
            <a:ext cx="12562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/>
              <a:t>Over 40 organization</a:t>
            </a:r>
            <a:r>
              <a:rPr lang="en-US" sz="1200"/>
              <a:t>s</a:t>
            </a:r>
            <a:r>
              <a:rPr lang="sl-SI" sz="1200"/>
              <a:t> from CEE join initative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E0B283-667D-453A-B1D2-6A0E0BDCA852}"/>
              </a:ext>
            </a:extLst>
          </p:cNvPr>
          <p:cNvSpPr txBox="1"/>
          <p:nvPr/>
        </p:nvSpPr>
        <p:spPr>
          <a:xfrm>
            <a:off x="5848745" y="211950"/>
            <a:ext cx="2065237" cy="5770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/>
              <a:t>Web-based tool for drought monitoring</a:t>
            </a:r>
            <a:r>
              <a:rPr lang="sl-SI" sz="1050"/>
              <a:t> </a:t>
            </a:r>
            <a:r>
              <a:rPr lang="en-GB" sz="1050"/>
              <a:t>&amp; early warning across Danube Region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143168-4EA1-4D65-9433-ECBE3F45D37E}"/>
              </a:ext>
            </a:extLst>
          </p:cNvPr>
          <p:cNvSpPr txBox="1"/>
          <p:nvPr/>
        </p:nvSpPr>
        <p:spPr>
          <a:xfrm>
            <a:off x="8172693" y="120852"/>
            <a:ext cx="125059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 b="1"/>
              <a:t>Drought included in RBMP 2021 Update for Danube river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574A7B-B7C8-4F5F-961C-047BDC300589}"/>
              </a:ext>
            </a:extLst>
          </p:cNvPr>
          <p:cNvSpPr txBox="1"/>
          <p:nvPr/>
        </p:nvSpPr>
        <p:spPr>
          <a:xfrm>
            <a:off x="3472991" y="2586800"/>
            <a:ext cx="1426096" cy="4154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975"/>
              </a:spcBef>
              <a:spcAft>
                <a:spcPts val="975"/>
              </a:spcAft>
            </a:pPr>
            <a:r>
              <a:rPr lang="en-GB" sz="1050"/>
              <a:t>Over 30 national dialogues</a:t>
            </a:r>
            <a:r>
              <a:rPr lang="sl-SI" sz="1050"/>
              <a:t> (2013-2015)</a:t>
            </a:r>
            <a:r>
              <a:rPr lang="en-GB" sz="1050"/>
              <a:t>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2AE9E0-6389-446F-8E81-8CA8797E0756}"/>
              </a:ext>
            </a:extLst>
          </p:cNvPr>
          <p:cNvSpPr txBox="1"/>
          <p:nvPr/>
        </p:nvSpPr>
        <p:spPr>
          <a:xfrm>
            <a:off x="4145845" y="5864630"/>
            <a:ext cx="161899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100"/>
              <a:t>Increased capacity of the key actors to implement the process of preparing a D</a:t>
            </a:r>
            <a:r>
              <a:rPr lang="sl-SI" sz="1100"/>
              <a:t>MP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7BFF677-777C-4AE1-A8A4-18511DC486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529" y="3647612"/>
            <a:ext cx="1250592" cy="1732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A903847-45EC-45EE-A791-826613B6128C}"/>
              </a:ext>
            </a:extLst>
          </p:cNvPr>
          <p:cNvSpPr txBox="1"/>
          <p:nvPr/>
        </p:nvSpPr>
        <p:spPr>
          <a:xfrm>
            <a:off x="7341927" y="2883520"/>
            <a:ext cx="116703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How to Communicate Drought in a changing climate?</a:t>
            </a:r>
            <a:r>
              <a:rPr lang="sl-SI" sz="1200"/>
              <a:t> (Guide)</a:t>
            </a:r>
            <a:endParaRPr lang="en-US" sz="12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428C559-F4E2-4C90-B76F-0A6788409BD5}"/>
              </a:ext>
            </a:extLst>
          </p:cNvPr>
          <p:cNvSpPr/>
          <p:nvPr/>
        </p:nvSpPr>
        <p:spPr>
          <a:xfrm>
            <a:off x="-149290" y="3852352"/>
            <a:ext cx="1147582" cy="822893"/>
          </a:xfrm>
          <a:custGeom>
            <a:avLst/>
            <a:gdLst>
              <a:gd name="connsiteX0" fmla="*/ 0 w 1688841"/>
              <a:gd name="connsiteY0" fmla="*/ 1073020 h 1073020"/>
              <a:gd name="connsiteX1" fmla="*/ 895739 w 1688841"/>
              <a:gd name="connsiteY1" fmla="*/ 317241 h 1073020"/>
              <a:gd name="connsiteX2" fmla="*/ 1688841 w 1688841"/>
              <a:gd name="connsiteY2" fmla="*/ 0 h 1073020"/>
              <a:gd name="connsiteX0" fmla="*/ 0 w 1688841"/>
              <a:gd name="connsiteY0" fmla="*/ 1073020 h 1073020"/>
              <a:gd name="connsiteX1" fmla="*/ 637410 w 1688841"/>
              <a:gd name="connsiteY1" fmla="*/ 514063 h 1073020"/>
              <a:gd name="connsiteX2" fmla="*/ 1688841 w 1688841"/>
              <a:gd name="connsiteY2" fmla="*/ 0 h 1073020"/>
              <a:gd name="connsiteX0" fmla="*/ 0 w 1147582"/>
              <a:gd name="connsiteY0" fmla="*/ 822893 h 822893"/>
              <a:gd name="connsiteX1" fmla="*/ 637410 w 1147582"/>
              <a:gd name="connsiteY1" fmla="*/ 263936 h 822893"/>
              <a:gd name="connsiteX2" fmla="*/ 1147582 w 1147582"/>
              <a:gd name="connsiteY2" fmla="*/ 0 h 822893"/>
              <a:gd name="connsiteX0" fmla="*/ 0 w 1147582"/>
              <a:gd name="connsiteY0" fmla="*/ 822893 h 822893"/>
              <a:gd name="connsiteX1" fmla="*/ 637410 w 1147582"/>
              <a:gd name="connsiteY1" fmla="*/ 263936 h 822893"/>
              <a:gd name="connsiteX2" fmla="*/ 1147582 w 1147582"/>
              <a:gd name="connsiteY2" fmla="*/ 0 h 8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582" h="822893">
                <a:moveTo>
                  <a:pt x="0" y="822893"/>
                </a:moveTo>
                <a:cubicBezTo>
                  <a:pt x="307133" y="534422"/>
                  <a:pt x="355937" y="442773"/>
                  <a:pt x="637410" y="263936"/>
                </a:cubicBezTo>
                <a:cubicBezTo>
                  <a:pt x="918884" y="85099"/>
                  <a:pt x="895869" y="122508"/>
                  <a:pt x="1147582" y="0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CE72FB1-5847-448A-8091-C2C250653120}"/>
              </a:ext>
            </a:extLst>
          </p:cNvPr>
          <p:cNvSpPr/>
          <p:nvPr/>
        </p:nvSpPr>
        <p:spPr>
          <a:xfrm>
            <a:off x="996944" y="3570219"/>
            <a:ext cx="1427668" cy="275644"/>
          </a:xfrm>
          <a:custGeom>
            <a:avLst/>
            <a:gdLst>
              <a:gd name="connsiteX0" fmla="*/ 0 w 1152939"/>
              <a:gd name="connsiteY0" fmla="*/ 82315 h 171767"/>
              <a:gd name="connsiteX1" fmla="*/ 377687 w 1152939"/>
              <a:gd name="connsiteY1" fmla="*/ 2802 h 171767"/>
              <a:gd name="connsiteX2" fmla="*/ 1152939 w 1152939"/>
              <a:gd name="connsiteY2" fmla="*/ 171767 h 171767"/>
              <a:gd name="connsiteX0" fmla="*/ 0 w 1706499"/>
              <a:gd name="connsiteY0" fmla="*/ 330183 h 330183"/>
              <a:gd name="connsiteX1" fmla="*/ 931247 w 1706499"/>
              <a:gd name="connsiteY1" fmla="*/ 542 h 330183"/>
              <a:gd name="connsiteX2" fmla="*/ 1706499 w 1706499"/>
              <a:gd name="connsiteY2" fmla="*/ 169507 h 330183"/>
              <a:gd name="connsiteX0" fmla="*/ 0 w 1706499"/>
              <a:gd name="connsiteY0" fmla="*/ 207530 h 207530"/>
              <a:gd name="connsiteX1" fmla="*/ 504800 w 1706499"/>
              <a:gd name="connsiteY1" fmla="*/ 902 h 207530"/>
              <a:gd name="connsiteX2" fmla="*/ 1706499 w 1706499"/>
              <a:gd name="connsiteY2" fmla="*/ 46854 h 207530"/>
              <a:gd name="connsiteX0" fmla="*/ 0 w 1706499"/>
              <a:gd name="connsiteY0" fmla="*/ 256545 h 256545"/>
              <a:gd name="connsiteX1" fmla="*/ 533504 w 1706499"/>
              <a:gd name="connsiteY1" fmla="*/ 712 h 256545"/>
              <a:gd name="connsiteX2" fmla="*/ 1706499 w 1706499"/>
              <a:gd name="connsiteY2" fmla="*/ 95869 h 256545"/>
              <a:gd name="connsiteX0" fmla="*/ 0 w 1706499"/>
              <a:gd name="connsiteY0" fmla="*/ 259299 h 259299"/>
              <a:gd name="connsiteX1" fmla="*/ 533504 w 1706499"/>
              <a:gd name="connsiteY1" fmla="*/ 3466 h 259299"/>
              <a:gd name="connsiteX2" fmla="*/ 1706499 w 1706499"/>
              <a:gd name="connsiteY2" fmla="*/ 98623 h 259299"/>
              <a:gd name="connsiteX0" fmla="*/ 0 w 1706499"/>
              <a:gd name="connsiteY0" fmla="*/ 259299 h 259299"/>
              <a:gd name="connsiteX1" fmla="*/ 533504 w 1706499"/>
              <a:gd name="connsiteY1" fmla="*/ 3466 h 259299"/>
              <a:gd name="connsiteX2" fmla="*/ 1706499 w 1706499"/>
              <a:gd name="connsiteY2" fmla="*/ 98623 h 259299"/>
              <a:gd name="connsiteX0" fmla="*/ 0 w 1427668"/>
              <a:gd name="connsiteY0" fmla="*/ 263502 h 263502"/>
              <a:gd name="connsiteX1" fmla="*/ 533504 w 1427668"/>
              <a:gd name="connsiteY1" fmla="*/ 7669 h 263502"/>
              <a:gd name="connsiteX2" fmla="*/ 1427668 w 1427668"/>
              <a:gd name="connsiteY2" fmla="*/ 45420 h 263502"/>
              <a:gd name="connsiteX0" fmla="*/ 0 w 1427668"/>
              <a:gd name="connsiteY0" fmla="*/ 275644 h 275644"/>
              <a:gd name="connsiteX1" fmla="*/ 533504 w 1427668"/>
              <a:gd name="connsiteY1" fmla="*/ 19811 h 275644"/>
              <a:gd name="connsiteX2" fmla="*/ 1427668 w 1427668"/>
              <a:gd name="connsiteY2" fmla="*/ 57562 h 27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7668" h="275644">
                <a:moveTo>
                  <a:pt x="0" y="275644"/>
                </a:moveTo>
                <a:cubicBezTo>
                  <a:pt x="92765" y="228433"/>
                  <a:pt x="353649" y="33605"/>
                  <a:pt x="533504" y="19811"/>
                </a:cubicBezTo>
                <a:cubicBezTo>
                  <a:pt x="924502" y="-1775"/>
                  <a:pt x="1044871" y="-23362"/>
                  <a:pt x="1427668" y="57562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4181CB4-1B54-4F79-A267-DEEDF7F0B6C7}"/>
              </a:ext>
            </a:extLst>
          </p:cNvPr>
          <p:cNvSpPr/>
          <p:nvPr/>
        </p:nvSpPr>
        <p:spPr>
          <a:xfrm>
            <a:off x="2419176" y="3627228"/>
            <a:ext cx="1091611" cy="246991"/>
          </a:xfrm>
          <a:custGeom>
            <a:avLst/>
            <a:gdLst>
              <a:gd name="connsiteX0" fmla="*/ 0 w 1530627"/>
              <a:gd name="connsiteY0" fmla="*/ 0 h 258908"/>
              <a:gd name="connsiteX1" fmla="*/ 834887 w 1530627"/>
              <a:gd name="connsiteY1" fmla="*/ 248479 h 258908"/>
              <a:gd name="connsiteX2" fmla="*/ 1530627 w 1530627"/>
              <a:gd name="connsiteY2" fmla="*/ 188844 h 258908"/>
              <a:gd name="connsiteX0" fmla="*/ 0 w 1530627"/>
              <a:gd name="connsiteY0" fmla="*/ 0 h 241808"/>
              <a:gd name="connsiteX1" fmla="*/ 673828 w 1530627"/>
              <a:gd name="connsiteY1" fmla="*/ 227697 h 241808"/>
              <a:gd name="connsiteX2" fmla="*/ 1530627 w 1530627"/>
              <a:gd name="connsiteY2" fmla="*/ 188844 h 241808"/>
              <a:gd name="connsiteX0" fmla="*/ 0 w 1091611"/>
              <a:gd name="connsiteY0" fmla="*/ 0 h 261575"/>
              <a:gd name="connsiteX1" fmla="*/ 673828 w 1091611"/>
              <a:gd name="connsiteY1" fmla="*/ 227697 h 261575"/>
              <a:gd name="connsiteX2" fmla="*/ 1091611 w 1091611"/>
              <a:gd name="connsiteY2" fmla="*/ 235603 h 261575"/>
              <a:gd name="connsiteX0" fmla="*/ 0 w 1091611"/>
              <a:gd name="connsiteY0" fmla="*/ 0 h 246991"/>
              <a:gd name="connsiteX1" fmla="*/ 673828 w 1091611"/>
              <a:gd name="connsiteY1" fmla="*/ 227697 h 246991"/>
              <a:gd name="connsiteX2" fmla="*/ 1091611 w 1091611"/>
              <a:gd name="connsiteY2" fmla="*/ 235603 h 24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611" h="246991">
                <a:moveTo>
                  <a:pt x="0" y="0"/>
                </a:moveTo>
                <a:cubicBezTo>
                  <a:pt x="289891" y="108502"/>
                  <a:pt x="418724" y="196223"/>
                  <a:pt x="673828" y="227697"/>
                </a:cubicBezTo>
                <a:cubicBezTo>
                  <a:pt x="928932" y="259171"/>
                  <a:pt x="863500" y="244789"/>
                  <a:pt x="1091611" y="235603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50FB634-12E2-495D-A75D-042EA3743111}"/>
              </a:ext>
            </a:extLst>
          </p:cNvPr>
          <p:cNvSpPr/>
          <p:nvPr/>
        </p:nvSpPr>
        <p:spPr>
          <a:xfrm>
            <a:off x="3495681" y="3494988"/>
            <a:ext cx="1063387" cy="369801"/>
          </a:xfrm>
          <a:custGeom>
            <a:avLst/>
            <a:gdLst>
              <a:gd name="connsiteX0" fmla="*/ 0 w 1282147"/>
              <a:gd name="connsiteY0" fmla="*/ 626166 h 626166"/>
              <a:gd name="connsiteX1" fmla="*/ 556591 w 1282147"/>
              <a:gd name="connsiteY1" fmla="*/ 427383 h 626166"/>
              <a:gd name="connsiteX2" fmla="*/ 1282147 w 1282147"/>
              <a:gd name="connsiteY2" fmla="*/ 0 h 626166"/>
              <a:gd name="connsiteX0" fmla="*/ 0 w 1066486"/>
              <a:gd name="connsiteY0" fmla="*/ 376000 h 376000"/>
              <a:gd name="connsiteX1" fmla="*/ 556591 w 1066486"/>
              <a:gd name="connsiteY1" fmla="*/ 177217 h 376000"/>
              <a:gd name="connsiteX2" fmla="*/ 1066486 w 1066486"/>
              <a:gd name="connsiteY2" fmla="*/ 0 h 376000"/>
              <a:gd name="connsiteX0" fmla="*/ 0 w 1066486"/>
              <a:gd name="connsiteY0" fmla="*/ 376000 h 376000"/>
              <a:gd name="connsiteX1" fmla="*/ 590687 w 1066486"/>
              <a:gd name="connsiteY1" fmla="*/ 242310 h 376000"/>
              <a:gd name="connsiteX2" fmla="*/ 1066486 w 1066486"/>
              <a:gd name="connsiteY2" fmla="*/ 0 h 376000"/>
              <a:gd name="connsiteX0" fmla="*/ 0 w 1063387"/>
              <a:gd name="connsiteY0" fmla="*/ 369801 h 369801"/>
              <a:gd name="connsiteX1" fmla="*/ 587588 w 1063387"/>
              <a:gd name="connsiteY1" fmla="*/ 242310 h 369801"/>
              <a:gd name="connsiteX2" fmla="*/ 1063387 w 1063387"/>
              <a:gd name="connsiteY2" fmla="*/ 0 h 369801"/>
              <a:gd name="connsiteX0" fmla="*/ 0 w 1063387"/>
              <a:gd name="connsiteY0" fmla="*/ 369801 h 369801"/>
              <a:gd name="connsiteX1" fmla="*/ 587588 w 1063387"/>
              <a:gd name="connsiteY1" fmla="*/ 242310 h 369801"/>
              <a:gd name="connsiteX2" fmla="*/ 1063387 w 1063387"/>
              <a:gd name="connsiteY2" fmla="*/ 0 h 369801"/>
              <a:gd name="connsiteX0" fmla="*/ 0 w 1063387"/>
              <a:gd name="connsiteY0" fmla="*/ 369801 h 369801"/>
              <a:gd name="connsiteX1" fmla="*/ 587588 w 1063387"/>
              <a:gd name="connsiteY1" fmla="*/ 242310 h 369801"/>
              <a:gd name="connsiteX2" fmla="*/ 1063387 w 1063387"/>
              <a:gd name="connsiteY2" fmla="*/ 0 h 369801"/>
              <a:gd name="connsiteX0" fmla="*/ 0 w 1063387"/>
              <a:gd name="connsiteY0" fmla="*/ 369801 h 369801"/>
              <a:gd name="connsiteX1" fmla="*/ 587588 w 1063387"/>
              <a:gd name="connsiteY1" fmla="*/ 242310 h 369801"/>
              <a:gd name="connsiteX2" fmla="*/ 1063387 w 1063387"/>
              <a:gd name="connsiteY2" fmla="*/ 0 h 3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387" h="369801">
                <a:moveTo>
                  <a:pt x="0" y="369801"/>
                </a:moveTo>
                <a:cubicBezTo>
                  <a:pt x="186948" y="353587"/>
                  <a:pt x="373897" y="346671"/>
                  <a:pt x="587588" y="242310"/>
                </a:cubicBezTo>
                <a:cubicBezTo>
                  <a:pt x="801279" y="137949"/>
                  <a:pt x="807454" y="161511"/>
                  <a:pt x="1063387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E940A45-BE0A-445D-8185-77F6C65BE8DA}"/>
              </a:ext>
            </a:extLst>
          </p:cNvPr>
          <p:cNvSpPr/>
          <p:nvPr/>
        </p:nvSpPr>
        <p:spPr>
          <a:xfrm>
            <a:off x="4558936" y="3080466"/>
            <a:ext cx="1280846" cy="420322"/>
          </a:xfrm>
          <a:custGeom>
            <a:avLst/>
            <a:gdLst>
              <a:gd name="connsiteX0" fmla="*/ 0 w 1451113"/>
              <a:gd name="connsiteY0" fmla="*/ 477078 h 477078"/>
              <a:gd name="connsiteX1" fmla="*/ 487018 w 1451113"/>
              <a:gd name="connsiteY1" fmla="*/ 129209 h 477078"/>
              <a:gd name="connsiteX2" fmla="*/ 1103244 w 1451113"/>
              <a:gd name="connsiteY2" fmla="*/ 119270 h 477078"/>
              <a:gd name="connsiteX3" fmla="*/ 1451113 w 1451113"/>
              <a:gd name="connsiteY3" fmla="*/ 0 h 477078"/>
              <a:gd name="connsiteX0" fmla="*/ 0 w 1451113"/>
              <a:gd name="connsiteY0" fmla="*/ 477078 h 477078"/>
              <a:gd name="connsiteX1" fmla="*/ 487018 w 1451113"/>
              <a:gd name="connsiteY1" fmla="*/ 129209 h 477078"/>
              <a:gd name="connsiteX2" fmla="*/ 866761 w 1451113"/>
              <a:gd name="connsiteY2" fmla="*/ 106658 h 477078"/>
              <a:gd name="connsiteX3" fmla="*/ 1451113 w 1451113"/>
              <a:gd name="connsiteY3" fmla="*/ 0 h 477078"/>
              <a:gd name="connsiteX0" fmla="*/ 0 w 1451113"/>
              <a:gd name="connsiteY0" fmla="*/ 477078 h 477078"/>
              <a:gd name="connsiteX1" fmla="*/ 487018 w 1451113"/>
              <a:gd name="connsiteY1" fmla="*/ 129209 h 477078"/>
              <a:gd name="connsiteX2" fmla="*/ 895139 w 1451113"/>
              <a:gd name="connsiteY2" fmla="*/ 144495 h 477078"/>
              <a:gd name="connsiteX3" fmla="*/ 1451113 w 1451113"/>
              <a:gd name="connsiteY3" fmla="*/ 0 h 477078"/>
              <a:gd name="connsiteX0" fmla="*/ 0 w 1451113"/>
              <a:gd name="connsiteY0" fmla="*/ 477078 h 477078"/>
              <a:gd name="connsiteX1" fmla="*/ 487018 w 1451113"/>
              <a:gd name="connsiteY1" fmla="*/ 129209 h 477078"/>
              <a:gd name="connsiteX2" fmla="*/ 895139 w 1451113"/>
              <a:gd name="connsiteY2" fmla="*/ 144495 h 477078"/>
              <a:gd name="connsiteX3" fmla="*/ 1451113 w 1451113"/>
              <a:gd name="connsiteY3" fmla="*/ 0 h 477078"/>
              <a:gd name="connsiteX0" fmla="*/ 0 w 1451113"/>
              <a:gd name="connsiteY0" fmla="*/ 477078 h 477078"/>
              <a:gd name="connsiteX1" fmla="*/ 487018 w 1451113"/>
              <a:gd name="connsiteY1" fmla="*/ 129209 h 477078"/>
              <a:gd name="connsiteX2" fmla="*/ 895139 w 1451113"/>
              <a:gd name="connsiteY2" fmla="*/ 144495 h 477078"/>
              <a:gd name="connsiteX3" fmla="*/ 1451113 w 1451113"/>
              <a:gd name="connsiteY3" fmla="*/ 0 h 477078"/>
              <a:gd name="connsiteX0" fmla="*/ 0 w 1280846"/>
              <a:gd name="connsiteY0" fmla="*/ 420322 h 420322"/>
              <a:gd name="connsiteX1" fmla="*/ 487018 w 1280846"/>
              <a:gd name="connsiteY1" fmla="*/ 72453 h 420322"/>
              <a:gd name="connsiteX2" fmla="*/ 895139 w 1280846"/>
              <a:gd name="connsiteY2" fmla="*/ 87739 h 420322"/>
              <a:gd name="connsiteX3" fmla="*/ 1280846 w 1280846"/>
              <a:gd name="connsiteY3" fmla="*/ 0 h 42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846" h="420322">
                <a:moveTo>
                  <a:pt x="0" y="420322"/>
                </a:moveTo>
                <a:cubicBezTo>
                  <a:pt x="151572" y="276205"/>
                  <a:pt x="331522" y="112117"/>
                  <a:pt x="487018" y="72453"/>
                </a:cubicBezTo>
                <a:cubicBezTo>
                  <a:pt x="642514" y="32789"/>
                  <a:pt x="737610" y="74589"/>
                  <a:pt x="895139" y="87739"/>
                </a:cubicBezTo>
                <a:cubicBezTo>
                  <a:pt x="1055821" y="66204"/>
                  <a:pt x="1187252" y="48867"/>
                  <a:pt x="1280846" y="0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C432715-CAD5-4428-9798-902DE90B6B21}"/>
              </a:ext>
            </a:extLst>
          </p:cNvPr>
          <p:cNvSpPr/>
          <p:nvPr/>
        </p:nvSpPr>
        <p:spPr>
          <a:xfrm>
            <a:off x="5834390" y="2225701"/>
            <a:ext cx="516834" cy="854765"/>
          </a:xfrm>
          <a:custGeom>
            <a:avLst/>
            <a:gdLst>
              <a:gd name="connsiteX0" fmla="*/ 0 w 516834"/>
              <a:gd name="connsiteY0" fmla="*/ 854765 h 854765"/>
              <a:gd name="connsiteX1" fmla="*/ 178904 w 516834"/>
              <a:gd name="connsiteY1" fmla="*/ 695739 h 854765"/>
              <a:gd name="connsiteX2" fmla="*/ 288234 w 516834"/>
              <a:gd name="connsiteY2" fmla="*/ 248478 h 854765"/>
              <a:gd name="connsiteX3" fmla="*/ 516834 w 516834"/>
              <a:gd name="connsiteY3" fmla="*/ 0 h 854765"/>
              <a:gd name="connsiteX0" fmla="*/ 0 w 516834"/>
              <a:gd name="connsiteY0" fmla="*/ 854765 h 854765"/>
              <a:gd name="connsiteX1" fmla="*/ 178904 w 516834"/>
              <a:gd name="connsiteY1" fmla="*/ 695739 h 854765"/>
              <a:gd name="connsiteX2" fmla="*/ 288234 w 516834"/>
              <a:gd name="connsiteY2" fmla="*/ 248478 h 854765"/>
              <a:gd name="connsiteX3" fmla="*/ 516834 w 516834"/>
              <a:gd name="connsiteY3" fmla="*/ 0 h 8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34" h="854765">
                <a:moveTo>
                  <a:pt x="0" y="854765"/>
                </a:moveTo>
                <a:cubicBezTo>
                  <a:pt x="65432" y="825776"/>
                  <a:pt x="130865" y="796787"/>
                  <a:pt x="178904" y="695739"/>
                </a:cubicBezTo>
                <a:cubicBezTo>
                  <a:pt x="226943" y="594691"/>
                  <a:pt x="231912" y="364434"/>
                  <a:pt x="288234" y="248478"/>
                </a:cubicBezTo>
                <a:cubicBezTo>
                  <a:pt x="344556" y="132522"/>
                  <a:pt x="445895" y="83216"/>
                  <a:pt x="516834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E38462F-D35E-4904-96B9-DF337AADA0C7}"/>
              </a:ext>
            </a:extLst>
          </p:cNvPr>
          <p:cNvSpPr/>
          <p:nvPr/>
        </p:nvSpPr>
        <p:spPr>
          <a:xfrm>
            <a:off x="6349334" y="1942974"/>
            <a:ext cx="1435766" cy="287393"/>
          </a:xfrm>
          <a:custGeom>
            <a:avLst/>
            <a:gdLst>
              <a:gd name="connsiteX0" fmla="*/ 0 w 1351722"/>
              <a:gd name="connsiteY0" fmla="*/ 179871 h 179871"/>
              <a:gd name="connsiteX1" fmla="*/ 278296 w 1351722"/>
              <a:gd name="connsiteY1" fmla="*/ 966 h 179871"/>
              <a:gd name="connsiteX2" fmla="*/ 854765 w 1351722"/>
              <a:gd name="connsiteY2" fmla="*/ 110297 h 179871"/>
              <a:gd name="connsiteX3" fmla="*/ 1351722 w 1351722"/>
              <a:gd name="connsiteY3" fmla="*/ 150053 h 179871"/>
              <a:gd name="connsiteX0" fmla="*/ 0 w 1351722"/>
              <a:gd name="connsiteY0" fmla="*/ 276360 h 276360"/>
              <a:gd name="connsiteX1" fmla="*/ 278296 w 1351722"/>
              <a:gd name="connsiteY1" fmla="*/ 97455 h 276360"/>
              <a:gd name="connsiteX2" fmla="*/ 878297 w 1351722"/>
              <a:gd name="connsiteY2" fmla="*/ 5080 h 276360"/>
              <a:gd name="connsiteX3" fmla="*/ 1351722 w 1351722"/>
              <a:gd name="connsiteY3" fmla="*/ 246542 h 276360"/>
              <a:gd name="connsiteX0" fmla="*/ 0 w 1351722"/>
              <a:gd name="connsiteY0" fmla="*/ 287393 h 287393"/>
              <a:gd name="connsiteX1" fmla="*/ 288381 w 1351722"/>
              <a:gd name="connsiteY1" fmla="*/ 37891 h 287393"/>
              <a:gd name="connsiteX2" fmla="*/ 878297 w 1351722"/>
              <a:gd name="connsiteY2" fmla="*/ 16113 h 287393"/>
              <a:gd name="connsiteX3" fmla="*/ 1351722 w 1351722"/>
              <a:gd name="connsiteY3" fmla="*/ 257575 h 287393"/>
              <a:gd name="connsiteX0" fmla="*/ 0 w 1429043"/>
              <a:gd name="connsiteY0" fmla="*/ 287393 h 287393"/>
              <a:gd name="connsiteX1" fmla="*/ 288381 w 1429043"/>
              <a:gd name="connsiteY1" fmla="*/ 37891 h 287393"/>
              <a:gd name="connsiteX2" fmla="*/ 878297 w 1429043"/>
              <a:gd name="connsiteY2" fmla="*/ 16113 h 287393"/>
              <a:gd name="connsiteX3" fmla="*/ 1429043 w 1429043"/>
              <a:gd name="connsiteY3" fmla="*/ 82764 h 287393"/>
              <a:gd name="connsiteX0" fmla="*/ 0 w 1435766"/>
              <a:gd name="connsiteY0" fmla="*/ 287393 h 287393"/>
              <a:gd name="connsiteX1" fmla="*/ 288381 w 1435766"/>
              <a:gd name="connsiteY1" fmla="*/ 37891 h 287393"/>
              <a:gd name="connsiteX2" fmla="*/ 878297 w 1435766"/>
              <a:gd name="connsiteY2" fmla="*/ 16113 h 287393"/>
              <a:gd name="connsiteX3" fmla="*/ 1435766 w 1435766"/>
              <a:gd name="connsiteY3" fmla="*/ 86126 h 2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766" h="287393">
                <a:moveTo>
                  <a:pt x="0" y="287393"/>
                </a:moveTo>
                <a:cubicBezTo>
                  <a:pt x="67917" y="203738"/>
                  <a:pt x="141998" y="83104"/>
                  <a:pt x="288381" y="37891"/>
                </a:cubicBezTo>
                <a:cubicBezTo>
                  <a:pt x="434764" y="-7322"/>
                  <a:pt x="699393" y="-8735"/>
                  <a:pt x="878297" y="16113"/>
                </a:cubicBezTo>
                <a:cubicBezTo>
                  <a:pt x="1057201" y="40961"/>
                  <a:pt x="1276739" y="78672"/>
                  <a:pt x="1435766" y="86126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8420B7C-5099-48EE-82D0-A8760237907A}"/>
              </a:ext>
            </a:extLst>
          </p:cNvPr>
          <p:cNvSpPr/>
          <p:nvPr/>
        </p:nvSpPr>
        <p:spPr>
          <a:xfrm>
            <a:off x="7770742" y="1960234"/>
            <a:ext cx="1043609" cy="69574"/>
          </a:xfrm>
          <a:custGeom>
            <a:avLst/>
            <a:gdLst>
              <a:gd name="connsiteX0" fmla="*/ 0 w 1043609"/>
              <a:gd name="connsiteY0" fmla="*/ 69574 h 69574"/>
              <a:gd name="connsiteX1" fmla="*/ 705678 w 1043609"/>
              <a:gd name="connsiteY1" fmla="*/ 49696 h 69574"/>
              <a:gd name="connsiteX2" fmla="*/ 1043609 w 1043609"/>
              <a:gd name="connsiteY2" fmla="*/ 0 h 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609" h="69574">
                <a:moveTo>
                  <a:pt x="0" y="69574"/>
                </a:moveTo>
                <a:cubicBezTo>
                  <a:pt x="265871" y="65433"/>
                  <a:pt x="531743" y="61292"/>
                  <a:pt x="705678" y="49696"/>
                </a:cubicBezTo>
                <a:cubicBezTo>
                  <a:pt x="879613" y="38100"/>
                  <a:pt x="961611" y="19050"/>
                  <a:pt x="1043609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8B534E8-B0A8-4404-8ECA-D1D161AE8DD5}"/>
              </a:ext>
            </a:extLst>
          </p:cNvPr>
          <p:cNvSpPr/>
          <p:nvPr/>
        </p:nvSpPr>
        <p:spPr>
          <a:xfrm>
            <a:off x="8810343" y="1740198"/>
            <a:ext cx="964095" cy="218661"/>
          </a:xfrm>
          <a:custGeom>
            <a:avLst/>
            <a:gdLst>
              <a:gd name="connsiteX0" fmla="*/ 0 w 964095"/>
              <a:gd name="connsiteY0" fmla="*/ 218661 h 218661"/>
              <a:gd name="connsiteX1" fmla="*/ 566530 w 964095"/>
              <a:gd name="connsiteY1" fmla="*/ 129209 h 218661"/>
              <a:gd name="connsiteX2" fmla="*/ 964095 w 964095"/>
              <a:gd name="connsiteY2" fmla="*/ 0 h 2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095" h="218661">
                <a:moveTo>
                  <a:pt x="0" y="218661"/>
                </a:moveTo>
                <a:cubicBezTo>
                  <a:pt x="202923" y="192157"/>
                  <a:pt x="405847" y="165653"/>
                  <a:pt x="566530" y="129209"/>
                </a:cubicBezTo>
                <a:cubicBezTo>
                  <a:pt x="727213" y="92765"/>
                  <a:pt x="845654" y="46382"/>
                  <a:pt x="964095" y="0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5BA80C0-C3DB-414D-91A5-9773740A89C7}"/>
              </a:ext>
            </a:extLst>
          </p:cNvPr>
          <p:cNvSpPr/>
          <p:nvPr/>
        </p:nvSpPr>
        <p:spPr>
          <a:xfrm>
            <a:off x="9778846" y="1429564"/>
            <a:ext cx="1169602" cy="309721"/>
          </a:xfrm>
          <a:custGeom>
            <a:avLst/>
            <a:gdLst>
              <a:gd name="connsiteX0" fmla="*/ 0 w 934279"/>
              <a:gd name="connsiteY0" fmla="*/ 427383 h 427383"/>
              <a:gd name="connsiteX1" fmla="*/ 477079 w 934279"/>
              <a:gd name="connsiteY1" fmla="*/ 248479 h 427383"/>
              <a:gd name="connsiteX2" fmla="*/ 934279 w 934279"/>
              <a:gd name="connsiteY2" fmla="*/ 0 h 427383"/>
              <a:gd name="connsiteX0" fmla="*/ 0 w 1169602"/>
              <a:gd name="connsiteY0" fmla="*/ 309721 h 309721"/>
              <a:gd name="connsiteX1" fmla="*/ 477079 w 1169602"/>
              <a:gd name="connsiteY1" fmla="*/ 130817 h 309721"/>
              <a:gd name="connsiteX2" fmla="*/ 1169602 w 1169602"/>
              <a:gd name="connsiteY2" fmla="*/ 0 h 309721"/>
              <a:gd name="connsiteX0" fmla="*/ 0 w 1169602"/>
              <a:gd name="connsiteY0" fmla="*/ 309721 h 309721"/>
              <a:gd name="connsiteX1" fmla="*/ 477079 w 1169602"/>
              <a:gd name="connsiteY1" fmla="*/ 130817 h 309721"/>
              <a:gd name="connsiteX2" fmla="*/ 1169602 w 1169602"/>
              <a:gd name="connsiteY2" fmla="*/ 0 h 30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602" h="309721">
                <a:moveTo>
                  <a:pt x="0" y="309721"/>
                </a:moveTo>
                <a:cubicBezTo>
                  <a:pt x="160683" y="255884"/>
                  <a:pt x="321366" y="202047"/>
                  <a:pt x="477079" y="130817"/>
                </a:cubicBezTo>
                <a:cubicBezTo>
                  <a:pt x="632792" y="59587"/>
                  <a:pt x="1083122" y="21389"/>
                  <a:pt x="1169602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11F4A4E-549A-4839-8F88-FE2FD119A404}"/>
              </a:ext>
            </a:extLst>
          </p:cNvPr>
          <p:cNvSpPr/>
          <p:nvPr/>
        </p:nvSpPr>
        <p:spPr>
          <a:xfrm>
            <a:off x="10945086" y="917398"/>
            <a:ext cx="1315459" cy="511436"/>
          </a:xfrm>
          <a:custGeom>
            <a:avLst/>
            <a:gdLst>
              <a:gd name="connsiteX0" fmla="*/ 0 w 298173"/>
              <a:gd name="connsiteY0" fmla="*/ 208721 h 208721"/>
              <a:gd name="connsiteX1" fmla="*/ 298173 w 298173"/>
              <a:gd name="connsiteY1" fmla="*/ 0 h 208721"/>
              <a:gd name="connsiteX0" fmla="*/ 0 w 811194"/>
              <a:gd name="connsiteY0" fmla="*/ 424030 h 424030"/>
              <a:gd name="connsiteX1" fmla="*/ 811194 w 811194"/>
              <a:gd name="connsiteY1" fmla="*/ 0 h 424030"/>
              <a:gd name="connsiteX0" fmla="*/ 0 w 811194"/>
              <a:gd name="connsiteY0" fmla="*/ 424039 h 424039"/>
              <a:gd name="connsiteX1" fmla="*/ 811194 w 811194"/>
              <a:gd name="connsiteY1" fmla="*/ 9 h 424039"/>
              <a:gd name="connsiteX0" fmla="*/ 0 w 811194"/>
              <a:gd name="connsiteY0" fmla="*/ 400508 h 400508"/>
              <a:gd name="connsiteX1" fmla="*/ 811194 w 811194"/>
              <a:gd name="connsiteY1" fmla="*/ 10 h 400508"/>
              <a:gd name="connsiteX0" fmla="*/ 0 w 811194"/>
              <a:gd name="connsiteY0" fmla="*/ 400508 h 400508"/>
              <a:gd name="connsiteX1" fmla="*/ 811194 w 811194"/>
              <a:gd name="connsiteY1" fmla="*/ 10 h 400508"/>
              <a:gd name="connsiteX0" fmla="*/ 0 w 1315459"/>
              <a:gd name="connsiteY0" fmla="*/ 511443 h 511443"/>
              <a:gd name="connsiteX1" fmla="*/ 1315459 w 1315459"/>
              <a:gd name="connsiteY1" fmla="*/ 7 h 511443"/>
              <a:gd name="connsiteX0" fmla="*/ 0 w 1315459"/>
              <a:gd name="connsiteY0" fmla="*/ 511436 h 511436"/>
              <a:gd name="connsiteX1" fmla="*/ 1315459 w 1315459"/>
              <a:gd name="connsiteY1" fmla="*/ 0 h 511436"/>
              <a:gd name="connsiteX0" fmla="*/ 0 w 1315459"/>
              <a:gd name="connsiteY0" fmla="*/ 511436 h 511436"/>
              <a:gd name="connsiteX1" fmla="*/ 1315459 w 1315459"/>
              <a:gd name="connsiteY1" fmla="*/ 0 h 51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5459" h="511436">
                <a:moveTo>
                  <a:pt x="0" y="511436"/>
                </a:moveTo>
                <a:cubicBezTo>
                  <a:pt x="499441" y="421789"/>
                  <a:pt x="892792" y="4567"/>
                  <a:pt x="1315459" y="0"/>
                </a:cubicBezTo>
              </a:path>
            </a:pathLst>
          </a:cu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CB5BA0-9F9C-4BA6-8137-02CE4C761F0D}"/>
              </a:ext>
            </a:extLst>
          </p:cNvPr>
          <p:cNvSpPr txBox="1"/>
          <p:nvPr/>
        </p:nvSpPr>
        <p:spPr>
          <a:xfrm rot="19811383">
            <a:off x="250870" y="3785941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2011</a:t>
            </a:r>
            <a:endParaRPr lang="en-GB" sz="1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BDA4FF5D-042F-4ACA-B060-299F6B72BD50}"/>
              </a:ext>
            </a:extLst>
          </p:cNvPr>
          <p:cNvSpPr/>
          <p:nvPr/>
        </p:nvSpPr>
        <p:spPr>
          <a:xfrm>
            <a:off x="2569294" y="3615008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6CD2659C-A9E4-46BA-968D-9107BDC9E595}"/>
              </a:ext>
            </a:extLst>
          </p:cNvPr>
          <p:cNvSpPr/>
          <p:nvPr/>
        </p:nvSpPr>
        <p:spPr>
          <a:xfrm>
            <a:off x="66172" y="4269616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AA370F0-BC56-41CE-8D18-975BBE686135}"/>
              </a:ext>
            </a:extLst>
          </p:cNvPr>
          <p:cNvSpPr txBox="1"/>
          <p:nvPr/>
        </p:nvSpPr>
        <p:spPr>
          <a:xfrm rot="554109">
            <a:off x="2703795" y="3521485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2013</a:t>
            </a:r>
            <a:endParaRPr lang="en-GB" sz="1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8D33BA-2C13-4593-B911-EE991FA8CDFA}"/>
              </a:ext>
            </a:extLst>
          </p:cNvPr>
          <p:cNvSpPr txBox="1"/>
          <p:nvPr/>
        </p:nvSpPr>
        <p:spPr>
          <a:xfrm rot="20345164">
            <a:off x="4810464" y="3196658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2015</a:t>
            </a:r>
            <a:endParaRPr lang="en-GB" sz="1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B859DB-C181-499E-BFEE-D8C3E91B09CF}"/>
              </a:ext>
            </a:extLst>
          </p:cNvPr>
          <p:cNvSpPr txBox="1"/>
          <p:nvPr/>
        </p:nvSpPr>
        <p:spPr>
          <a:xfrm rot="21448151">
            <a:off x="6486611" y="2037081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2017</a:t>
            </a:r>
            <a:endParaRPr lang="en-GB" sz="1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E326FA-CCC1-48D8-8DAE-B0F14FEEB8BE}"/>
              </a:ext>
            </a:extLst>
          </p:cNvPr>
          <p:cNvSpPr txBox="1"/>
          <p:nvPr/>
        </p:nvSpPr>
        <p:spPr>
          <a:xfrm rot="21141736">
            <a:off x="8487582" y="1702771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2019</a:t>
            </a:r>
            <a:endParaRPr lang="en-GB" sz="1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0BEC939-57E2-4E08-BF72-00D6C37811CD}"/>
              </a:ext>
            </a:extLst>
          </p:cNvPr>
          <p:cNvSpPr txBox="1"/>
          <p:nvPr/>
        </p:nvSpPr>
        <p:spPr>
          <a:xfrm rot="19874224">
            <a:off x="10871667" y="1337071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2021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13F9FA7-CBE0-4049-ACC9-11D747CC7C34}"/>
              </a:ext>
            </a:extLst>
          </p:cNvPr>
          <p:cNvSpPr txBox="1"/>
          <p:nvPr/>
        </p:nvSpPr>
        <p:spPr>
          <a:xfrm rot="21307778">
            <a:off x="1375481" y="3593518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2012</a:t>
            </a:r>
            <a:endParaRPr lang="en-GB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2148809-59D5-4F2D-B0C4-1584379327B3}"/>
              </a:ext>
            </a:extLst>
          </p:cNvPr>
          <p:cNvSpPr txBox="1"/>
          <p:nvPr/>
        </p:nvSpPr>
        <p:spPr>
          <a:xfrm rot="20352747">
            <a:off x="3842860" y="3784710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2014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14498A4-C90B-4FEF-B2BF-DB204812BF42}"/>
              </a:ext>
            </a:extLst>
          </p:cNvPr>
          <p:cNvSpPr txBox="1"/>
          <p:nvPr/>
        </p:nvSpPr>
        <p:spPr>
          <a:xfrm rot="17646240">
            <a:off x="5878381" y="2861005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AF262E-A484-4351-B156-E6C1726A8B1F}"/>
              </a:ext>
            </a:extLst>
          </p:cNvPr>
          <p:cNvSpPr txBox="1"/>
          <p:nvPr/>
        </p:nvSpPr>
        <p:spPr>
          <a:xfrm rot="21396268">
            <a:off x="7380950" y="2033072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2018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E183F48-641B-489A-B2FD-0D36EE485B92}"/>
              </a:ext>
            </a:extLst>
          </p:cNvPr>
          <p:cNvSpPr txBox="1"/>
          <p:nvPr/>
        </p:nvSpPr>
        <p:spPr>
          <a:xfrm rot="20822171">
            <a:off x="9753187" y="1308029"/>
            <a:ext cx="56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8B402E8-2A92-48DB-8188-A2120385D8C5}"/>
              </a:ext>
            </a:extLst>
          </p:cNvPr>
          <p:cNvCxnSpPr>
            <a:cxnSpLocks/>
          </p:cNvCxnSpPr>
          <p:nvPr/>
        </p:nvCxnSpPr>
        <p:spPr>
          <a:xfrm flipH="1">
            <a:off x="205363" y="3221712"/>
            <a:ext cx="268867" cy="10396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3776910-5B27-40A4-B6A3-20F060DB83EF}"/>
              </a:ext>
            </a:extLst>
          </p:cNvPr>
          <p:cNvCxnSpPr>
            <a:cxnSpLocks/>
            <a:stCxn id="85" idx="2"/>
          </p:cNvCxnSpPr>
          <p:nvPr/>
        </p:nvCxnSpPr>
        <p:spPr>
          <a:xfrm flipH="1">
            <a:off x="499149" y="4073355"/>
            <a:ext cx="109192" cy="1649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E4F0B72-EE5F-40E6-8C0E-C6CB1D26077F}"/>
              </a:ext>
            </a:extLst>
          </p:cNvPr>
          <p:cNvCxnSpPr>
            <a:cxnSpLocks/>
          </p:cNvCxnSpPr>
          <p:nvPr/>
        </p:nvCxnSpPr>
        <p:spPr>
          <a:xfrm>
            <a:off x="1245964" y="3714280"/>
            <a:ext cx="295975" cy="5495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36FD215-E9E1-41BA-B28A-BE1775C7B7A9}"/>
              </a:ext>
            </a:extLst>
          </p:cNvPr>
          <p:cNvCxnSpPr>
            <a:cxnSpLocks/>
          </p:cNvCxnSpPr>
          <p:nvPr/>
        </p:nvCxnSpPr>
        <p:spPr>
          <a:xfrm>
            <a:off x="2072812" y="2402134"/>
            <a:ext cx="549958" cy="12128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Star: 5 Points 67">
            <a:extLst>
              <a:ext uri="{FF2B5EF4-FFF2-40B4-BE49-F238E27FC236}">
                <a16:creationId xmlns:a16="http://schemas.microsoft.com/office/drawing/2014/main" id="{C84D8788-78B2-4BA3-BCF4-7B631F241320}"/>
              </a:ext>
            </a:extLst>
          </p:cNvPr>
          <p:cNvSpPr/>
          <p:nvPr/>
        </p:nvSpPr>
        <p:spPr>
          <a:xfrm>
            <a:off x="4275215" y="3503231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4E03A81-5A7C-46AF-9362-E9B54DDBBEEC}"/>
              </a:ext>
            </a:extLst>
          </p:cNvPr>
          <p:cNvCxnSpPr>
            <a:cxnSpLocks/>
          </p:cNvCxnSpPr>
          <p:nvPr/>
        </p:nvCxnSpPr>
        <p:spPr>
          <a:xfrm>
            <a:off x="4377147" y="3708041"/>
            <a:ext cx="146271" cy="9149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0441D01-D067-4C16-94CD-216BEAFC3069}"/>
              </a:ext>
            </a:extLst>
          </p:cNvPr>
          <p:cNvCxnSpPr>
            <a:cxnSpLocks/>
          </p:cNvCxnSpPr>
          <p:nvPr/>
        </p:nvCxnSpPr>
        <p:spPr>
          <a:xfrm>
            <a:off x="4268361" y="3018377"/>
            <a:ext cx="536115" cy="2502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F074EC8-5FF4-4681-8B78-CF73D029B6A2}"/>
              </a:ext>
            </a:extLst>
          </p:cNvPr>
          <p:cNvCxnSpPr>
            <a:cxnSpLocks/>
          </p:cNvCxnSpPr>
          <p:nvPr/>
        </p:nvCxnSpPr>
        <p:spPr>
          <a:xfrm flipH="1">
            <a:off x="3219277" y="3012444"/>
            <a:ext cx="805221" cy="833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5CCA074-3183-4B13-9207-984DBA103A00}"/>
              </a:ext>
            </a:extLst>
          </p:cNvPr>
          <p:cNvCxnSpPr>
            <a:cxnSpLocks/>
          </p:cNvCxnSpPr>
          <p:nvPr/>
        </p:nvCxnSpPr>
        <p:spPr>
          <a:xfrm>
            <a:off x="6063579" y="1602371"/>
            <a:ext cx="715120" cy="2551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44F039F-F199-4E6F-AB56-945E7E04989B}"/>
              </a:ext>
            </a:extLst>
          </p:cNvPr>
          <p:cNvCxnSpPr>
            <a:cxnSpLocks/>
          </p:cNvCxnSpPr>
          <p:nvPr/>
        </p:nvCxnSpPr>
        <p:spPr>
          <a:xfrm>
            <a:off x="6261182" y="2419164"/>
            <a:ext cx="259481" cy="10582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Star: 5 Points 64">
            <a:extLst>
              <a:ext uri="{FF2B5EF4-FFF2-40B4-BE49-F238E27FC236}">
                <a16:creationId xmlns:a16="http://schemas.microsoft.com/office/drawing/2014/main" id="{2DDC80E8-85E9-4ABA-9E7A-56F1F3B8666E}"/>
              </a:ext>
            </a:extLst>
          </p:cNvPr>
          <p:cNvSpPr/>
          <p:nvPr/>
        </p:nvSpPr>
        <p:spPr>
          <a:xfrm>
            <a:off x="6666594" y="1836289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6" name="Star: 5 Points 65">
            <a:extLst>
              <a:ext uri="{FF2B5EF4-FFF2-40B4-BE49-F238E27FC236}">
                <a16:creationId xmlns:a16="http://schemas.microsoft.com/office/drawing/2014/main" id="{020E8DB6-FA08-4C7A-962B-438F4F081C6B}"/>
              </a:ext>
            </a:extLst>
          </p:cNvPr>
          <p:cNvSpPr/>
          <p:nvPr/>
        </p:nvSpPr>
        <p:spPr>
          <a:xfrm>
            <a:off x="6128651" y="2274307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34FC7D0-7A3A-4A30-85A4-614FAA01A409}"/>
              </a:ext>
            </a:extLst>
          </p:cNvPr>
          <p:cNvCxnSpPr>
            <a:cxnSpLocks/>
            <a:endCxn id="52" idx="0"/>
          </p:cNvCxnSpPr>
          <p:nvPr/>
        </p:nvCxnSpPr>
        <p:spPr>
          <a:xfrm flipH="1">
            <a:off x="7925446" y="2091737"/>
            <a:ext cx="257974" cy="7917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E0E6B45-D097-46B8-BBD8-A75BDC92C3AE}"/>
              </a:ext>
            </a:extLst>
          </p:cNvPr>
          <p:cNvSpPr txBox="1"/>
          <p:nvPr/>
        </p:nvSpPr>
        <p:spPr>
          <a:xfrm>
            <a:off x="8235576" y="2340628"/>
            <a:ext cx="12505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/>
              <a:t>Danube Drought Conference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C6280DC-B97D-446D-96C8-40F238D958BE}"/>
              </a:ext>
            </a:extLst>
          </p:cNvPr>
          <p:cNvCxnSpPr>
            <a:cxnSpLocks/>
          </p:cNvCxnSpPr>
          <p:nvPr/>
        </p:nvCxnSpPr>
        <p:spPr>
          <a:xfrm>
            <a:off x="8832440" y="2032264"/>
            <a:ext cx="27891" cy="253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F9D6116C-0BCD-4F43-8A07-3A26482A89C1}"/>
              </a:ext>
            </a:extLst>
          </p:cNvPr>
          <p:cNvSpPr/>
          <p:nvPr/>
        </p:nvSpPr>
        <p:spPr>
          <a:xfrm>
            <a:off x="8189594" y="1913104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BA3668F-6FBB-413C-B8F5-12853692D89E}"/>
              </a:ext>
            </a:extLst>
          </p:cNvPr>
          <p:cNvCxnSpPr>
            <a:cxnSpLocks/>
          </p:cNvCxnSpPr>
          <p:nvPr/>
        </p:nvCxnSpPr>
        <p:spPr>
          <a:xfrm>
            <a:off x="8822349" y="1212704"/>
            <a:ext cx="574492" cy="5127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311130A-C857-4530-A8A3-2A6A3220976F}"/>
              </a:ext>
            </a:extLst>
          </p:cNvPr>
          <p:cNvCxnSpPr>
            <a:cxnSpLocks/>
            <a:stCxn id="21" idx="2"/>
            <a:endCxn id="67" idx="1"/>
          </p:cNvCxnSpPr>
          <p:nvPr/>
        </p:nvCxnSpPr>
        <p:spPr>
          <a:xfrm>
            <a:off x="6970518" y="1077308"/>
            <a:ext cx="1219076" cy="907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74BEF9A6-9C1B-4CDC-B5BC-F77050730028}"/>
              </a:ext>
            </a:extLst>
          </p:cNvPr>
          <p:cNvSpPr/>
          <p:nvPr/>
        </p:nvSpPr>
        <p:spPr>
          <a:xfrm>
            <a:off x="9370847" y="1694297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C3FCB2A-34BC-450C-8CE7-7C4250FEA0FD}"/>
              </a:ext>
            </a:extLst>
          </p:cNvPr>
          <p:cNvCxnSpPr>
            <a:cxnSpLocks/>
            <a:endCxn id="48" idx="0"/>
          </p:cNvCxnSpPr>
          <p:nvPr/>
        </p:nvCxnSpPr>
        <p:spPr>
          <a:xfrm flipH="1">
            <a:off x="9570825" y="1674915"/>
            <a:ext cx="369652" cy="19726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0A9360C-B086-412D-9BCA-A78A58CA1C5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683261" y="1562841"/>
            <a:ext cx="781317" cy="13549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Star: 5 Points 68">
            <a:extLst>
              <a:ext uri="{FF2B5EF4-FFF2-40B4-BE49-F238E27FC236}">
                <a16:creationId xmlns:a16="http://schemas.microsoft.com/office/drawing/2014/main" id="{D4D7FC2C-B639-4817-A195-372EF374B679}"/>
              </a:ext>
            </a:extLst>
          </p:cNvPr>
          <p:cNvSpPr/>
          <p:nvPr/>
        </p:nvSpPr>
        <p:spPr>
          <a:xfrm>
            <a:off x="10559168" y="1360517"/>
            <a:ext cx="188536" cy="1885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9A9F678-F5C9-4CAA-9A85-F3D2D5C34A4A}"/>
              </a:ext>
            </a:extLst>
          </p:cNvPr>
          <p:cNvSpPr txBox="1"/>
          <p:nvPr/>
        </p:nvSpPr>
        <p:spPr>
          <a:xfrm>
            <a:off x="9774438" y="2108114"/>
            <a:ext cx="125059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 b="1"/>
              <a:t>Danube Drought Strategy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1F33CF8-01E3-46B9-86A0-09D9E239E369}"/>
              </a:ext>
            </a:extLst>
          </p:cNvPr>
          <p:cNvCxnSpPr>
            <a:cxnSpLocks/>
          </p:cNvCxnSpPr>
          <p:nvPr/>
        </p:nvCxnSpPr>
        <p:spPr>
          <a:xfrm>
            <a:off x="10060694" y="1666793"/>
            <a:ext cx="299235" cy="4240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4B4A59-B9BA-FB43-B77A-4DF2741EB2AF}"/>
              </a:ext>
            </a:extLst>
          </p:cNvPr>
          <p:cNvSpPr txBox="1"/>
          <p:nvPr/>
        </p:nvSpPr>
        <p:spPr>
          <a:xfrm rot="19874224">
            <a:off x="11220842" y="824642"/>
            <a:ext cx="933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sl-SI" sz="1400" b="1">
                <a:solidFill>
                  <a:schemeClr val="accent1">
                    <a:lumMod val="75000"/>
                  </a:schemeClr>
                </a:solidFill>
              </a:rPr>
              <a:t>2/23</a:t>
            </a:r>
            <a:endParaRPr lang="en-US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125220-60E8-ECBE-DBB5-DB0C13946A37}"/>
              </a:ext>
            </a:extLst>
          </p:cNvPr>
          <p:cNvSpPr txBox="1"/>
          <p:nvPr/>
        </p:nvSpPr>
        <p:spPr>
          <a:xfrm>
            <a:off x="9785072" y="39316"/>
            <a:ext cx="130631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l-SI" sz="1400" b="1"/>
              <a:t>Drought projects in Armenia and Kosovo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33EE8F-4B6D-3A60-033D-796A7A1EB700}"/>
              </a:ext>
            </a:extLst>
          </p:cNvPr>
          <p:cNvCxnSpPr>
            <a:cxnSpLocks/>
          </p:cNvCxnSpPr>
          <p:nvPr/>
        </p:nvCxnSpPr>
        <p:spPr>
          <a:xfrm>
            <a:off x="11131335" y="617690"/>
            <a:ext cx="484493" cy="2964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1C4683-6860-B645-C5EC-BE0ACAE788ED}"/>
              </a:ext>
            </a:extLst>
          </p:cNvPr>
          <p:cNvSpPr txBox="1"/>
          <p:nvPr/>
        </p:nvSpPr>
        <p:spPr>
          <a:xfrm>
            <a:off x="737353" y="310586"/>
            <a:ext cx="223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years of IDMP in CEE</a:t>
            </a:r>
          </a:p>
        </p:txBody>
      </p:sp>
    </p:spTree>
    <p:extLst>
      <p:ext uri="{BB962C8B-B14F-4D97-AF65-F5344CB8AC3E}">
        <p14:creationId xmlns:p14="http://schemas.microsoft.com/office/powerpoint/2010/main" val="160032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D099-F21B-D74A-96FB-1F37C30F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264792" cy="1325563"/>
          </a:xfrm>
        </p:spPr>
        <p:txBody>
          <a:bodyPr/>
          <a:lstStyle/>
          <a:p>
            <a:r>
              <a:rPr lang="sl-SI"/>
              <a:t>Drought projects in Armenia and Kosovo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263E-3F21-1E22-C5E5-D0EB7E906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254" y="2512930"/>
            <a:ext cx="4267826" cy="1102335"/>
          </a:xfrm>
        </p:spPr>
        <p:txBody>
          <a:bodyPr>
            <a:normAutofit/>
          </a:bodyPr>
          <a:lstStyle/>
          <a:p>
            <a:pPr algn="ctr"/>
            <a:r>
              <a:rPr lang="en-US" sz="1800" b="1">
                <a:latin typeface="Source Sans Pro" panose="020B0503030403020204" pitchFamily="34" charset="0"/>
                <a:ea typeface="Source Sans Pro" panose="020B0503030403020204" pitchFamily="34" charset="0"/>
              </a:rPr>
              <a:t>Integrated Drought Management System and </a:t>
            </a:r>
            <a:br>
              <a:rPr lang="en-US" sz="1800" b="1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b="1">
                <a:latin typeface="Source Sans Pro" panose="020B0503030403020204" pitchFamily="34" charset="0"/>
                <a:ea typeface="Source Sans Pro" panose="020B0503030403020204" pitchFamily="34" charset="0"/>
              </a:rPr>
              <a:t>Measures to Mitigate the Impact of the Climate Change in Kosovo</a:t>
            </a:r>
            <a:endParaRPr lang="en-GB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26F30-D264-F91C-3608-C20380E6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522" y="3826016"/>
            <a:ext cx="4079290" cy="2323465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0"/>
              <a:t>Draft Action Plan for the Drin River Pilot Basin</a:t>
            </a:r>
            <a:endParaRPr lang="sl-SI" sz="1600" b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0"/>
              <a:t>A set of drought mitigation measures</a:t>
            </a:r>
            <a:endParaRPr lang="sl-SI" sz="1600" b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0"/>
              <a:t>Drought Management Platform</a:t>
            </a:r>
            <a:endParaRPr lang="sl-SI" sz="1600" b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0"/>
              <a:t>National consultative dialogue </a:t>
            </a:r>
            <a:endParaRPr lang="sl-SI" sz="1600" b="0"/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0"/>
              <a:t>Training for water management experts and farmers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DFA982-CEF9-97D2-13C6-F9240E6B7D4D}"/>
              </a:ext>
            </a:extLst>
          </p:cNvPr>
          <p:cNvSpPr txBox="1">
            <a:spLocks/>
          </p:cNvSpPr>
          <p:nvPr/>
        </p:nvSpPr>
        <p:spPr>
          <a:xfrm>
            <a:off x="5985549" y="2512930"/>
            <a:ext cx="4220693" cy="941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203864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>
                <a:latin typeface="Source Sans Pro" panose="020B0503030403020204" pitchFamily="34" charset="0"/>
                <a:ea typeface="Source Sans Pro" panose="020B0503030403020204" pitchFamily="34" charset="0"/>
              </a:rPr>
              <a:t>Knowledge transfer on drought issues due to climate change for Armenia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0D18150-23A8-C618-6E8A-B73532DFCDA5}"/>
              </a:ext>
            </a:extLst>
          </p:cNvPr>
          <p:cNvSpPr txBox="1">
            <a:spLocks/>
          </p:cNvSpPr>
          <p:nvPr/>
        </p:nvSpPr>
        <p:spPr>
          <a:xfrm>
            <a:off x="5905737" y="3056983"/>
            <a:ext cx="5807853" cy="198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700" b="1" kern="1200">
                <a:solidFill>
                  <a:srgbClr val="203864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500" b="0"/>
              <a:t>Armenian Community of Practice on Drought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500" b="0"/>
              <a:t>Study Visit – Bratislava (SHMI, GWP CEE, Czech Globe) and in Ljubljana (ARSO, DMCSEE and GWP SLO)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500" b="0"/>
              <a:t>T</a:t>
            </a:r>
            <a:r>
              <a:rPr lang="en-GB" sz="1500" b="0"/>
              <a:t>raining in Armenia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014E9C-6303-2CA7-2502-8C72C3041E5E}"/>
              </a:ext>
            </a:extLst>
          </p:cNvPr>
          <p:cNvCxnSpPr>
            <a:cxnSpLocks/>
          </p:cNvCxnSpPr>
          <p:nvPr/>
        </p:nvCxnSpPr>
        <p:spPr>
          <a:xfrm>
            <a:off x="4967926" y="1917894"/>
            <a:ext cx="0" cy="3917298"/>
          </a:xfrm>
          <a:prstGeom prst="line">
            <a:avLst/>
          </a:prstGeom>
          <a:ln>
            <a:solidFill>
              <a:srgbClr val="193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4A3DDC6F-C963-51B4-6C15-B9BF0A79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450" y="1627837"/>
            <a:ext cx="1704339" cy="8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88F188-23A8-263A-D3B1-DFBDD7170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089" y="1544535"/>
            <a:ext cx="1933575" cy="798584"/>
          </a:xfrm>
          <a:prstGeom prst="rect">
            <a:avLst/>
          </a:prstGeom>
        </p:spPr>
      </p:pic>
      <p:pic>
        <p:nvPicPr>
          <p:cNvPr id="14" name="Imagen 6">
            <a:extLst>
              <a:ext uri="{FF2B5EF4-FFF2-40B4-BE49-F238E27FC236}">
                <a16:creationId xmlns:a16="http://schemas.microsoft.com/office/drawing/2014/main" id="{1BBF1FE9-A356-B65C-F6BF-CDDB19996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041" y="4588095"/>
            <a:ext cx="4975940" cy="15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1522-38C9-D05B-AD43-DDB23CA2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021" y="2465520"/>
            <a:ext cx="5181600" cy="1325563"/>
          </a:xfrm>
        </p:spPr>
        <p:txBody>
          <a:bodyPr/>
          <a:lstStyle/>
          <a:p>
            <a:r>
              <a:rPr lang="sl-SI" dirty="0"/>
              <a:t>Thank you for your attention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33A5-92F3-0CE3-111E-578C6E254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7021" y="3908264"/>
            <a:ext cx="5181600" cy="941747"/>
          </a:xfrm>
        </p:spPr>
        <p:txBody>
          <a:bodyPr/>
          <a:lstStyle/>
          <a:p>
            <a:r>
              <a:rPr lang="sl-SI" dirty="0">
                <a:hlinkClick r:id="rId2"/>
              </a:rPr>
              <a:t>www.gwpcee.org</a:t>
            </a:r>
            <a:endParaRPr lang="sl-SI" dirty="0"/>
          </a:p>
        </p:txBody>
      </p:sp>
      <p:pic>
        <p:nvPicPr>
          <p:cNvPr id="11" name="Picture Placeholder 10" descr="Underwater with sunbeams in the background">
            <a:extLst>
              <a:ext uri="{FF2B5EF4-FFF2-40B4-BE49-F238E27FC236}">
                <a16:creationId xmlns:a16="http://schemas.microsoft.com/office/drawing/2014/main" id="{79568C60-DD23-97BA-52E3-918A4E20A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20010"/>
          <a:stretch>
            <a:fillRect/>
          </a:stretch>
        </p:blipFill>
        <p:spPr/>
      </p:pic>
      <p:pic>
        <p:nvPicPr>
          <p:cNvPr id="5" name="Picture 4" descr="A blue map with black text&#10;&#10;Description automatically generated with low confidence">
            <a:extLst>
              <a:ext uri="{FF2B5EF4-FFF2-40B4-BE49-F238E27FC236}">
                <a16:creationId xmlns:a16="http://schemas.microsoft.com/office/drawing/2014/main" id="{AABB2786-5868-BB33-A4ED-208DC7D5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16" y="4574589"/>
            <a:ext cx="524865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D099-F21B-D74A-96FB-1F37C30F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Regional cooperation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263E-3F21-1E22-C5E5-D0EB7E906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7213" y="391415"/>
            <a:ext cx="4106707" cy="941747"/>
          </a:xfrm>
        </p:spPr>
        <p:txBody>
          <a:bodyPr>
            <a:normAutofit/>
          </a:bodyPr>
          <a:lstStyle/>
          <a:p>
            <a:pPr algn="ctr"/>
            <a:r>
              <a:rPr lang="sl-SI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working relationships with River Basin Organizations</a:t>
            </a:r>
            <a:endParaRPr lang="en-GB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26F30-D264-F91C-3608-C20380E6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26" y="1917894"/>
            <a:ext cx="8057923" cy="184881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b="0" dirty="0">
                <a:ea typeface="+mn-lt"/>
                <a:cs typeface="+mn-lt"/>
              </a:rPr>
              <a:t>ICPDR  - Danube Art Master 2022, observers, Public Participation EG </a:t>
            </a:r>
            <a:endParaRPr lang="en-GB" sz="1600" b="0" dirty="0"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ea typeface="+mn-lt"/>
                <a:cs typeface="+mn-lt"/>
              </a:rPr>
              <a:t>Tisza Group –participating in their fundraising efforts</a:t>
            </a:r>
            <a:r>
              <a:rPr lang="sl-SI" sz="1600" b="0" dirty="0">
                <a:ea typeface="+mn-lt"/>
                <a:cs typeface="+mn-lt"/>
              </a:rPr>
              <a:t> – </a:t>
            </a:r>
            <a:r>
              <a:rPr lang="en-GB" sz="1600" b="0" dirty="0">
                <a:ea typeface="+mn-lt"/>
                <a:cs typeface="+mn-lt"/>
              </a:rPr>
              <a:t>LAREDAR</a:t>
            </a:r>
            <a:r>
              <a:rPr lang="sl-SI" sz="1600" b="0" dirty="0">
                <a:ea typeface="+mn-lt"/>
                <a:cs typeface="+mn-lt"/>
              </a:rPr>
              <a:t>, </a:t>
            </a:r>
            <a:r>
              <a:rPr lang="en-GB" sz="1600" b="0" dirty="0">
                <a:ea typeface="+mn-lt"/>
                <a:cs typeface="+mn-lt"/>
              </a:rPr>
              <a:t>CRICCOM-D and JOINTISZA 2.0</a:t>
            </a:r>
            <a:endParaRPr lang="sl-SI" sz="1600" b="0" dirty="0"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ea typeface="+mn-lt"/>
                <a:cs typeface="+mn-lt"/>
              </a:rPr>
              <a:t>Sava Commission – GWP Slovenia is now involved in their work on behalf of CEE</a:t>
            </a:r>
            <a:r>
              <a:rPr lang="sl-SI" sz="1600" b="0" dirty="0">
                <a:ea typeface="+mn-lt"/>
                <a:cs typeface="+mn-lt"/>
              </a:rPr>
              <a:t>, co-organizing Sava day celebration</a:t>
            </a:r>
            <a:endParaRPr lang="en-GB" sz="1600" b="0" dirty="0"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ea typeface="+mn-lt"/>
                <a:cs typeface="+mn-lt"/>
              </a:rPr>
              <a:t>HELCOM/Baltic Commission – Observer status </a:t>
            </a:r>
            <a:r>
              <a:rPr lang="en-GB" sz="1600" b="0" dirty="0"/>
              <a:t>renewed in April 2023</a:t>
            </a:r>
            <a:endParaRPr lang="en-GB" sz="1600" b="0" dirty="0">
              <a:ea typeface="Calibri"/>
              <a:cs typeface="Calibri"/>
            </a:endParaRPr>
          </a:p>
          <a:p>
            <a:endParaRPr lang="sl-SI" sz="1400" b="0" dirty="0"/>
          </a:p>
          <a:p>
            <a:endParaRPr lang="sl-SI" sz="1400" b="0" dirty="0"/>
          </a:p>
          <a:p>
            <a:endParaRPr lang="en-GB" sz="1400" b="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80ED547-6160-4F1F-A261-D73A5923F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51" y="1068471"/>
            <a:ext cx="2390448" cy="1791581"/>
          </a:xfrm>
          <a:prstGeom prst="rect">
            <a:avLst/>
          </a:prstGeom>
        </p:spPr>
      </p:pic>
      <p:pic>
        <p:nvPicPr>
          <p:cNvPr id="1026" name="Picture 2" descr="International Sava River Basin Commission">
            <a:extLst>
              <a:ext uri="{FF2B5EF4-FFF2-40B4-BE49-F238E27FC236}">
                <a16:creationId xmlns:a16="http://schemas.microsoft.com/office/drawing/2014/main" id="{E758418B-A9DA-00B4-0261-A17D03C4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31" y="3974284"/>
            <a:ext cx="2535485" cy="9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32357-E0A7-79E0-0ABB-D07263EE6CB9}"/>
              </a:ext>
            </a:extLst>
          </p:cNvPr>
          <p:cNvSpPr txBox="1"/>
          <p:nvPr/>
        </p:nvSpPr>
        <p:spPr>
          <a:xfrm>
            <a:off x="8563051" y="2923564"/>
            <a:ext cx="3473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Celebration of the Sava Day </a:t>
            </a:r>
          </a:p>
          <a:p>
            <a:pPr algn="ctr"/>
            <a:r>
              <a:rPr lang="sl-SI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»Let's work with nature!« </a:t>
            </a:r>
          </a:p>
          <a:p>
            <a:pPr algn="ctr"/>
            <a:r>
              <a:rPr lang="en-US" sz="1400">
                <a:solidFill>
                  <a:srgbClr val="203864"/>
                </a:solidFill>
                <a:latin typeface="Source Sans 3" panose="020B0503030403020204" pitchFamily="34" charset="0"/>
              </a:rPr>
              <a:t>Thursday, 1st of June 2023 – online </a:t>
            </a:r>
          </a:p>
          <a:p>
            <a:pPr algn="ctr"/>
            <a:r>
              <a:rPr lang="sl-SI" sz="1400">
                <a:solidFill>
                  <a:srgbClr val="203864"/>
                </a:solidFill>
              </a:rPr>
              <a:t>From 12:00 until 14:30 </a:t>
            </a:r>
            <a:endParaRPr lang="sl-SI">
              <a:solidFill>
                <a:srgbClr val="203864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A7113BA-7112-752B-7F6A-505D03BAF7F5}"/>
              </a:ext>
            </a:extLst>
          </p:cNvPr>
          <p:cNvSpPr txBox="1">
            <a:spLocks/>
          </p:cNvSpPr>
          <p:nvPr/>
        </p:nvSpPr>
        <p:spPr>
          <a:xfrm>
            <a:off x="505127" y="4149700"/>
            <a:ext cx="8057923" cy="184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700" b="1" kern="1200">
                <a:solidFill>
                  <a:srgbClr val="203864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1900" dirty="0">
                <a:ea typeface="+mn-lt"/>
                <a:cs typeface="+mn-lt"/>
              </a:rPr>
              <a:t>Other organizations: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ea typeface="+mn-lt"/>
                <a:cs typeface="+mn-lt"/>
              </a:rPr>
              <a:t>World Bank/IAWD - MoU still active, discussions on drought work in the CEE region </a:t>
            </a:r>
            <a:endParaRPr lang="sl-SI" sz="1600" b="0" dirty="0">
              <a:ea typeface="+mn-lt"/>
              <a:cs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ea typeface="+mn-lt"/>
                <a:cs typeface="+mn-lt"/>
              </a:rPr>
              <a:t>E</a:t>
            </a:r>
            <a:r>
              <a:rPr lang="sl-SI" sz="1600" b="0" dirty="0">
                <a:ea typeface="+mn-lt"/>
                <a:cs typeface="+mn-lt"/>
              </a:rPr>
              <a:t>uropean Centre for River Restoration </a:t>
            </a:r>
            <a:r>
              <a:rPr lang="en-GB" sz="1600" b="0" dirty="0">
                <a:ea typeface="+mn-lt"/>
                <a:cs typeface="+mn-lt"/>
              </a:rPr>
              <a:t> – observer</a:t>
            </a:r>
            <a:endParaRPr lang="sl-SI" sz="1600" b="0" dirty="0">
              <a:ea typeface="+mn-lt"/>
              <a:cs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ea typeface="+mn-lt"/>
                <a:cs typeface="+mn-lt"/>
              </a:rPr>
              <a:t>Open Rivers Programme – member of the Programme Advisory Group</a:t>
            </a:r>
            <a:endParaRPr lang="sl-SI" sz="1400" b="0" dirty="0"/>
          </a:p>
          <a:p>
            <a:endParaRPr lang="sl-SI" sz="1400" b="0" dirty="0"/>
          </a:p>
          <a:p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105451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6BB1-10F4-3EC3-AA14-BABF2FE0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latin typeface="Source Sans Pro Black"/>
                <a:ea typeface="Source Sans Pro Black"/>
              </a:rPr>
              <a:t>IWRM </a:t>
            </a:r>
            <a:r>
              <a:rPr lang="sl-SI" sz="4000" b="1" dirty="0" err="1">
                <a:latin typeface="Source Sans Pro Black"/>
                <a:ea typeface="Source Sans Pro Black"/>
              </a:rPr>
              <a:t>Action</a:t>
            </a:r>
            <a:r>
              <a:rPr lang="sl-SI" sz="4000" b="1" dirty="0">
                <a:latin typeface="Source Sans Pro Black"/>
                <a:ea typeface="Source Sans Pro Black"/>
              </a:rPr>
              <a:t> Hub</a:t>
            </a:r>
            <a:endParaRPr lang="en-US" sz="4000" dirty="0">
              <a:latin typeface="Source Sans Pro Black"/>
              <a:ea typeface="Source Sans Pro Black"/>
            </a:endParaRPr>
          </a:p>
          <a:p>
            <a:endParaRPr lang="en-US" dirty="0">
              <a:ea typeface="Source Sans Pro Black"/>
            </a:endParaRP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E0745504-7E72-B17C-7543-C4C34DCC1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32990"/>
              </p:ext>
            </p:extLst>
          </p:nvPr>
        </p:nvGraphicFramePr>
        <p:xfrm>
          <a:off x="553358" y="1460719"/>
          <a:ext cx="4764024" cy="501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11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65A9477-18FE-44FB-29AE-691081D39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407" y="3109082"/>
            <a:ext cx="5040085" cy="2951484"/>
          </a:xfrm>
          <a:prstGeom prst="rect">
            <a:avLst/>
          </a:prstGeom>
        </p:spPr>
      </p:pic>
      <p:graphicFrame>
        <p:nvGraphicFramePr>
          <p:cNvPr id="37" name="Content Placeholder 9">
            <a:extLst>
              <a:ext uri="{FF2B5EF4-FFF2-40B4-BE49-F238E27FC236}">
                <a16:creationId xmlns:a16="http://schemas.microsoft.com/office/drawing/2014/main" id="{9F241F41-69A5-4084-AF98-2AFAC1D44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82306"/>
              </p:ext>
            </p:extLst>
          </p:nvPr>
        </p:nvGraphicFramePr>
        <p:xfrm>
          <a:off x="7451493" y="374980"/>
          <a:ext cx="2749087" cy="24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3" name="Picture 5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4C94C9-0CFC-7285-F1EB-F2E4AC8A4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3299" y="1196299"/>
            <a:ext cx="620487" cy="6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5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EAD9-6E3D-105B-E2FC-D567C334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3" y="592331"/>
            <a:ext cx="7193855" cy="1325563"/>
          </a:xfrm>
        </p:spPr>
        <p:txBody>
          <a:bodyPr>
            <a:normAutofit/>
          </a:bodyPr>
          <a:lstStyle/>
          <a:p>
            <a:r>
              <a:rPr lang="en-US"/>
              <a:t>Community of Practice on NBS in Water Management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EBA9-00E9-0D1A-A42F-8B56C51A4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3" y="1787620"/>
            <a:ext cx="5532835" cy="210810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solidFill>
                  <a:srgbClr val="203864"/>
                </a:solidFill>
                <a:ea typeface="+mn-lt"/>
                <a:cs typeface="+mn-lt"/>
              </a:rPr>
              <a:t>The community of practice for nature-based solution in water management is an opportunity to build on a wider recognition of NBS and will help increase the capacity and knowledge of its members. </a:t>
            </a:r>
            <a:endParaRPr lang="sl-SI" dirty="0">
              <a:solidFill>
                <a:srgbClr val="203864"/>
              </a:solidFill>
              <a:ea typeface="+mn-lt"/>
              <a:cs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>
                <a:solidFill>
                  <a:srgbClr val="203864"/>
                </a:solidFill>
                <a:ea typeface="+mn-lt"/>
                <a:cs typeface="+mn-lt"/>
              </a:rPr>
              <a:t>It is a learning tool that can host different articles, blogs, discussions, interviews, webinars, opportunities, and other interactive activities related to NBS.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0C9CF-1525-47CC-E4B0-C2A1F089F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1277" y="1706488"/>
            <a:ext cx="5181600" cy="37973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Launched 25/10: blogs, news, events, discussions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Most visited community in the IWRM action hub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Currently more than 60 members</a:t>
            </a:r>
            <a:endParaRPr lang="sl-SI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Organization of two webinars:</a:t>
            </a:r>
            <a:endParaRPr lang="sl-SI" dirty="0"/>
          </a:p>
          <a:p>
            <a:pPr lvl="1" indent="-285750"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03864"/>
                </a:solidFill>
                <a:latin typeface="Source Sans 3" panose="020B0503030403020204" pitchFamily="34" charset="0"/>
              </a:rPr>
              <a:t>NBS in CEE region (December 2022 – more than 50 participants)</a:t>
            </a:r>
            <a:endParaRPr lang="sl-SI" sz="1700" dirty="0">
              <a:solidFill>
                <a:srgbClr val="203864"/>
              </a:solidFill>
            </a:endParaRPr>
          </a:p>
          <a:p>
            <a:pPr lvl="1" indent="-285750">
              <a:buFont typeface="Courier New" panose="02070309020205020404" pitchFamily="49" charset="0"/>
              <a:buChar char="o"/>
            </a:pPr>
            <a:r>
              <a:rPr lang="en-GB" sz="1700" dirty="0">
                <a:solidFill>
                  <a:srgbClr val="203864"/>
                </a:solidFill>
                <a:latin typeface="Source Sans 3" panose="020B0503030403020204" pitchFamily="34" charset="0"/>
              </a:rPr>
              <a:t>NBS for youth (March 2023 – in cooperation with Sava River Commission)</a:t>
            </a:r>
            <a:endParaRPr lang="sl-SI" sz="1700" dirty="0">
              <a:solidFill>
                <a:srgbClr val="203864"/>
              </a:solidFill>
            </a:endParaRPr>
          </a:p>
          <a:p>
            <a:r>
              <a:rPr lang="en-GB" dirty="0">
                <a:latin typeface="Source Sans 3"/>
              </a:rPr>
              <a:t>Included in Interreg Danube PAC Call for EUSDR 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GB" dirty="0">
                <a:latin typeface="Source Sans 3"/>
              </a:rPr>
              <a:t>Presentation on the 9th Danube Participation Day</a:t>
            </a:r>
          </a:p>
          <a:p>
            <a:pPr>
              <a:buFont typeface="Courier New" panose="020B0604020202020204" pitchFamily="34" charset="0"/>
            </a:pPr>
            <a:r>
              <a:rPr lang="en-GB" dirty="0">
                <a:latin typeface="Source Sans 3"/>
              </a:rPr>
              <a:t>New activities in 2023</a:t>
            </a:r>
            <a:endParaRPr lang="en-GB" dirty="0"/>
          </a:p>
          <a:p>
            <a:pPr lvl="1"/>
            <a:r>
              <a:rPr lang="en-GB" sz="1700" dirty="0">
                <a:solidFill>
                  <a:srgbClr val="203864"/>
                </a:solidFill>
                <a:latin typeface="Source Sans 3"/>
              </a:rPr>
              <a:t>Cooperation with IWA</a:t>
            </a:r>
          </a:p>
          <a:p>
            <a:pPr lvl="1"/>
            <a:r>
              <a:rPr lang="en-GB" sz="1700" dirty="0">
                <a:solidFill>
                  <a:srgbClr val="203864"/>
                </a:solidFill>
                <a:latin typeface="Source Sans 3"/>
              </a:rPr>
              <a:t>Webinar on NBS in drought/flood management</a:t>
            </a:r>
          </a:p>
          <a:p>
            <a:endParaRPr lang="en-GB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33014F2-7959-460E-F402-110CA2EE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6" y="3680489"/>
            <a:ext cx="4885633" cy="2370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B8E0B-FD91-74A1-62CB-A91A41365578}"/>
              </a:ext>
            </a:extLst>
          </p:cNvPr>
          <p:cNvSpPr txBox="1"/>
          <p:nvPr/>
        </p:nvSpPr>
        <p:spPr>
          <a:xfrm>
            <a:off x="257811" y="6088697"/>
            <a:ext cx="626657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700" i="1" dirty="0">
                <a:solidFill>
                  <a:srgbClr val="203864"/>
                </a:solidFill>
                <a:ea typeface="+mn-lt"/>
                <a:cs typeface="+mn-lt"/>
              </a:rPr>
              <a:t>www.iwrmactionhub.org/group/naturebasedsolutions/about</a:t>
            </a:r>
          </a:p>
        </p:txBody>
      </p:sp>
    </p:spTree>
    <p:extLst>
      <p:ext uri="{BB962C8B-B14F-4D97-AF65-F5344CB8AC3E}">
        <p14:creationId xmlns:p14="http://schemas.microsoft.com/office/powerpoint/2010/main" val="69594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D099-F21B-D74A-96FB-1F37C30F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6049493" cy="1325563"/>
          </a:xfrm>
        </p:spPr>
        <p:txBody>
          <a:bodyPr>
            <a:normAutofit fontScale="90000"/>
          </a:bodyPr>
          <a:lstStyle/>
          <a:p>
            <a:r>
              <a:rPr lang="en-US"/>
              <a:t>Summer School 2023</a:t>
            </a:r>
            <a:br>
              <a:rPr lang="en-US"/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and Resilient Catchments – From Science to Action</a:t>
            </a: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263E-3F21-1E22-C5E5-D0EB7E906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2-8 July 2023 in Prague, Czechia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26F30-D264-F91C-3608-C20380E6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293" y="3129515"/>
            <a:ext cx="7008808" cy="2724121"/>
          </a:xfrm>
        </p:spPr>
        <p:txBody>
          <a:bodyPr>
            <a:normAutofit lnSpcReduction="10000"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Develop scenarios for NSWRM planning according to stakeholder priorities and considering the environmental factors. </a:t>
            </a:r>
            <a:endParaRPr lang="sl-SI" sz="1800"/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Apply a step-by-step science-based analysis of NSWRM.</a:t>
            </a:r>
            <a:endParaRPr lang="sl-SI" sz="1800"/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Get insights into the governance aspect of NSWRM implementation.  </a:t>
            </a:r>
            <a:endParaRPr lang="sl-SI" sz="1800"/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Experience real-life situations by working with a specific location, challenges, and with local stakeholders.</a:t>
            </a:r>
            <a:endParaRPr lang="sl-SI" sz="1800"/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/>
              <a:t>Present the solutions at a multi-stakeholder forum for feedback and evaluation.</a:t>
            </a:r>
            <a:endParaRPr lang="en-GB" sz="1800"/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9EEFCB5-5DFE-5736-F3B9-38DBA442D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077" y="442192"/>
            <a:ext cx="5065378" cy="2451128"/>
          </a:xfrm>
          <a:prstGeom prst="ellipse">
            <a:avLst/>
          </a:prstGeom>
          <a:ln w="12700" cap="rnd">
            <a:solidFill>
              <a:srgbClr val="19397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33EC7D-FC70-68B7-826F-963FF9C4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487883"/>
              </p:ext>
            </p:extLst>
          </p:nvPr>
        </p:nvGraphicFramePr>
        <p:xfrm>
          <a:off x="7633491" y="2994578"/>
          <a:ext cx="3933825" cy="331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64AF07F-F852-7420-ABBF-23C956063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30" y="5853636"/>
            <a:ext cx="1770201" cy="4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1522-38C9-D05B-AD43-DDB23CA2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err="1">
                <a:latin typeface="Source Sans Pro Black"/>
                <a:ea typeface="Source Sans Pro Black"/>
              </a:rPr>
              <a:t>Projects</a:t>
            </a:r>
            <a:r>
              <a:rPr lang="sl-SI">
                <a:latin typeface="Source Sans Pro Black"/>
                <a:ea typeface="Source Sans Pro Black"/>
              </a:rPr>
              <a:t> relevant </a:t>
            </a:r>
            <a:r>
              <a:rPr lang="sl-SI" err="1">
                <a:latin typeface="Source Sans Pro Black"/>
                <a:ea typeface="Source Sans Pro Black"/>
              </a:rPr>
              <a:t>for</a:t>
            </a:r>
            <a:r>
              <a:rPr lang="sl-SI">
                <a:latin typeface="Source Sans Pro Black"/>
                <a:ea typeface="Source Sans Pro Black"/>
              </a:rPr>
              <a:t> EUSDR PA4</a:t>
            </a:r>
            <a:endParaRPr lang="en-GB">
              <a:latin typeface="Source Sans Pro Black"/>
              <a:ea typeface="Source Sans Pro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782FC-9EB2-B1EF-0117-3AAA2DA37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060" y="2118787"/>
            <a:ext cx="5915764" cy="340312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l-SI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OPTAIN: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OPTimal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strategies to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reTAIN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re-use water and nutrients</a:t>
            </a:r>
            <a:endParaRPr lang="en-GB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l-SI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HuT: 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Human-Tech Nexus</a:t>
            </a:r>
            <a:b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Building a Safe Haven to cope with Climate Extremes</a:t>
            </a:r>
            <a:endParaRPr lang="sl-SI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Source Sans Pro"/>
                <a:ea typeface="Source Sans Pro"/>
              </a:rPr>
              <a:t>Danube4All: Restoration of the Danube river basin waters for</a:t>
            </a:r>
            <a:b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latin typeface="Source Sans Pro"/>
                <a:ea typeface="Source Sans Pro"/>
              </a:rPr>
              <a:t>ecosystem and people from mountains to coast</a:t>
            </a:r>
            <a:endParaRPr lang="en-GB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SlovakAid</a:t>
            </a:r>
            <a:r>
              <a:rPr lang="sl-SI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Integrated Drought Management System and </a:t>
            </a:r>
            <a:b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Measures to Mitigate the Impact of the Climate Change in Kosovo</a:t>
            </a:r>
            <a:endParaRPr lang="sl-SI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l-SI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Visegrad: </a:t>
            </a:r>
            <a:r>
              <a:rPr lang="en-GB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Knowledge transfer on drought issues due to climate change for Armenia </a:t>
            </a:r>
            <a:endParaRPr lang="sl-SI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Picture Placeholder 10" descr="Underwater with sunbeams in the background">
            <a:extLst>
              <a:ext uri="{FF2B5EF4-FFF2-40B4-BE49-F238E27FC236}">
                <a16:creationId xmlns:a16="http://schemas.microsoft.com/office/drawing/2014/main" id="{79568C60-DD23-97BA-52E3-918A4E20A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20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68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D099-F21B-D74A-96FB-1F37C30F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3" y="592331"/>
            <a:ext cx="5879811" cy="1325563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sl-SI" dirty="0"/>
              <a:t>pt</a:t>
            </a:r>
            <a:r>
              <a:rPr lang="en-US" dirty="0" err="1"/>
              <a:t>imal</a:t>
            </a:r>
            <a:r>
              <a:rPr lang="en-US" dirty="0"/>
              <a:t> strategies to re</a:t>
            </a:r>
            <a:r>
              <a:rPr lang="sl-SI" dirty="0"/>
              <a:t>tain</a:t>
            </a:r>
            <a:r>
              <a:rPr lang="en-US" dirty="0"/>
              <a:t> and re-use water and nutrients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263E-3F21-1E22-C5E5-D0EB7E906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579" y="1691737"/>
            <a:ext cx="6304017" cy="13761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Horizon 2020 Research &amp; Innovation project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21 Partners in 15 countries, 14 case studies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200" dirty="0"/>
              <a:t>Duration</a:t>
            </a:r>
            <a:r>
              <a:rPr lang="en-US" sz="1200" dirty="0"/>
              <a:t>: September 2020</a:t>
            </a:r>
            <a:r>
              <a:rPr lang="sl-SI" sz="1200" dirty="0"/>
              <a:t> – September 2025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dirty="0"/>
              <a:t>Project coordination: Helmholtz Centre for Environmental Research – UFZ</a:t>
            </a:r>
            <a:endParaRPr lang="sl-SI" sz="1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200" dirty="0"/>
              <a:t>GWP CEE: Co leads WP on Multi-Actor Reference Groups adn Dissemination &amp; Communication</a:t>
            </a:r>
            <a:endParaRPr lang="en-US" sz="1200" dirty="0"/>
          </a:p>
          <a:p>
            <a:endParaRPr lang="en-GB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26F30-D264-F91C-3608-C20380E6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70" y="3067906"/>
            <a:ext cx="7768885" cy="431232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Catalogue of measures: </a:t>
            </a:r>
            <a:r>
              <a:rPr lang="en-GB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past, present and novel NSWRMs in agriculture and water management and tailored indicators for their assessment</a:t>
            </a:r>
            <a:endParaRPr lang="sl-SI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and economic models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capable to evaluate the performance of NSWRM on the farm and catchment level</a:t>
            </a:r>
            <a:endParaRPr lang="sl-SI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schemes for NSWRM</a:t>
            </a: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effective implementation, multi-objective allocation and combination of NSWRM</a:t>
            </a:r>
            <a:endParaRPr lang="sl-SI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 for actors and policy makers </a:t>
            </a:r>
            <a:r>
              <a:rPr lang="en-GB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incentives to encourage a more efficient NWRM implementation</a:t>
            </a:r>
            <a:endParaRPr lang="sl-SI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Interactive Learning environment</a:t>
            </a: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co-created together with stakeholders  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8458A1-3403-F1CC-A6B3-CA6391CFB6C6}"/>
              </a:ext>
            </a:extLst>
          </p:cNvPr>
          <p:cNvGrpSpPr/>
          <p:nvPr/>
        </p:nvGrpSpPr>
        <p:grpSpPr>
          <a:xfrm>
            <a:off x="7933284" y="913607"/>
            <a:ext cx="3727661" cy="1996674"/>
            <a:chOff x="7604382" y="1819886"/>
            <a:chExt cx="4463264" cy="2496043"/>
          </a:xfrm>
        </p:grpSpPr>
        <p:pic>
          <p:nvPicPr>
            <p:cNvPr id="8" name="Picture 7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8A4D45EB-BD43-F411-84ED-1F5C0EC2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4382" y="1819886"/>
              <a:ext cx="4463264" cy="2496043"/>
            </a:xfrm>
            <a:prstGeom prst="rect">
              <a:avLst/>
            </a:prstGeom>
          </p:spPr>
        </p:pic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0F34CC95-F1B8-1DA1-160C-2127F887D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8299" y="2460192"/>
              <a:ext cx="1215429" cy="1215429"/>
            </a:xfrm>
            <a:prstGeom prst="rect">
              <a:avLst/>
            </a:prstGeom>
          </p:spPr>
        </p:pic>
      </p:grpSp>
      <p:pic>
        <p:nvPicPr>
          <p:cNvPr id="11" name="Picture 10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6DDE12E-9B77-47E4-6323-65BDE51B7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15" y="356548"/>
            <a:ext cx="1770201" cy="477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BBD72-F9C3-6A46-B40B-70929F96C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147" y="2951478"/>
            <a:ext cx="4435384" cy="38325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689059-ACE5-DB18-182E-0B7A73E71773}"/>
              </a:ext>
            </a:extLst>
          </p:cNvPr>
          <p:cNvSpPr txBox="1"/>
          <p:nvPr/>
        </p:nvSpPr>
        <p:spPr>
          <a:xfrm>
            <a:off x="7933284" y="651997"/>
            <a:ext cx="2222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New promo video</a:t>
            </a:r>
            <a:endParaRPr lang="sl-SI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1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D099-F21B-D74A-96FB-1F37C30F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7840586" cy="1325563"/>
          </a:xfrm>
        </p:spPr>
        <p:txBody>
          <a:bodyPr>
            <a:normAutofit fontScale="90000"/>
          </a:bodyPr>
          <a:lstStyle/>
          <a:p>
            <a:r>
              <a:rPr lang="en-US"/>
              <a:t>The Human-Tech Nexus</a:t>
            </a:r>
            <a:br>
              <a:rPr lang="en-US"/>
            </a:br>
            <a:r>
              <a:rPr lang="en-US"/>
              <a:t>Building a Safe Haven to cope with Climate Extremes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263E-3F21-1E22-C5E5-D0EB7E906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3" y="2052831"/>
            <a:ext cx="7190137" cy="1727317"/>
          </a:xfrm>
        </p:spPr>
        <p:txBody>
          <a:bodyPr>
            <a:normAutofit/>
          </a:bodyPr>
          <a:lstStyle/>
          <a:p>
            <a:r>
              <a:rPr lang="sl-SI" sz="1600" dirty="0">
                <a:ea typeface="+mn-lt"/>
                <a:cs typeface="+mn-lt"/>
              </a:rPr>
              <a:t>HE-101073957</a:t>
            </a:r>
          </a:p>
          <a:p>
            <a:r>
              <a:rPr lang="sl-SI" sz="1600" dirty="0">
                <a:ea typeface="+mn-lt"/>
                <a:cs typeface="+mn-lt"/>
              </a:rPr>
              <a:t>25 partners, Coordinator: Unversity of Salerno (IT)</a:t>
            </a:r>
          </a:p>
          <a:p>
            <a:r>
              <a:rPr lang="sl-SI" sz="1600" dirty="0">
                <a:ea typeface="+mn-lt"/>
                <a:cs typeface="+mn-lt"/>
              </a:rPr>
              <a:t>Duration: Oct 2022- Sep 2026, </a:t>
            </a:r>
          </a:p>
          <a:p>
            <a:r>
              <a:rPr lang="sl-SI" sz="1600" dirty="0">
                <a:ea typeface="+mn-lt"/>
                <a:cs typeface="+mn-lt"/>
              </a:rPr>
              <a:t>GWPCEE leads WP Transferability and scalability (14 partners, 6 deliverables)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26F30-D264-F91C-3608-C20380E6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205" y="4052733"/>
            <a:ext cx="10523478" cy="22129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14999"/>
              </a:lnSpc>
            </a:pPr>
            <a:r>
              <a:rPr lang="sl-SI" sz="1600" dirty="0">
                <a:ea typeface="+mn-lt"/>
                <a:cs typeface="+mn-lt"/>
              </a:rPr>
              <a:t>Disaster risk reduction innovation for multiple-hazards </a:t>
            </a:r>
            <a:r>
              <a:rPr lang="sl-SI" sz="1600" b="0" dirty="0">
                <a:ea typeface="+mn-lt"/>
                <a:cs typeface="+mn-lt"/>
              </a:rPr>
              <a:t>influencing water quality and quantity (droughts, floods, landslides) across technical, human and governance nexus</a:t>
            </a:r>
          </a:p>
          <a:p>
            <a:pPr marL="342900" indent="-342900" algn="just">
              <a:lnSpc>
                <a:spcPct val="114999"/>
              </a:lnSpc>
            </a:pPr>
            <a:r>
              <a:rPr lang="sl-SI" sz="1600" dirty="0">
                <a:latin typeface="Source Sans 3"/>
                <a:ea typeface="+mn-lt"/>
                <a:cs typeface="+mn-lt"/>
              </a:rPr>
              <a:t>Innovative solutions are being developed and transferred </a:t>
            </a:r>
            <a:r>
              <a:rPr lang="sl-SI" sz="1600" b="0" dirty="0">
                <a:latin typeface="Source Sans 3"/>
                <a:ea typeface="+mn-lt"/>
                <a:cs typeface="+mn-lt"/>
              </a:rPr>
              <a:t>between different pilot areas across Europe (incl. Danube region)</a:t>
            </a:r>
          </a:p>
          <a:p>
            <a:pPr marL="342900" indent="-342900" algn="just">
              <a:lnSpc>
                <a:spcPct val="114999"/>
              </a:lnSpc>
            </a:pPr>
            <a:r>
              <a:rPr lang="sl-SI" sz="1600" b="0" dirty="0">
                <a:latin typeface="Source Sans 3"/>
                <a:ea typeface="+mn-lt"/>
                <a:cs typeface="+mn-lt"/>
              </a:rPr>
              <a:t>Strong</a:t>
            </a:r>
            <a:r>
              <a:rPr lang="sl-SI" sz="1600" dirty="0">
                <a:latin typeface="Source Sans 3"/>
                <a:ea typeface="+mn-lt"/>
                <a:cs typeface="+mn-lt"/>
              </a:rPr>
              <a:t> local and international nexus forums for transfer and scaling innovation </a:t>
            </a:r>
            <a:r>
              <a:rPr lang="sl-SI" sz="1600" b="0" dirty="0">
                <a:latin typeface="Source Sans 3"/>
                <a:ea typeface="+mn-lt"/>
                <a:cs typeface="+mn-lt"/>
              </a:rPr>
              <a:t>being developed using innovative approaches from social science and art (e.g., ECCA conference June 2023) 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76CA49-5AFF-83FE-54FD-98B1A6F5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651" y="437507"/>
            <a:ext cx="2594684" cy="7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E2D77-9F9B-AE2D-3658-4AD87A098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893" y="1724801"/>
            <a:ext cx="4279442" cy="19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1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D099-F21B-D74A-96FB-1F37C30F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472182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ource Sans Pro Black"/>
                <a:ea typeface="Source Sans Pro Black"/>
              </a:rPr>
              <a:t>Danube4All: Restoration of the Danube river basin waters for ecosystem and people from mountains to coast</a:t>
            </a:r>
            <a:endParaRPr lang="en-GB" dirty="0">
              <a:latin typeface="Source Sans Pro Black"/>
              <a:ea typeface="Source Sans Pro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263E-3F21-1E22-C5E5-D0EB7E906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928" y="1917895"/>
            <a:ext cx="6265717" cy="15111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l-SI" sz="1600" dirty="0">
                <a:ea typeface="+mn-lt"/>
                <a:cs typeface="+mn-lt"/>
              </a:rPr>
              <a:t>Horizon Europe IA. Call: HORIZON-MISS-2021-OCEAN-02</a:t>
            </a:r>
          </a:p>
          <a:p>
            <a:pPr marL="342900" indent="-342900" algn="just">
              <a:lnSpc>
                <a:spcPct val="100000"/>
              </a:lnSpc>
            </a:pPr>
            <a:r>
              <a:rPr lang="sl-SI" sz="1600" dirty="0">
                <a:ea typeface="+mn-lt"/>
                <a:cs typeface="+mn-lt"/>
              </a:rPr>
              <a:t>5 years – start January 2023</a:t>
            </a:r>
            <a:endParaRPr lang="en-US" sz="1600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sl-SI" sz="1600" dirty="0">
                <a:ea typeface="+mn-lt"/>
                <a:cs typeface="+mn-lt"/>
              </a:rPr>
              <a:t>25 partners, LP BOKU</a:t>
            </a:r>
          </a:p>
          <a:p>
            <a:pPr marL="342900" indent="-342900" algn="just">
              <a:lnSpc>
                <a:spcPct val="100000"/>
              </a:lnSpc>
            </a:pPr>
            <a:r>
              <a:rPr lang="sl-SI" sz="1600" dirty="0">
                <a:ea typeface="+mn-lt"/>
                <a:cs typeface="+mn-lt"/>
                <a:hlinkClick r:id="rId2"/>
              </a:rPr>
              <a:t>www.danube4allproject.org</a:t>
            </a:r>
            <a:r>
              <a:rPr lang="sl-SI" sz="1600" dirty="0">
                <a:ea typeface="+mn-lt"/>
                <a:cs typeface="+mn-lt"/>
              </a:rPr>
              <a:t> 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GB" sz="1600" dirty="0">
                <a:ea typeface="+mn-lt"/>
                <a:cs typeface="+mn-lt"/>
              </a:rPr>
              <a:t>GWP CEE role: communication and stakeholders´ engagement</a:t>
            </a:r>
          </a:p>
          <a:p>
            <a:pPr marL="342900" indent="-342900" algn="just">
              <a:lnSpc>
                <a:spcPct val="100000"/>
              </a:lnSpc>
            </a:pPr>
            <a:endParaRPr lang="sl-SI" sz="1600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26F30-D264-F91C-3608-C20380E6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3" y="3054498"/>
            <a:ext cx="10701408" cy="3211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14999"/>
              </a:lnSpc>
              <a:buNone/>
            </a:pPr>
            <a:endParaRPr lang="sl-SI" sz="1600" b="0" dirty="0">
              <a:ea typeface="+mn-lt"/>
              <a:cs typeface="+mn-lt"/>
            </a:endParaRPr>
          </a:p>
          <a:p>
            <a:pPr marL="0" indent="0" algn="just">
              <a:lnSpc>
                <a:spcPct val="114999"/>
              </a:lnSpc>
              <a:buNone/>
            </a:pPr>
            <a:r>
              <a:rPr lang="en-GB" sz="1600" dirty="0">
                <a:ea typeface="+mn-lt"/>
                <a:cs typeface="+mn-lt"/>
              </a:rPr>
              <a:t>Development</a:t>
            </a:r>
            <a:r>
              <a:rPr lang="en-GB" sz="1600" dirty="0">
                <a:solidFill>
                  <a:srgbClr val="203864"/>
                </a:solidFill>
                <a:ea typeface="+mn-lt"/>
                <a:cs typeface="+mn-lt"/>
              </a:rPr>
              <a:t> of Restoration Action Plan for the Danube river basin</a:t>
            </a:r>
          </a:p>
          <a:p>
            <a:pPr marL="0" indent="0" algn="just">
              <a:lnSpc>
                <a:spcPct val="114999"/>
              </a:lnSpc>
              <a:buNone/>
            </a:pPr>
            <a:endParaRPr lang="sl-SI" sz="1600" dirty="0">
              <a:ea typeface="+mn-lt"/>
              <a:cs typeface="+mn-lt"/>
            </a:endParaRPr>
          </a:p>
          <a:p>
            <a:pPr marL="0" indent="0" algn="just">
              <a:lnSpc>
                <a:spcPct val="114999"/>
              </a:lnSpc>
              <a:buNone/>
            </a:pPr>
            <a:r>
              <a:rPr lang="en-GB" sz="1600" dirty="0">
                <a:ea typeface="+mn-lt"/>
                <a:cs typeface="+mn-lt"/>
              </a:rPr>
              <a:t>GWP CEE activities in 2023:</a:t>
            </a:r>
          </a:p>
          <a:p>
            <a:pPr marL="342900" indent="-342900" algn="just">
              <a:lnSpc>
                <a:spcPct val="114999"/>
              </a:lnSpc>
            </a:pPr>
            <a:r>
              <a:rPr lang="en-GB" sz="1600" b="0" dirty="0">
                <a:ea typeface="+mn-lt"/>
                <a:cs typeface="+mn-lt"/>
              </a:rPr>
              <a:t>Mapping citizen science initiatives in Danube Region</a:t>
            </a:r>
          </a:p>
          <a:p>
            <a:pPr marL="342900" indent="-342900" algn="just">
              <a:lnSpc>
                <a:spcPct val="114999"/>
              </a:lnSpc>
            </a:pPr>
            <a:r>
              <a:rPr lang="en-GB" sz="1600" b="0" dirty="0">
                <a:ea typeface="+mn-lt"/>
                <a:cs typeface="+mn-lt"/>
              </a:rPr>
              <a:t>First step in setting </a:t>
            </a:r>
            <a:r>
              <a:rPr lang="en-GB" sz="1600" dirty="0">
                <a:ea typeface="+mn-lt"/>
                <a:cs typeface="+mn-lt"/>
              </a:rPr>
              <a:t>Regional Danube Water Museum Network</a:t>
            </a:r>
            <a:r>
              <a:rPr lang="en-GB" sz="1600" b="0" dirty="0">
                <a:ea typeface="+mn-lt"/>
                <a:cs typeface="+mn-lt"/>
              </a:rPr>
              <a:t>, as part of the Global Water Museum Network --&gt; webinar on the 5th of June 10-12 CET (detailed information on the website) </a:t>
            </a:r>
          </a:p>
          <a:p>
            <a:pPr marL="342900" indent="-342900" algn="just">
              <a:lnSpc>
                <a:spcPct val="114999"/>
              </a:lnSpc>
            </a:pPr>
            <a:r>
              <a:rPr lang="en-GB" sz="1600" b="0" dirty="0">
                <a:ea typeface="+mn-lt"/>
                <a:cs typeface="+mn-lt"/>
              </a:rPr>
              <a:t>Webinars for experts on different river restauration aspects in Danube Basin</a:t>
            </a:r>
          </a:p>
        </p:txBody>
      </p:sp>
      <p:pic>
        <p:nvPicPr>
          <p:cNvPr id="6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A9C28F-9666-43D1-9FC3-AA228E7A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5" y="592331"/>
            <a:ext cx="1866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P Slide Deck Template FINAL" id="{1A9D0E68-C8D1-47D8-9637-9692D999AE7C}" vid="{6C377E28-A873-4DE7-8AB8-771C6CF89F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0338E4989D943947AEB4F27B63858" ma:contentTypeVersion="17" ma:contentTypeDescription="Create a new document." ma:contentTypeScope="" ma:versionID="1efd49fa0c622eb2ea554d3f23967b37">
  <xsd:schema xmlns:xsd="http://www.w3.org/2001/XMLSchema" xmlns:xs="http://www.w3.org/2001/XMLSchema" xmlns:p="http://schemas.microsoft.com/office/2006/metadata/properties" xmlns:ns2="a2b7bae5-6a1c-4ff8-8a84-0bf8016c0234" xmlns:ns3="5d51bdb0-6bd6-4fc3-9bb3-12d8f2f1c378" targetNamespace="http://schemas.microsoft.com/office/2006/metadata/properties" ma:root="true" ma:fieldsID="b54997b8fb5a51555ff7dadc4e20ca64" ns2:_="" ns3:_="">
    <xsd:import namespace="a2b7bae5-6a1c-4ff8-8a84-0bf8016c0234"/>
    <xsd:import namespace="5d51bdb0-6bd6-4fc3-9bb3-12d8f2f1c3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7bae5-6a1c-4ff8-8a84-0bf8016c02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4ce78a3-a403-4738-ac6e-05324ddc8720}" ma:internalName="TaxCatchAll" ma:showField="CatchAllData" ma:web="a2b7bae5-6a1c-4ff8-8a84-0bf8016c02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1bdb0-6bd6-4fc3-9bb3-12d8f2f1c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41e93f-bdbf-457f-9a0e-7bb92134c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b7bae5-6a1c-4ff8-8a84-0bf8016c0234" xsi:nil="true"/>
    <lcf76f155ced4ddcb4097134ff3c332f xmlns="5d51bdb0-6bd6-4fc3-9bb3-12d8f2f1c378">
      <Terms xmlns="http://schemas.microsoft.com/office/infopath/2007/PartnerControls"/>
    </lcf76f155ced4ddcb4097134ff3c332f>
    <SharedWithUsers xmlns="a2b7bae5-6a1c-4ff8-8a84-0bf8016c0234">
      <UserInfo>
        <DisplayName/>
        <AccountId xsi:nil="true"/>
        <AccountType/>
      </UserInfo>
    </SharedWithUsers>
    <MediaLengthInSeconds xmlns="5d51bdb0-6bd6-4fc3-9bb3-12d8f2f1c378" xsi:nil="true"/>
  </documentManagement>
</p:properties>
</file>

<file path=customXml/itemProps1.xml><?xml version="1.0" encoding="utf-8"?>
<ds:datastoreItem xmlns:ds="http://schemas.openxmlformats.org/officeDocument/2006/customXml" ds:itemID="{7BCA368A-2E85-4102-BE1B-759E92AA08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27E38-83AB-4774-B505-09618C9E1C97}">
  <ds:schemaRefs>
    <ds:schemaRef ds:uri="5d51bdb0-6bd6-4fc3-9bb3-12d8f2f1c378"/>
    <ds:schemaRef ds:uri="a2b7bae5-6a1c-4ff8-8a84-0bf8016c02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37574B-35B5-44E0-AF33-54D12BF79475}">
  <ds:schemaRefs>
    <ds:schemaRef ds:uri="5d51bdb0-6bd6-4fc3-9bb3-12d8f2f1c378"/>
    <ds:schemaRef ds:uri="a2b7bae5-6a1c-4ff8-8a84-0bf8016c023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GWP Slide Deck Template FINAL</Template>
  <TotalTime>22</TotalTime>
  <Words>1419</Words>
  <Application>Microsoft Office PowerPoint</Application>
  <PresentationFormat>Widescreen</PresentationFormat>
  <Paragraphs>152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Courier New</vt:lpstr>
      <vt:lpstr>Montserrat</vt:lpstr>
      <vt:lpstr>Source Sans 3</vt:lpstr>
      <vt:lpstr>Source Sans 3 Light</vt:lpstr>
      <vt:lpstr>Source Sans Pro</vt:lpstr>
      <vt:lpstr>Source Sans Pro Black</vt:lpstr>
      <vt:lpstr>Source Sans Pro ExtraLight</vt:lpstr>
      <vt:lpstr>Source Sans Pro Light</vt:lpstr>
      <vt:lpstr>Office Theme</vt:lpstr>
      <vt:lpstr>GWP Central and Eastern Europe Activities </vt:lpstr>
      <vt:lpstr>Regional cooperation</vt:lpstr>
      <vt:lpstr>IWRM Action Hub </vt:lpstr>
      <vt:lpstr>Community of Practice on NBS in Water Management</vt:lpstr>
      <vt:lpstr>Summer School 2023 Healthy and Resilient Catchments – From Science to Action</vt:lpstr>
      <vt:lpstr>Projects relevant for EUSDR PA4</vt:lpstr>
      <vt:lpstr>Optimal strategies to retain and re-use water and nutrients</vt:lpstr>
      <vt:lpstr>The Human-Tech Nexus Building a Safe Haven to cope with Climate Extremes</vt:lpstr>
      <vt:lpstr>Danube4All: Restoration of the Danube river basin waters for ecosystem and people from mountains to coast</vt:lpstr>
      <vt:lpstr>PowerPoint Presentation</vt:lpstr>
      <vt:lpstr>Drought projects in Armenia and Kosovo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GWP PPT Instructions</dc:title>
  <dc:creator>Monika Ericson</dc:creator>
  <cp:lastModifiedBy>Sabina Bokal</cp:lastModifiedBy>
  <cp:revision>62</cp:revision>
  <dcterms:created xsi:type="dcterms:W3CDTF">2023-04-20T06:59:44Z</dcterms:created>
  <dcterms:modified xsi:type="dcterms:W3CDTF">2023-05-23T06:57:18Z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0x010100C5F0338E4989D943947AEB4F27B63858</vt:lpwstr>
  </property>
  <property fmtid="{D5CDD505-2E9C-101B-9397-08002B2CF9AE}" pid="3" name="MediaServiceImageTags">
    <vt:lpwstr/>
  </property>
  <property fmtid="{D5CDD505-2E9C-101B-9397-08002B2CF9AE}" pid="4" name="Order">
    <vt:r8>52700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ColorHex">
    <vt:lpwstr/>
  </property>
  <property fmtid="{D5CDD505-2E9C-101B-9397-08002B2CF9AE}" pid="8" name="_Emoji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ColorTag">
    <vt:lpwstr/>
  </property>
  <property fmtid="{D5CDD505-2E9C-101B-9397-08002B2CF9AE}" pid="12" name="TriggerFlowInfo">
    <vt:lpwstr/>
  </property>
</Properties>
</file>