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8"/>
  </p:notesMasterIdLst>
  <p:sldIdLst>
    <p:sldId id="329" r:id="rId3"/>
    <p:sldId id="567" r:id="rId4"/>
    <p:sldId id="553" r:id="rId5"/>
    <p:sldId id="361" r:id="rId6"/>
    <p:sldId id="559" r:id="rId7"/>
    <p:sldId id="560" r:id="rId8"/>
    <p:sldId id="556" r:id="rId9"/>
    <p:sldId id="561" r:id="rId10"/>
    <p:sldId id="562" r:id="rId11"/>
    <p:sldId id="557" r:id="rId12"/>
    <p:sldId id="564" r:id="rId13"/>
    <p:sldId id="565" r:id="rId14"/>
    <p:sldId id="558" r:id="rId15"/>
    <p:sldId id="359" r:id="rId16"/>
    <p:sldId id="328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F926F-5C28-4A4E-A835-7245A8478C3A}" v="37" dt="2023-05-22T14:29:55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uzsanna Kocsis-Kupper" userId="4f1487c34f6731b4" providerId="LiveId" clId="{5FEF926F-5C28-4A4E-A835-7245A8478C3A}"/>
    <pc:docChg chg="undo custSel addSld delSld modSld sldOrd modMainMaster">
      <pc:chgData name="Zsuzsanna Kocsis-Kupper" userId="4f1487c34f6731b4" providerId="LiveId" clId="{5FEF926F-5C28-4A4E-A835-7245A8478C3A}" dt="2023-05-22T14:36:05.515" v="649" actId="20577"/>
      <pc:docMkLst>
        <pc:docMk/>
      </pc:docMkLst>
      <pc:sldChg chg="addSp delSp modSp mod">
        <pc:chgData name="Zsuzsanna Kocsis-Kupper" userId="4f1487c34f6731b4" providerId="LiveId" clId="{5FEF926F-5C28-4A4E-A835-7245A8478C3A}" dt="2023-05-22T14:34:58.751" v="648" actId="790"/>
        <pc:sldMkLst>
          <pc:docMk/>
          <pc:sldMk cId="3686790587" sldId="328"/>
        </pc:sldMkLst>
        <pc:spChg chg="mod">
          <ac:chgData name="Zsuzsanna Kocsis-Kupper" userId="4f1487c34f6731b4" providerId="LiveId" clId="{5FEF926F-5C28-4A4E-A835-7245A8478C3A}" dt="2023-05-22T14:34:58.751" v="648" actId="790"/>
          <ac:spMkLst>
            <pc:docMk/>
            <pc:sldMk cId="3686790587" sldId="328"/>
            <ac:spMk id="2" creationId="{5A7A5E9E-0B40-4DFC-8199-DB3963F0728D}"/>
          </ac:spMkLst>
        </pc:spChg>
        <pc:picChg chg="add mod">
          <ac:chgData name="Zsuzsanna Kocsis-Kupper" userId="4f1487c34f6731b4" providerId="LiveId" clId="{5FEF926F-5C28-4A4E-A835-7245A8478C3A}" dt="2023-05-22T14:24:20.075" v="601" actId="1076"/>
          <ac:picMkLst>
            <pc:docMk/>
            <pc:sldMk cId="3686790587" sldId="328"/>
            <ac:picMk id="3" creationId="{BBE68142-2B61-ED27-F3E2-F5E4EF44FDB5}"/>
          </ac:picMkLst>
        </pc:picChg>
        <pc:picChg chg="add del">
          <ac:chgData name="Zsuzsanna Kocsis-Kupper" userId="4f1487c34f6731b4" providerId="LiveId" clId="{5FEF926F-5C28-4A4E-A835-7245A8478C3A}" dt="2023-05-22T14:33:14.086" v="627" actId="22"/>
          <ac:picMkLst>
            <pc:docMk/>
            <pc:sldMk cId="3686790587" sldId="328"/>
            <ac:picMk id="5" creationId="{67369425-C31E-06F1-634D-54F3A7D42A70}"/>
          </ac:picMkLst>
        </pc:picChg>
      </pc:sldChg>
      <pc:sldChg chg="addSp delSp modSp mod">
        <pc:chgData name="Zsuzsanna Kocsis-Kupper" userId="4f1487c34f6731b4" providerId="LiveId" clId="{5FEF926F-5C28-4A4E-A835-7245A8478C3A}" dt="2023-05-22T14:33:31.741" v="642" actId="20577"/>
        <pc:sldMkLst>
          <pc:docMk/>
          <pc:sldMk cId="881724009" sldId="329"/>
        </pc:sldMkLst>
        <pc:spChg chg="mod">
          <ac:chgData name="Zsuzsanna Kocsis-Kupper" userId="4f1487c34f6731b4" providerId="LiveId" clId="{5FEF926F-5C28-4A4E-A835-7245A8478C3A}" dt="2023-05-22T14:33:31.741" v="642" actId="20577"/>
          <ac:spMkLst>
            <pc:docMk/>
            <pc:sldMk cId="881724009" sldId="329"/>
            <ac:spMk id="3" creationId="{95245D3C-DB37-4942-B2EF-0E80FADD0CFF}"/>
          </ac:spMkLst>
        </pc:spChg>
        <pc:picChg chg="add del mod">
          <ac:chgData name="Zsuzsanna Kocsis-Kupper" userId="4f1487c34f6731b4" providerId="LiveId" clId="{5FEF926F-5C28-4A4E-A835-7245A8478C3A}" dt="2023-05-22T14:32:45.285" v="620" actId="478"/>
          <ac:picMkLst>
            <pc:docMk/>
            <pc:sldMk cId="881724009" sldId="329"/>
            <ac:picMk id="2" creationId="{2AD1FDA4-A201-1536-F408-BBEF1E76A87D}"/>
          </ac:picMkLst>
        </pc:picChg>
        <pc:picChg chg="add del mod">
          <ac:chgData name="Zsuzsanna Kocsis-Kupper" userId="4f1487c34f6731b4" providerId="LiveId" clId="{5FEF926F-5C28-4A4E-A835-7245A8478C3A}" dt="2023-05-22T14:31:27.050" v="610" actId="478"/>
          <ac:picMkLst>
            <pc:docMk/>
            <pc:sldMk cId="881724009" sldId="329"/>
            <ac:picMk id="4" creationId="{B0C58B09-5A55-DE13-4FF2-05D38B23557E}"/>
          </ac:picMkLst>
        </pc:picChg>
        <pc:picChg chg="add del mod modCrop">
          <ac:chgData name="Zsuzsanna Kocsis-Kupper" userId="4f1487c34f6731b4" providerId="LiveId" clId="{5FEF926F-5C28-4A4E-A835-7245A8478C3A}" dt="2023-05-22T14:32:43.736" v="619" actId="478"/>
          <ac:picMkLst>
            <pc:docMk/>
            <pc:sldMk cId="881724009" sldId="329"/>
            <ac:picMk id="7" creationId="{A09FED77-F080-0E46-BB7C-423E87C410FC}"/>
          </ac:picMkLst>
        </pc:picChg>
        <pc:picChg chg="add mod modCrop">
          <ac:chgData name="Zsuzsanna Kocsis-Kupper" userId="4f1487c34f6731b4" providerId="LiveId" clId="{5FEF926F-5C28-4A4E-A835-7245A8478C3A}" dt="2023-05-22T14:32:58.856" v="625" actId="14100"/>
          <ac:picMkLst>
            <pc:docMk/>
            <pc:sldMk cId="881724009" sldId="329"/>
            <ac:picMk id="10" creationId="{B40D2FED-7DF1-551A-D295-AF5A99F0677E}"/>
          </ac:picMkLst>
        </pc:picChg>
      </pc:sldChg>
      <pc:sldChg chg="addSp delSp modSp add mod">
        <pc:chgData name="Zsuzsanna Kocsis-Kupper" userId="4f1487c34f6731b4" providerId="LiveId" clId="{5FEF926F-5C28-4A4E-A835-7245A8478C3A}" dt="2023-05-22T14:17:31" v="584" actId="13926"/>
        <pc:sldMkLst>
          <pc:docMk/>
          <pc:sldMk cId="3722177391" sldId="359"/>
        </pc:sldMkLst>
        <pc:spChg chg="add mod">
          <ac:chgData name="Zsuzsanna Kocsis-Kupper" userId="4f1487c34f6731b4" providerId="LiveId" clId="{5FEF926F-5C28-4A4E-A835-7245A8478C3A}" dt="2023-05-22T14:17:31" v="584" actId="13926"/>
          <ac:spMkLst>
            <pc:docMk/>
            <pc:sldMk cId="3722177391" sldId="359"/>
            <ac:spMk id="4" creationId="{C21FE953-660D-2CCA-0B19-1E5ACA033DF9}"/>
          </ac:spMkLst>
        </pc:spChg>
        <pc:spChg chg="mod">
          <ac:chgData name="Zsuzsanna Kocsis-Kupper" userId="4f1487c34f6731b4" providerId="LiveId" clId="{5FEF926F-5C28-4A4E-A835-7245A8478C3A}" dt="2023-05-22T14:00:12.704" v="482" actId="20577"/>
          <ac:spMkLst>
            <pc:docMk/>
            <pc:sldMk cId="3722177391" sldId="359"/>
            <ac:spMk id="7" creationId="{18D524AB-4E73-460A-89A6-43D2C9A45039}"/>
          </ac:spMkLst>
        </pc:spChg>
        <pc:picChg chg="del">
          <ac:chgData name="Zsuzsanna Kocsis-Kupper" userId="4f1487c34f6731b4" providerId="LiveId" clId="{5FEF926F-5C28-4A4E-A835-7245A8478C3A}" dt="2023-05-22T13:58:57.158" v="471" actId="478"/>
          <ac:picMkLst>
            <pc:docMk/>
            <pc:sldMk cId="3722177391" sldId="359"/>
            <ac:picMk id="3" creationId="{6DDFEE73-4B5F-40E7-B7CD-8E7037CD6B39}"/>
          </ac:picMkLst>
        </pc:picChg>
        <pc:picChg chg="add mod modCrop">
          <ac:chgData name="Zsuzsanna Kocsis-Kupper" userId="4f1487c34f6731b4" providerId="LiveId" clId="{5FEF926F-5C28-4A4E-A835-7245A8478C3A}" dt="2023-05-22T14:00:44.041" v="487" actId="1076"/>
          <ac:picMkLst>
            <pc:docMk/>
            <pc:sldMk cId="3722177391" sldId="359"/>
            <ac:picMk id="8" creationId="{E73B8E09-FA51-6A0E-008F-D5FFAF063C17}"/>
          </ac:picMkLst>
        </pc:picChg>
      </pc:sldChg>
      <pc:sldChg chg="modSp mod setBg">
        <pc:chgData name="Zsuzsanna Kocsis-Kupper" userId="4f1487c34f6731b4" providerId="LiveId" clId="{5FEF926F-5C28-4A4E-A835-7245A8478C3A}" dt="2023-05-22T14:22:04.504" v="593"/>
        <pc:sldMkLst>
          <pc:docMk/>
          <pc:sldMk cId="2915606192" sldId="361"/>
        </pc:sldMkLst>
        <pc:spChg chg="mod">
          <ac:chgData name="Zsuzsanna Kocsis-Kupper" userId="4f1487c34f6731b4" providerId="LiveId" clId="{5FEF926F-5C28-4A4E-A835-7245A8478C3A}" dt="2023-05-22T08:33:48.082" v="44" actId="14100"/>
          <ac:spMkLst>
            <pc:docMk/>
            <pc:sldMk cId="2915606192" sldId="361"/>
            <ac:spMk id="3" creationId="{E9C5C930-0F79-ADC6-C8D9-E3C0CAD1EE8A}"/>
          </ac:spMkLst>
        </pc:spChg>
        <pc:spChg chg="mod">
          <ac:chgData name="Zsuzsanna Kocsis-Kupper" userId="4f1487c34f6731b4" providerId="LiveId" clId="{5FEF926F-5C28-4A4E-A835-7245A8478C3A}" dt="2023-05-22T08:30:17.509" v="23" actId="1076"/>
          <ac:spMkLst>
            <pc:docMk/>
            <pc:sldMk cId="2915606192" sldId="361"/>
            <ac:spMk id="6" creationId="{2B232808-BD5B-4E43-7559-C788A0DD75AE}"/>
          </ac:spMkLst>
        </pc:spChg>
        <pc:spChg chg="mod">
          <ac:chgData name="Zsuzsanna Kocsis-Kupper" userId="4f1487c34f6731b4" providerId="LiveId" clId="{5FEF926F-5C28-4A4E-A835-7245A8478C3A}" dt="2023-05-22T08:34:47.462" v="46" actId="20577"/>
          <ac:spMkLst>
            <pc:docMk/>
            <pc:sldMk cId="2915606192" sldId="361"/>
            <ac:spMk id="8" creationId="{F1460AA1-04BA-578A-A32A-1A8F8B6D28AB}"/>
          </ac:spMkLst>
        </pc:spChg>
      </pc:sldChg>
      <pc:sldChg chg="addSp modSp mod">
        <pc:chgData name="Zsuzsanna Kocsis-Kupper" userId="4f1487c34f6731b4" providerId="LiveId" clId="{5FEF926F-5C28-4A4E-A835-7245A8478C3A}" dt="2023-05-22T13:38:18.624" v="386" actId="14100"/>
        <pc:sldMkLst>
          <pc:docMk/>
          <pc:sldMk cId="4141440252" sldId="556"/>
        </pc:sldMkLst>
        <pc:picChg chg="add mod">
          <ac:chgData name="Zsuzsanna Kocsis-Kupper" userId="4f1487c34f6731b4" providerId="LiveId" clId="{5FEF926F-5C28-4A4E-A835-7245A8478C3A}" dt="2023-05-22T13:38:18.624" v="386" actId="14100"/>
          <ac:picMkLst>
            <pc:docMk/>
            <pc:sldMk cId="4141440252" sldId="556"/>
            <ac:picMk id="2" creationId="{568FE5F8-F73D-4CD2-023F-62B772E78340}"/>
          </ac:picMkLst>
        </pc:picChg>
        <pc:picChg chg="mod">
          <ac:chgData name="Zsuzsanna Kocsis-Kupper" userId="4f1487c34f6731b4" providerId="LiveId" clId="{5FEF926F-5C28-4A4E-A835-7245A8478C3A}" dt="2023-05-22T13:37:55.584" v="379" actId="1076"/>
          <ac:picMkLst>
            <pc:docMk/>
            <pc:sldMk cId="4141440252" sldId="556"/>
            <ac:picMk id="3" creationId="{307779DB-E2AE-AC21-D6F2-3AA3C92AD4D1}"/>
          </ac:picMkLst>
        </pc:picChg>
      </pc:sldChg>
      <pc:sldChg chg="delSp modSp mod">
        <pc:chgData name="Zsuzsanna Kocsis-Kupper" userId="4f1487c34f6731b4" providerId="LiveId" clId="{5FEF926F-5C28-4A4E-A835-7245A8478C3A}" dt="2023-05-22T13:40:52.277" v="394" actId="13926"/>
        <pc:sldMkLst>
          <pc:docMk/>
          <pc:sldMk cId="1275608168" sldId="557"/>
        </pc:sldMkLst>
        <pc:spChg chg="del">
          <ac:chgData name="Zsuzsanna Kocsis-Kupper" userId="4f1487c34f6731b4" providerId="LiveId" clId="{5FEF926F-5C28-4A4E-A835-7245A8478C3A}" dt="2023-05-22T13:36:13.780" v="358" actId="478"/>
          <ac:spMkLst>
            <pc:docMk/>
            <pc:sldMk cId="1275608168" sldId="557"/>
            <ac:spMk id="2" creationId="{1100223D-1194-0793-F4E8-0FB89719513D}"/>
          </ac:spMkLst>
        </pc:spChg>
        <pc:spChg chg="mod">
          <ac:chgData name="Zsuzsanna Kocsis-Kupper" userId="4f1487c34f6731b4" providerId="LiveId" clId="{5FEF926F-5C28-4A4E-A835-7245A8478C3A}" dt="2023-05-22T13:40:52.277" v="394" actId="13926"/>
          <ac:spMkLst>
            <pc:docMk/>
            <pc:sldMk cId="1275608168" sldId="557"/>
            <ac:spMk id="3" creationId="{CC84921D-99AC-0E2A-55DA-4EF7FCD981C7}"/>
          </ac:spMkLst>
        </pc:spChg>
        <pc:picChg chg="mod modCrop">
          <ac:chgData name="Zsuzsanna Kocsis-Kupper" userId="4f1487c34f6731b4" providerId="LiveId" clId="{5FEF926F-5C28-4A4E-A835-7245A8478C3A}" dt="2023-05-22T13:36:16.964" v="359" actId="1076"/>
          <ac:picMkLst>
            <pc:docMk/>
            <pc:sldMk cId="1275608168" sldId="557"/>
            <ac:picMk id="5" creationId="{B7C7307E-087C-28EF-D92E-70C8C1230D25}"/>
          </ac:picMkLst>
        </pc:picChg>
      </pc:sldChg>
      <pc:sldChg chg="addSp modSp mod ord">
        <pc:chgData name="Zsuzsanna Kocsis-Kupper" userId="4f1487c34f6731b4" providerId="LiveId" clId="{5FEF926F-5C28-4A4E-A835-7245A8478C3A}" dt="2023-05-22T13:43:59.056" v="415" actId="20577"/>
        <pc:sldMkLst>
          <pc:docMk/>
          <pc:sldMk cId="2987569434" sldId="558"/>
        </pc:sldMkLst>
        <pc:spChg chg="add mod">
          <ac:chgData name="Zsuzsanna Kocsis-Kupper" userId="4f1487c34f6731b4" providerId="LiveId" clId="{5FEF926F-5C28-4A4E-A835-7245A8478C3A}" dt="2023-05-22T13:43:59.056" v="415" actId="20577"/>
          <ac:spMkLst>
            <pc:docMk/>
            <pc:sldMk cId="2987569434" sldId="558"/>
            <ac:spMk id="6" creationId="{5C18B893-D1DD-BAFC-E250-015025A12225}"/>
          </ac:spMkLst>
        </pc:spChg>
        <pc:picChg chg="mod modCrop">
          <ac:chgData name="Zsuzsanna Kocsis-Kupper" userId="4f1487c34f6731b4" providerId="LiveId" clId="{5FEF926F-5C28-4A4E-A835-7245A8478C3A}" dt="2023-05-22T13:34:08.110" v="321" actId="732"/>
          <ac:picMkLst>
            <pc:docMk/>
            <pc:sldMk cId="2987569434" sldId="558"/>
            <ac:picMk id="5" creationId="{62AD8FB5-7FDB-825D-2338-9EC9F2146489}"/>
          </ac:picMkLst>
        </pc:picChg>
      </pc:sldChg>
      <pc:sldChg chg="addSp modSp new mod">
        <pc:chgData name="Zsuzsanna Kocsis-Kupper" userId="4f1487c34f6731b4" providerId="LiveId" clId="{5FEF926F-5C28-4A4E-A835-7245A8478C3A}" dt="2023-05-22T14:36:05.515" v="649" actId="20577"/>
        <pc:sldMkLst>
          <pc:docMk/>
          <pc:sldMk cId="3833210032" sldId="559"/>
        </pc:sldMkLst>
        <pc:spChg chg="add mod">
          <ac:chgData name="Zsuzsanna Kocsis-Kupper" userId="4f1487c34f6731b4" providerId="LiveId" clId="{5FEF926F-5C28-4A4E-A835-7245A8478C3A}" dt="2023-05-22T14:36:05.515" v="649" actId="20577"/>
          <ac:spMkLst>
            <pc:docMk/>
            <pc:sldMk cId="3833210032" sldId="559"/>
            <ac:spMk id="3" creationId="{8877C742-D6F2-D102-F867-9C51F30014E7}"/>
          </ac:spMkLst>
        </pc:spChg>
      </pc:sldChg>
      <pc:sldChg chg="addSp delSp modSp new mod">
        <pc:chgData name="Zsuzsanna Kocsis-Kupper" userId="4f1487c34f6731b4" providerId="LiveId" clId="{5FEF926F-5C28-4A4E-A835-7245A8478C3A}" dt="2023-05-22T08:44:47.195" v="86" actId="13926"/>
        <pc:sldMkLst>
          <pc:docMk/>
          <pc:sldMk cId="1483005176" sldId="560"/>
        </pc:sldMkLst>
        <pc:spChg chg="add del mod">
          <ac:chgData name="Zsuzsanna Kocsis-Kupper" userId="4f1487c34f6731b4" providerId="LiveId" clId="{5FEF926F-5C28-4A4E-A835-7245A8478C3A}" dt="2023-05-22T08:36:49.801" v="51" actId="22"/>
          <ac:spMkLst>
            <pc:docMk/>
            <pc:sldMk cId="1483005176" sldId="560"/>
            <ac:spMk id="3" creationId="{36BD0686-AFB3-BDD4-EDCC-3DB1B3A7C1F9}"/>
          </ac:spMkLst>
        </pc:spChg>
        <pc:spChg chg="add mod">
          <ac:chgData name="Zsuzsanna Kocsis-Kupper" userId="4f1487c34f6731b4" providerId="LiveId" clId="{5FEF926F-5C28-4A4E-A835-7245A8478C3A}" dt="2023-05-22T08:43:23.653" v="78" actId="1076"/>
          <ac:spMkLst>
            <pc:docMk/>
            <pc:sldMk cId="1483005176" sldId="560"/>
            <ac:spMk id="5" creationId="{B7D894C1-5815-7B54-1A3E-0A752E31DD6F}"/>
          </ac:spMkLst>
        </pc:spChg>
        <pc:spChg chg="add mod">
          <ac:chgData name="Zsuzsanna Kocsis-Kupper" userId="4f1487c34f6731b4" providerId="LiveId" clId="{5FEF926F-5C28-4A4E-A835-7245A8478C3A}" dt="2023-05-22T08:44:47.195" v="86" actId="13926"/>
          <ac:spMkLst>
            <pc:docMk/>
            <pc:sldMk cId="1483005176" sldId="560"/>
            <ac:spMk id="7" creationId="{1A265266-7646-C38D-73D6-9D35B1C2D0D7}"/>
          </ac:spMkLst>
        </pc:spChg>
      </pc:sldChg>
      <pc:sldChg chg="addSp modSp new mod">
        <pc:chgData name="Zsuzsanna Kocsis-Kupper" userId="4f1487c34f6731b4" providerId="LiveId" clId="{5FEF926F-5C28-4A4E-A835-7245A8478C3A}" dt="2023-05-22T14:16:46.499" v="582" actId="13926"/>
        <pc:sldMkLst>
          <pc:docMk/>
          <pc:sldMk cId="232001191" sldId="561"/>
        </pc:sldMkLst>
        <pc:spChg chg="add mod">
          <ac:chgData name="Zsuzsanna Kocsis-Kupper" userId="4f1487c34f6731b4" providerId="LiveId" clId="{5FEF926F-5C28-4A4E-A835-7245A8478C3A}" dt="2023-05-22T14:16:46.499" v="582" actId="13926"/>
          <ac:spMkLst>
            <pc:docMk/>
            <pc:sldMk cId="232001191" sldId="561"/>
            <ac:spMk id="3" creationId="{9257C5C4-EB9E-E86B-8DB1-5E0E04EE4AB0}"/>
          </ac:spMkLst>
        </pc:spChg>
        <pc:picChg chg="add mod modCrop">
          <ac:chgData name="Zsuzsanna Kocsis-Kupper" userId="4f1487c34f6731b4" providerId="LiveId" clId="{5FEF926F-5C28-4A4E-A835-7245A8478C3A}" dt="2023-05-22T13:38:40.635" v="389" actId="1076"/>
          <ac:picMkLst>
            <pc:docMk/>
            <pc:sldMk cId="232001191" sldId="561"/>
            <ac:picMk id="5" creationId="{FDEEFB70-3AFA-B68B-1A25-116DB42F6077}"/>
          </ac:picMkLst>
        </pc:picChg>
        <pc:picChg chg="add mod">
          <ac:chgData name="Zsuzsanna Kocsis-Kupper" userId="4f1487c34f6731b4" providerId="LiveId" clId="{5FEF926F-5C28-4A4E-A835-7245A8478C3A}" dt="2023-05-22T13:38:14.455" v="385" actId="14100"/>
          <ac:picMkLst>
            <pc:docMk/>
            <pc:sldMk cId="232001191" sldId="561"/>
            <ac:picMk id="6" creationId="{688ECF0C-7E92-CACC-77D8-76CA989446A2}"/>
          </ac:picMkLst>
        </pc:picChg>
        <pc:inkChg chg="add">
          <ac:chgData name="Zsuzsanna Kocsis-Kupper" userId="4f1487c34f6731b4" providerId="LiveId" clId="{5FEF926F-5C28-4A4E-A835-7245A8478C3A}" dt="2023-05-22T13:38:55.033" v="390" actId="9405"/>
          <ac:inkMkLst>
            <pc:docMk/>
            <pc:sldMk cId="232001191" sldId="561"/>
            <ac:inkMk id="7" creationId="{DC3D713D-228C-82E9-A407-CA52EB5F46A2}"/>
          </ac:inkMkLst>
        </pc:inkChg>
        <pc:inkChg chg="add">
          <ac:chgData name="Zsuzsanna Kocsis-Kupper" userId="4f1487c34f6731b4" providerId="LiveId" clId="{5FEF926F-5C28-4A4E-A835-7245A8478C3A}" dt="2023-05-22T13:39:01.638" v="391" actId="9405"/>
          <ac:inkMkLst>
            <pc:docMk/>
            <pc:sldMk cId="232001191" sldId="561"/>
            <ac:inkMk id="8" creationId="{DED6800A-FE93-C25E-A474-37FA5FF82A40}"/>
          </ac:inkMkLst>
        </pc:inkChg>
      </pc:sldChg>
      <pc:sldChg chg="addSp delSp modSp new del mod">
        <pc:chgData name="Zsuzsanna Kocsis-Kupper" userId="4f1487c34f6731b4" providerId="LiveId" clId="{5FEF926F-5C28-4A4E-A835-7245A8478C3A}" dt="2023-05-22T08:53:43.306" v="87" actId="2696"/>
        <pc:sldMkLst>
          <pc:docMk/>
          <pc:sldMk cId="3676014033" sldId="561"/>
        </pc:sldMkLst>
        <pc:spChg chg="add del mod">
          <ac:chgData name="Zsuzsanna Kocsis-Kupper" userId="4f1487c34f6731b4" providerId="LiveId" clId="{5FEF926F-5C28-4A4E-A835-7245A8478C3A}" dt="2023-05-22T08:44:02.687" v="81"/>
          <ac:spMkLst>
            <pc:docMk/>
            <pc:sldMk cId="3676014033" sldId="561"/>
            <ac:spMk id="3" creationId="{DC84325B-1910-19D7-408A-6AE823514C64}"/>
          </ac:spMkLst>
        </pc:spChg>
      </pc:sldChg>
      <pc:sldChg chg="addSp modSp new mod">
        <pc:chgData name="Zsuzsanna Kocsis-Kupper" userId="4f1487c34f6731b4" providerId="LiveId" clId="{5FEF926F-5C28-4A4E-A835-7245A8478C3A}" dt="2023-05-22T14:34:05.955" v="644" actId="313"/>
        <pc:sldMkLst>
          <pc:docMk/>
          <pc:sldMk cId="2629494321" sldId="562"/>
        </pc:sldMkLst>
        <pc:spChg chg="add mod">
          <ac:chgData name="Zsuzsanna Kocsis-Kupper" userId="4f1487c34f6731b4" providerId="LiveId" clId="{5FEF926F-5C28-4A4E-A835-7245A8478C3A}" dt="2023-05-22T14:34:05.955" v="644" actId="313"/>
          <ac:spMkLst>
            <pc:docMk/>
            <pc:sldMk cId="2629494321" sldId="562"/>
            <ac:spMk id="3" creationId="{F6D87F74-F00C-25C8-92C2-CFCBC4EAE41B}"/>
          </ac:spMkLst>
        </pc:spChg>
        <pc:picChg chg="add mod">
          <ac:chgData name="Zsuzsanna Kocsis-Kupper" userId="4f1487c34f6731b4" providerId="LiveId" clId="{5FEF926F-5C28-4A4E-A835-7245A8478C3A}" dt="2023-05-22T13:40:17.792" v="392"/>
          <ac:picMkLst>
            <pc:docMk/>
            <pc:sldMk cId="2629494321" sldId="562"/>
            <ac:picMk id="4" creationId="{A8E69379-3725-761D-563F-64DE57716703}"/>
          </ac:picMkLst>
        </pc:picChg>
      </pc:sldChg>
      <pc:sldChg chg="modSp new del mod">
        <pc:chgData name="Zsuzsanna Kocsis-Kupper" userId="4f1487c34f6731b4" providerId="LiveId" clId="{5FEF926F-5C28-4A4E-A835-7245A8478C3A}" dt="2023-05-22T13:45:00.861" v="416" actId="47"/>
        <pc:sldMkLst>
          <pc:docMk/>
          <pc:sldMk cId="1836695499" sldId="563"/>
        </pc:sldMkLst>
        <pc:spChg chg="mod">
          <ac:chgData name="Zsuzsanna Kocsis-Kupper" userId="4f1487c34f6731b4" providerId="LiveId" clId="{5FEF926F-5C28-4A4E-A835-7245A8478C3A}" dt="2023-05-22T13:34:42.926" v="340" actId="6549"/>
          <ac:spMkLst>
            <pc:docMk/>
            <pc:sldMk cId="1836695499" sldId="563"/>
            <ac:spMk id="3" creationId="{3B70F207-3ED0-BA25-5BB2-F42008A87694}"/>
          </ac:spMkLst>
        </pc:spChg>
      </pc:sldChg>
      <pc:sldChg chg="addSp delSp modSp new mod">
        <pc:chgData name="Zsuzsanna Kocsis-Kupper" userId="4f1487c34f6731b4" providerId="LiveId" clId="{5FEF926F-5C28-4A4E-A835-7245A8478C3A}" dt="2023-05-22T13:42:16.430" v="408" actId="1076"/>
        <pc:sldMkLst>
          <pc:docMk/>
          <pc:sldMk cId="2551046960" sldId="564"/>
        </pc:sldMkLst>
        <pc:spChg chg="add del">
          <ac:chgData name="Zsuzsanna Kocsis-Kupper" userId="4f1487c34f6731b4" providerId="LiveId" clId="{5FEF926F-5C28-4A4E-A835-7245A8478C3A}" dt="2023-05-22T13:41:48.389" v="403" actId="478"/>
          <ac:spMkLst>
            <pc:docMk/>
            <pc:sldMk cId="2551046960" sldId="564"/>
            <ac:spMk id="2" creationId="{24D23FB8-5684-5E11-9FF6-4D3565ECF5F4}"/>
          </ac:spMkLst>
        </pc:spChg>
        <pc:spChg chg="add del mod">
          <ac:chgData name="Zsuzsanna Kocsis-Kupper" userId="4f1487c34f6731b4" providerId="LiveId" clId="{5FEF926F-5C28-4A4E-A835-7245A8478C3A}" dt="2023-05-22T13:31:07.643" v="314"/>
          <ac:spMkLst>
            <pc:docMk/>
            <pc:sldMk cId="2551046960" sldId="564"/>
            <ac:spMk id="11" creationId="{97703B18-34E2-4BF7-D264-ABDF01960BEB}"/>
          </ac:spMkLst>
        </pc:spChg>
        <pc:picChg chg="add mod modCrop">
          <ac:chgData name="Zsuzsanna Kocsis-Kupper" userId="4f1487c34f6731b4" providerId="LiveId" clId="{5FEF926F-5C28-4A4E-A835-7245A8478C3A}" dt="2023-05-22T13:26:41.872" v="297" actId="1076"/>
          <ac:picMkLst>
            <pc:docMk/>
            <pc:sldMk cId="2551046960" sldId="564"/>
            <ac:picMk id="4" creationId="{EEE5EB68-83E9-06F2-C422-50AA2AC145A8}"/>
          </ac:picMkLst>
        </pc:picChg>
        <pc:picChg chg="add mod modCrop">
          <ac:chgData name="Zsuzsanna Kocsis-Kupper" userId="4f1487c34f6731b4" providerId="LiveId" clId="{5FEF926F-5C28-4A4E-A835-7245A8478C3A}" dt="2023-05-22T13:42:10.229" v="407" actId="1076"/>
          <ac:picMkLst>
            <pc:docMk/>
            <pc:sldMk cId="2551046960" sldId="564"/>
            <ac:picMk id="6" creationId="{3E0347DB-23CD-D490-50DA-FC2B3981CC0D}"/>
          </ac:picMkLst>
        </pc:picChg>
        <pc:picChg chg="add mod modCrop">
          <ac:chgData name="Zsuzsanna Kocsis-Kupper" userId="4f1487c34f6731b4" providerId="LiveId" clId="{5FEF926F-5C28-4A4E-A835-7245A8478C3A}" dt="2023-05-22T13:42:16.430" v="408" actId="1076"/>
          <ac:picMkLst>
            <pc:docMk/>
            <pc:sldMk cId="2551046960" sldId="564"/>
            <ac:picMk id="8" creationId="{489FBC34-61B7-3234-49B0-BEF7817E4D01}"/>
          </ac:picMkLst>
        </pc:picChg>
        <pc:picChg chg="add mod">
          <ac:chgData name="Zsuzsanna Kocsis-Kupper" userId="4f1487c34f6731b4" providerId="LiveId" clId="{5FEF926F-5C28-4A4E-A835-7245A8478C3A}" dt="2023-05-22T13:41:51.566" v="404" actId="14100"/>
          <ac:picMkLst>
            <pc:docMk/>
            <pc:sldMk cId="2551046960" sldId="564"/>
            <ac:picMk id="12" creationId="{6C401B69-1769-1200-AFB8-2737D936E8DA}"/>
          </ac:picMkLst>
        </pc:picChg>
        <pc:inkChg chg="add">
          <ac:chgData name="Zsuzsanna Kocsis-Kupper" userId="4f1487c34f6731b4" providerId="LiveId" clId="{5FEF926F-5C28-4A4E-A835-7245A8478C3A}" dt="2023-05-22T13:30:31.659" v="311" actId="9405"/>
          <ac:inkMkLst>
            <pc:docMk/>
            <pc:sldMk cId="2551046960" sldId="564"/>
            <ac:inkMk id="9" creationId="{57C88E94-5205-1D53-E53C-BA1DE24BC715}"/>
          </ac:inkMkLst>
        </pc:inkChg>
        <pc:inkChg chg="add">
          <ac:chgData name="Zsuzsanna Kocsis-Kupper" userId="4f1487c34f6731b4" providerId="LiveId" clId="{5FEF926F-5C28-4A4E-A835-7245A8478C3A}" dt="2023-05-22T13:31:02.670" v="312" actId="9405"/>
          <ac:inkMkLst>
            <pc:docMk/>
            <pc:sldMk cId="2551046960" sldId="564"/>
            <ac:inkMk id="10" creationId="{A8E595D8-A500-7DC6-CA8A-0D471892C223}"/>
          </ac:inkMkLst>
        </pc:inkChg>
      </pc:sldChg>
      <pc:sldChg chg="addSp delSp modSp new del mod">
        <pc:chgData name="Zsuzsanna Kocsis-Kupper" userId="4f1487c34f6731b4" providerId="LiveId" clId="{5FEF926F-5C28-4A4E-A835-7245A8478C3A}" dt="2023-05-22T13:42:26.962" v="409" actId="47"/>
        <pc:sldMkLst>
          <pc:docMk/>
          <pc:sldMk cId="235225919" sldId="565"/>
        </pc:sldMkLst>
        <pc:picChg chg="add del mod modCrop">
          <ac:chgData name="Zsuzsanna Kocsis-Kupper" userId="4f1487c34f6731b4" providerId="LiveId" clId="{5FEF926F-5C28-4A4E-A835-7245A8478C3A}" dt="2023-05-22T13:41:22.267" v="399" actId="21"/>
          <ac:picMkLst>
            <pc:docMk/>
            <pc:sldMk cId="235225919" sldId="565"/>
            <ac:picMk id="4" creationId="{D61AECCB-9C0A-BF46-43AD-0AD1231FE2B6}"/>
          </ac:picMkLst>
        </pc:picChg>
      </pc:sldChg>
      <pc:sldChg chg="addSp delSp modSp new del mod">
        <pc:chgData name="Zsuzsanna Kocsis-Kupper" userId="4f1487c34f6731b4" providerId="LiveId" clId="{5FEF926F-5C28-4A4E-A835-7245A8478C3A}" dt="2023-05-22T13:40:32.501" v="393" actId="2696"/>
        <pc:sldMkLst>
          <pc:docMk/>
          <pc:sldMk cId="2267566725" sldId="565"/>
        </pc:sldMkLst>
        <pc:picChg chg="add del mod modCrop">
          <ac:chgData name="Zsuzsanna Kocsis-Kupper" userId="4f1487c34f6731b4" providerId="LiveId" clId="{5FEF926F-5C28-4A4E-A835-7245A8478C3A}" dt="2023-05-22T13:37:45.301" v="378" actId="21"/>
          <ac:picMkLst>
            <pc:docMk/>
            <pc:sldMk cId="2267566725" sldId="565"/>
            <ac:picMk id="2" creationId="{0A089AA2-9356-1C96-BB0C-96DA91362CE5}"/>
          </ac:picMkLst>
        </pc:picChg>
      </pc:sldChg>
      <pc:sldChg chg="addSp delSp modSp new mod">
        <pc:chgData name="Zsuzsanna Kocsis-Kupper" userId="4f1487c34f6731b4" providerId="LiveId" clId="{5FEF926F-5C28-4A4E-A835-7245A8478C3A}" dt="2023-05-22T13:52:23.260" v="468" actId="1076"/>
        <pc:sldMkLst>
          <pc:docMk/>
          <pc:sldMk cId="3164695637" sldId="565"/>
        </pc:sldMkLst>
        <pc:spChg chg="del">
          <ac:chgData name="Zsuzsanna Kocsis-Kupper" userId="4f1487c34f6731b4" providerId="LiveId" clId="{5FEF926F-5C28-4A4E-A835-7245A8478C3A}" dt="2023-05-22T13:50:58.462" v="463" actId="478"/>
          <ac:spMkLst>
            <pc:docMk/>
            <pc:sldMk cId="3164695637" sldId="565"/>
            <ac:spMk id="2" creationId="{67C5D4F1-4C7F-F63D-05EC-48035C3F6393}"/>
          </ac:spMkLst>
        </pc:spChg>
        <pc:picChg chg="add mod modCrop">
          <ac:chgData name="Zsuzsanna Kocsis-Kupper" userId="4f1487c34f6731b4" providerId="LiveId" clId="{5FEF926F-5C28-4A4E-A835-7245A8478C3A}" dt="2023-05-22T13:52:19.632" v="466" actId="1076"/>
          <ac:picMkLst>
            <pc:docMk/>
            <pc:sldMk cId="3164695637" sldId="565"/>
            <ac:picMk id="3" creationId="{D0EC57FE-1421-72FA-ABDE-CCC69215C5E9}"/>
          </ac:picMkLst>
        </pc:picChg>
        <pc:picChg chg="add mod">
          <ac:chgData name="Zsuzsanna Kocsis-Kupper" userId="4f1487c34f6731b4" providerId="LiveId" clId="{5FEF926F-5C28-4A4E-A835-7245A8478C3A}" dt="2023-05-22T13:52:23.260" v="468" actId="1076"/>
          <ac:picMkLst>
            <pc:docMk/>
            <pc:sldMk cId="3164695637" sldId="565"/>
            <ac:picMk id="4" creationId="{03785BCB-551B-BE42-4A1D-5C58BEEB0EF0}"/>
          </ac:picMkLst>
        </pc:picChg>
      </pc:sldChg>
      <pc:sldChg chg="addSp delSp modSp new del mod">
        <pc:chgData name="Zsuzsanna Kocsis-Kupper" userId="4f1487c34f6731b4" providerId="LiveId" clId="{5FEF926F-5C28-4A4E-A835-7245A8478C3A}" dt="2023-05-22T14:09:32.259" v="500" actId="2696"/>
        <pc:sldMkLst>
          <pc:docMk/>
          <pc:sldMk cId="875668442" sldId="566"/>
        </pc:sldMkLst>
        <pc:spChg chg="add del">
          <ac:chgData name="Zsuzsanna Kocsis-Kupper" userId="4f1487c34f6731b4" providerId="LiveId" clId="{5FEF926F-5C28-4A4E-A835-7245A8478C3A}" dt="2023-05-22T14:08:57.322" v="492"/>
          <ac:spMkLst>
            <pc:docMk/>
            <pc:sldMk cId="875668442" sldId="566"/>
            <ac:spMk id="3" creationId="{132FDD07-F93D-DE42-4E71-3DD67D0CF3DC}"/>
          </ac:spMkLst>
        </pc:spChg>
        <pc:spChg chg="add del">
          <ac:chgData name="Zsuzsanna Kocsis-Kupper" userId="4f1487c34f6731b4" providerId="LiveId" clId="{5FEF926F-5C28-4A4E-A835-7245A8478C3A}" dt="2023-05-22T14:08:29.733" v="489"/>
          <ac:spMkLst>
            <pc:docMk/>
            <pc:sldMk cId="875668442" sldId="566"/>
            <ac:spMk id="8" creationId="{A85523E4-465E-3994-A721-8D60AF13C4DB}"/>
          </ac:spMkLst>
        </pc:spChg>
        <pc:spChg chg="add del">
          <ac:chgData name="Zsuzsanna Kocsis-Kupper" userId="4f1487c34f6731b4" providerId="LiveId" clId="{5FEF926F-5C28-4A4E-A835-7245A8478C3A}" dt="2023-05-22T14:08:38.560" v="491"/>
          <ac:spMkLst>
            <pc:docMk/>
            <pc:sldMk cId="875668442" sldId="566"/>
            <ac:spMk id="13" creationId="{384EDDF2-47AB-2E48-1ED2-8CB3864B64A2}"/>
          </ac:spMkLst>
        </pc:spChg>
        <pc:spChg chg="add mod">
          <ac:chgData name="Zsuzsanna Kocsis-Kupper" userId="4f1487c34f6731b4" providerId="LiveId" clId="{5FEF926F-5C28-4A4E-A835-7245A8478C3A}" dt="2023-05-22T14:09:03.943" v="493" actId="20578"/>
          <ac:spMkLst>
            <pc:docMk/>
            <pc:sldMk cId="875668442" sldId="566"/>
            <ac:spMk id="18" creationId="{15B3631E-412F-921C-E2D8-A5D23F76D9C6}"/>
          </ac:spMkLst>
        </pc:spChg>
        <pc:graphicFrameChg chg="add del mod">
          <ac:chgData name="Zsuzsanna Kocsis-Kupper" userId="4f1487c34f6731b4" providerId="LiveId" clId="{5FEF926F-5C28-4A4E-A835-7245A8478C3A}" dt="2023-05-22T14:08:29.733" v="489"/>
          <ac:graphicFrameMkLst>
            <pc:docMk/>
            <pc:sldMk cId="875668442" sldId="566"/>
            <ac:graphicFrameMk id="4" creationId="{4F18DDCB-96F7-F408-0E6B-409FD5AA2447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8:29.733" v="489"/>
          <ac:graphicFrameMkLst>
            <pc:docMk/>
            <pc:sldMk cId="875668442" sldId="566"/>
            <ac:graphicFrameMk id="5" creationId="{618C4964-6149-B77A-1430-1D80C69A8157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8:29.733" v="489"/>
          <ac:graphicFrameMkLst>
            <pc:docMk/>
            <pc:sldMk cId="875668442" sldId="566"/>
            <ac:graphicFrameMk id="6" creationId="{B447B663-AB8D-28C9-A7A4-00F3A3285FE8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8:29.733" v="489"/>
          <ac:graphicFrameMkLst>
            <pc:docMk/>
            <pc:sldMk cId="875668442" sldId="566"/>
            <ac:graphicFrameMk id="7" creationId="{DB1D9149-7054-6EA3-DAE1-E54C6A58A268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8:38.560" v="491"/>
          <ac:graphicFrameMkLst>
            <pc:docMk/>
            <pc:sldMk cId="875668442" sldId="566"/>
            <ac:graphicFrameMk id="9" creationId="{54778127-7B8E-3CED-18AE-B1A3ABBBAA11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8:38.560" v="491"/>
          <ac:graphicFrameMkLst>
            <pc:docMk/>
            <pc:sldMk cId="875668442" sldId="566"/>
            <ac:graphicFrameMk id="10" creationId="{E9862134-0899-F039-7F0E-5854376E04BE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8:38.560" v="491"/>
          <ac:graphicFrameMkLst>
            <pc:docMk/>
            <pc:sldMk cId="875668442" sldId="566"/>
            <ac:graphicFrameMk id="11" creationId="{903A2FD8-8386-6A7D-06D3-9A4DBD9E6D8A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8:38.560" v="491"/>
          <ac:graphicFrameMkLst>
            <pc:docMk/>
            <pc:sldMk cId="875668442" sldId="566"/>
            <ac:graphicFrameMk id="12" creationId="{AC6437EE-934E-643A-9AEE-11E6D7A7AE27}"/>
          </ac:graphicFrameMkLst>
        </pc:graphicFrameChg>
        <pc:graphicFrameChg chg="add mod">
          <ac:chgData name="Zsuzsanna Kocsis-Kupper" userId="4f1487c34f6731b4" providerId="LiveId" clId="{5FEF926F-5C28-4A4E-A835-7245A8478C3A}" dt="2023-05-22T14:08:57.322" v="492"/>
          <ac:graphicFrameMkLst>
            <pc:docMk/>
            <pc:sldMk cId="875668442" sldId="566"/>
            <ac:graphicFrameMk id="14" creationId="{D4BA6E18-7D45-F596-ABD3-9FCAFCCCE528}"/>
          </ac:graphicFrameMkLst>
        </pc:graphicFrameChg>
        <pc:graphicFrameChg chg="add mod">
          <ac:chgData name="Zsuzsanna Kocsis-Kupper" userId="4f1487c34f6731b4" providerId="LiveId" clId="{5FEF926F-5C28-4A4E-A835-7245A8478C3A}" dt="2023-05-22T14:08:57.322" v="492"/>
          <ac:graphicFrameMkLst>
            <pc:docMk/>
            <pc:sldMk cId="875668442" sldId="566"/>
            <ac:graphicFrameMk id="15" creationId="{9B7552C1-F4AB-27BA-6714-BD4441DC02DF}"/>
          </ac:graphicFrameMkLst>
        </pc:graphicFrameChg>
        <pc:graphicFrameChg chg="add mod modGraphic">
          <ac:chgData name="Zsuzsanna Kocsis-Kupper" userId="4f1487c34f6731b4" providerId="LiveId" clId="{5FEF926F-5C28-4A4E-A835-7245A8478C3A}" dt="2023-05-22T14:09:25.705" v="499" actId="6549"/>
          <ac:graphicFrameMkLst>
            <pc:docMk/>
            <pc:sldMk cId="875668442" sldId="566"/>
            <ac:graphicFrameMk id="16" creationId="{6A3229A5-F171-6F74-E28D-6B72DB6FB78C}"/>
          </ac:graphicFrameMkLst>
        </pc:graphicFrameChg>
        <pc:graphicFrameChg chg="add del mod modGraphic">
          <ac:chgData name="Zsuzsanna Kocsis-Kupper" userId="4f1487c34f6731b4" providerId="LiveId" clId="{5FEF926F-5C28-4A4E-A835-7245A8478C3A}" dt="2023-05-22T14:09:18.255" v="496" actId="478"/>
          <ac:graphicFrameMkLst>
            <pc:docMk/>
            <pc:sldMk cId="875668442" sldId="566"/>
            <ac:graphicFrameMk id="17" creationId="{6EE891B8-4033-59F0-30A9-754A12D955E4}"/>
          </ac:graphicFrameMkLst>
        </pc:graphicFrameChg>
      </pc:sldChg>
      <pc:sldChg chg="new del">
        <pc:chgData name="Zsuzsanna Kocsis-Kupper" userId="4f1487c34f6731b4" providerId="LiveId" clId="{5FEF926F-5C28-4A4E-A835-7245A8478C3A}" dt="2023-05-22T14:17:41.595" v="585" actId="2696"/>
        <pc:sldMkLst>
          <pc:docMk/>
          <pc:sldMk cId="1584511732" sldId="566"/>
        </pc:sldMkLst>
      </pc:sldChg>
      <pc:sldChg chg="addSp delSp modSp new mod ord">
        <pc:chgData name="Zsuzsanna Kocsis-Kupper" userId="4f1487c34f6731b4" providerId="LiveId" clId="{5FEF926F-5C28-4A4E-A835-7245A8478C3A}" dt="2023-05-22T14:17:52.384" v="587"/>
        <pc:sldMkLst>
          <pc:docMk/>
          <pc:sldMk cId="3346732319" sldId="567"/>
        </pc:sldMkLst>
        <pc:spChg chg="add del mod">
          <ac:chgData name="Zsuzsanna Kocsis-Kupper" userId="4f1487c34f6731b4" providerId="LiveId" clId="{5FEF926F-5C28-4A4E-A835-7245A8478C3A}" dt="2023-05-22T14:09:53.219" v="506"/>
          <ac:spMkLst>
            <pc:docMk/>
            <pc:sldMk cId="3346732319" sldId="567"/>
            <ac:spMk id="6" creationId="{02AC558F-6A4B-7E33-E03D-97214B6D5960}"/>
          </ac:spMkLst>
        </pc:spChg>
        <pc:spChg chg="add del mod">
          <ac:chgData name="Zsuzsanna Kocsis-Kupper" userId="4f1487c34f6731b4" providerId="LiveId" clId="{5FEF926F-5C28-4A4E-A835-7245A8478C3A}" dt="2023-05-22T14:10:10.264" v="508"/>
          <ac:spMkLst>
            <pc:docMk/>
            <pc:sldMk cId="3346732319" sldId="567"/>
            <ac:spMk id="9" creationId="{3450C6C3-B78E-753F-A1B5-5C9B6015293E}"/>
          </ac:spMkLst>
        </pc:spChg>
        <pc:spChg chg="add mod">
          <ac:chgData name="Zsuzsanna Kocsis-Kupper" userId="4f1487c34f6731b4" providerId="LiveId" clId="{5FEF926F-5C28-4A4E-A835-7245A8478C3A}" dt="2023-05-22T14:14:17.499" v="576" actId="14100"/>
          <ac:spMkLst>
            <pc:docMk/>
            <pc:sldMk cId="3346732319" sldId="567"/>
            <ac:spMk id="11" creationId="{738BE105-7361-AA6F-A49B-0FD69E114E30}"/>
          </ac:spMkLst>
        </pc:spChg>
        <pc:spChg chg="add mod">
          <ac:chgData name="Zsuzsanna Kocsis-Kupper" userId="4f1487c34f6731b4" providerId="LiveId" clId="{5FEF926F-5C28-4A4E-A835-7245A8478C3A}" dt="2023-05-22T14:16:10.427" v="581"/>
          <ac:spMkLst>
            <pc:docMk/>
            <pc:sldMk cId="3346732319" sldId="567"/>
            <ac:spMk id="14" creationId="{46BEFD03-5E68-4DCB-5EA4-B18896660BE3}"/>
          </ac:spMkLst>
        </pc:spChg>
        <pc:spChg chg="add mod">
          <ac:chgData name="Zsuzsanna Kocsis-Kupper" userId="4f1487c34f6731b4" providerId="LiveId" clId="{5FEF926F-5C28-4A4E-A835-7245A8478C3A}" dt="2023-05-22T14:14:37.763" v="579" actId="1076"/>
          <ac:spMkLst>
            <pc:docMk/>
            <pc:sldMk cId="3346732319" sldId="567"/>
            <ac:spMk id="18" creationId="{A754596B-6B4D-418C-27EE-495463C6997B}"/>
          </ac:spMkLst>
        </pc:spChg>
        <pc:graphicFrameChg chg="add del mod">
          <ac:chgData name="Zsuzsanna Kocsis-Kupper" userId="4f1487c34f6731b4" providerId="LiveId" clId="{5FEF926F-5C28-4A4E-A835-7245A8478C3A}" dt="2023-05-22T14:09:53.219" v="506"/>
          <ac:graphicFrameMkLst>
            <pc:docMk/>
            <pc:sldMk cId="3346732319" sldId="567"/>
            <ac:graphicFrameMk id="2" creationId="{59EF34BB-4AC4-DB3C-6604-471B727AFA6A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9:53.219" v="506"/>
          <ac:graphicFrameMkLst>
            <pc:docMk/>
            <pc:sldMk cId="3346732319" sldId="567"/>
            <ac:graphicFrameMk id="3" creationId="{84AD6BB3-1CE6-0267-7A79-BED40C52BF2A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9:53.219" v="506"/>
          <ac:graphicFrameMkLst>
            <pc:docMk/>
            <pc:sldMk cId="3346732319" sldId="567"/>
            <ac:graphicFrameMk id="4" creationId="{66CDD91D-A6D3-149F-E9A5-1706EF7434A9}"/>
          </ac:graphicFrameMkLst>
        </pc:graphicFrameChg>
        <pc:graphicFrameChg chg="add del mod">
          <ac:chgData name="Zsuzsanna Kocsis-Kupper" userId="4f1487c34f6731b4" providerId="LiveId" clId="{5FEF926F-5C28-4A4E-A835-7245A8478C3A}" dt="2023-05-22T14:09:53.219" v="506"/>
          <ac:graphicFrameMkLst>
            <pc:docMk/>
            <pc:sldMk cId="3346732319" sldId="567"/>
            <ac:graphicFrameMk id="5" creationId="{65139241-0C2C-2917-1A5C-5EEACF843040}"/>
          </ac:graphicFrameMkLst>
        </pc:graphicFrameChg>
        <pc:graphicFrameChg chg="add del mod">
          <ac:chgData name="Zsuzsanna Kocsis-Kupper" userId="4f1487c34f6731b4" providerId="LiveId" clId="{5FEF926F-5C28-4A4E-A835-7245A8478C3A}" dt="2023-05-22T14:10:10.264" v="508"/>
          <ac:graphicFrameMkLst>
            <pc:docMk/>
            <pc:sldMk cId="3346732319" sldId="567"/>
            <ac:graphicFrameMk id="7" creationId="{753D7D39-3660-4248-F2B7-CD21E1BA4982}"/>
          </ac:graphicFrameMkLst>
        </pc:graphicFrameChg>
        <pc:graphicFrameChg chg="add del mod">
          <ac:chgData name="Zsuzsanna Kocsis-Kupper" userId="4f1487c34f6731b4" providerId="LiveId" clId="{5FEF926F-5C28-4A4E-A835-7245A8478C3A}" dt="2023-05-22T14:10:10.264" v="508"/>
          <ac:graphicFrameMkLst>
            <pc:docMk/>
            <pc:sldMk cId="3346732319" sldId="567"/>
            <ac:graphicFrameMk id="8" creationId="{8EF4D1A0-5038-BF44-C662-CAC8EFE9D677}"/>
          </ac:graphicFrameMkLst>
        </pc:graphicFrameChg>
        <pc:graphicFrameChg chg="add mod modGraphic">
          <ac:chgData name="Zsuzsanna Kocsis-Kupper" userId="4f1487c34f6731b4" providerId="LiveId" clId="{5FEF926F-5C28-4A4E-A835-7245A8478C3A}" dt="2023-05-22T14:12:03.724" v="532" actId="14100"/>
          <ac:graphicFrameMkLst>
            <pc:docMk/>
            <pc:sldMk cId="3346732319" sldId="567"/>
            <ac:graphicFrameMk id="12" creationId="{F72B30EF-8F4F-70B2-7B51-A334B1DDA017}"/>
          </ac:graphicFrameMkLst>
        </pc:graphicFrameChg>
        <pc:picChg chg="add mod modCrop">
          <ac:chgData name="Zsuzsanna Kocsis-Kupper" userId="4f1487c34f6731b4" providerId="LiveId" clId="{5FEF926F-5C28-4A4E-A835-7245A8478C3A}" dt="2023-05-22T14:13:05.503" v="537" actId="1076"/>
          <ac:picMkLst>
            <pc:docMk/>
            <pc:sldMk cId="3346732319" sldId="567"/>
            <ac:picMk id="16" creationId="{B733FF74-CA6C-2D80-40F2-6F62B7BE2683}"/>
          </ac:picMkLst>
        </pc:picChg>
      </pc:sldChg>
      <pc:sldChg chg="new del setBg">
        <pc:chgData name="Zsuzsanna Kocsis-Kupper" userId="4f1487c34f6731b4" providerId="LiveId" clId="{5FEF926F-5C28-4A4E-A835-7245A8478C3A}" dt="2023-05-22T14:23:09.065" v="597" actId="2696"/>
        <pc:sldMkLst>
          <pc:docMk/>
          <pc:sldMk cId="491056965" sldId="568"/>
        </pc:sldMkLst>
      </pc:sldChg>
      <pc:sldMasterChg chg="setBg modSldLayout">
        <pc:chgData name="Zsuzsanna Kocsis-Kupper" userId="4f1487c34f6731b4" providerId="LiveId" clId="{5FEF926F-5C28-4A4E-A835-7245A8478C3A}" dt="2023-05-22T14:22:04.504" v="593"/>
        <pc:sldMasterMkLst>
          <pc:docMk/>
          <pc:sldMasterMk cId="980408978" sldId="2147483648"/>
        </pc:sldMasterMkLst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2103247036" sldId="2147483649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4017386507" sldId="2147483650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1972122546" sldId="2147483651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1413133859" sldId="2147483652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1896903791" sldId="2147483653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3526235190" sldId="2147483654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2036959466" sldId="2147483655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5754679" sldId="2147483656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3824655363" sldId="2147483657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4084087160" sldId="2147483658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101233868" sldId="2147483659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1523968459" sldId="2147483686"/>
          </pc:sldLayoutMkLst>
        </pc:sldLayoutChg>
      </pc:sldMasterChg>
      <pc:sldMasterChg chg="setBg modSldLayout">
        <pc:chgData name="Zsuzsanna Kocsis-Kupper" userId="4f1487c34f6731b4" providerId="LiveId" clId="{5FEF926F-5C28-4A4E-A835-7245A8478C3A}" dt="2023-05-22T14:22:04.504" v="593"/>
        <pc:sldMasterMkLst>
          <pc:docMk/>
          <pc:sldMasterMk cId="1533745616" sldId="2147483660"/>
        </pc:sldMasterMkLst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2010526430" sldId="2147483661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1189846721" sldId="2147483662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3309730263" sldId="2147483663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1681097616" sldId="2147483664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2488103381" sldId="2147483665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1749044512" sldId="2147483666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2343293919" sldId="2147483667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866967498" sldId="2147483668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3329356812" sldId="2147483669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4012933036" sldId="2147483670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4024279852" sldId="2147483671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1533745616" sldId="2147483660"/>
            <pc:sldLayoutMk cId="2102108346" sldId="2147483672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980408978" sldId="2147483648"/>
            <pc:sldLayoutMk cId="1389714610" sldId="2147483673"/>
          </pc:sldLayoutMkLst>
        </pc:sldLayoutChg>
      </pc:sldMasterChg>
      <pc:sldMasterChg chg="setBg modSldLayout">
        <pc:chgData name="Zsuzsanna Kocsis-Kupper" userId="4f1487c34f6731b4" providerId="LiveId" clId="{5FEF926F-5C28-4A4E-A835-7245A8478C3A}" dt="2023-05-22T14:22:04.504" v="593"/>
        <pc:sldMasterMkLst>
          <pc:docMk/>
          <pc:sldMasterMk cId="2507361309" sldId="2147483674"/>
        </pc:sldMasterMkLst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704708253" sldId="2147483675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3102420664" sldId="2147483676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3107422023" sldId="2147483677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1744990798" sldId="2147483678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3281983507" sldId="2147483679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2096802200" sldId="2147483680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3148521895" sldId="2147483681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2649920807" sldId="2147483682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321884813" sldId="2147483683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4253992284" sldId="2147483684"/>
          </pc:sldLayoutMkLst>
        </pc:sldLayoutChg>
        <pc:sldLayoutChg chg="setBg">
          <pc:chgData name="Zsuzsanna Kocsis-Kupper" userId="4f1487c34f6731b4" providerId="LiveId" clId="{5FEF926F-5C28-4A4E-A835-7245A8478C3A}" dt="2023-05-22T14:22:04.504" v="593"/>
          <pc:sldLayoutMkLst>
            <pc:docMk/>
            <pc:sldMasterMk cId="2507361309" sldId="2147483674"/>
            <pc:sldLayoutMk cId="3949730732" sldId="2147483685"/>
          </pc:sldLayoutMkLst>
        </pc:sldLayoutChg>
      </pc:sldMasterChg>
      <pc:sldMasterChg chg="addSp">
        <pc:chgData name="Zsuzsanna Kocsis-Kupper" userId="4f1487c34f6731b4" providerId="LiveId" clId="{5FEF926F-5C28-4A4E-A835-7245A8478C3A}" dt="2023-05-22T14:22:34.422" v="594"/>
        <pc:sldMasterMkLst>
          <pc:docMk/>
          <pc:sldMasterMk cId="635143737" sldId="2147483687"/>
        </pc:sldMasterMkLst>
        <pc:grpChg chg="add">
          <ac:chgData name="Zsuzsanna Kocsis-Kupper" userId="4f1487c34f6731b4" providerId="LiveId" clId="{5FEF926F-5C28-4A4E-A835-7245A8478C3A}" dt="2023-05-22T14:22:34.422" v="594"/>
          <ac:grpSpMkLst>
            <pc:docMk/>
            <pc:sldMasterMk cId="635143737" sldId="2147483687"/>
            <ac:grpSpMk id="8" creationId="{CE78B752-FE45-635C-5E94-6F3EB51D9392}"/>
          </ac:grpSpMkLst>
        </pc:grpChg>
        <pc:picChg chg="add">
          <ac:chgData name="Zsuzsanna Kocsis-Kupper" userId="4f1487c34f6731b4" providerId="LiveId" clId="{5FEF926F-5C28-4A4E-A835-7245A8478C3A}" dt="2023-05-22T14:22:34.422" v="594"/>
          <ac:picMkLst>
            <pc:docMk/>
            <pc:sldMasterMk cId="635143737" sldId="2147483687"/>
            <ac:picMk id="7" creationId="{ED69CE39-490C-FEE6-1585-54895733A416}"/>
          </ac:picMkLst>
        </pc:picChg>
      </pc:sldMasterChg>
      <pc:sldMasterChg chg="addSp">
        <pc:chgData name="Zsuzsanna Kocsis-Kupper" userId="4f1487c34f6731b4" providerId="LiveId" clId="{5FEF926F-5C28-4A4E-A835-7245A8478C3A}" dt="2023-05-22T14:22:48.425" v="595"/>
        <pc:sldMasterMkLst>
          <pc:docMk/>
          <pc:sldMasterMk cId="586145977" sldId="2147483700"/>
        </pc:sldMasterMkLst>
        <pc:grpChg chg="add">
          <ac:chgData name="Zsuzsanna Kocsis-Kupper" userId="4f1487c34f6731b4" providerId="LiveId" clId="{5FEF926F-5C28-4A4E-A835-7245A8478C3A}" dt="2023-05-22T14:22:48.425" v="595"/>
          <ac:grpSpMkLst>
            <pc:docMk/>
            <pc:sldMasterMk cId="586145977" sldId="2147483700"/>
            <ac:grpSpMk id="8" creationId="{C7893074-6B7E-446D-FFAF-0A7EF1F9C201}"/>
          </ac:grpSpMkLst>
        </pc:grpChg>
        <pc:picChg chg="add">
          <ac:chgData name="Zsuzsanna Kocsis-Kupper" userId="4f1487c34f6731b4" providerId="LiveId" clId="{5FEF926F-5C28-4A4E-A835-7245A8478C3A}" dt="2023-05-22T14:22:48.425" v="595"/>
          <ac:picMkLst>
            <pc:docMk/>
            <pc:sldMasterMk cId="586145977" sldId="2147483700"/>
            <ac:picMk id="7" creationId="{7C4DDEFB-C2C9-ED91-88CF-E801F9FD355A}"/>
          </ac:picMkLst>
        </pc:pic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13:38:55.0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22,'39'2,"0"1,-1 2,50 14,-78-17,30 4,0-1,1-3,72-4,-26 0,690 2,-637-11,0 1,-89 7,76-13,-76 8,61-2,189 7,-159 5,20-4,171 4,-216 7,26 1,159 2,-208-3,200 10,-279-19,54-1,116 13,-114-5,137-5,-104-3,721 1,-790 3,-22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13:39:01.6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1,'6'6,"-1"-1,1 0,0 0,1 0,-1-1,14 7,-12-7,1-1,-1 0,1 0,0-1,0 0,14 1,57-2,-59-2,0 1,0 1,24 4,10 3,1-3,0-2,68-5,-23 0,-15 2,-65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13:30:31.6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2,'100'-1,"119"3,-190 1,0 1,43 12,-67-14,0-1,-1 1,1 0,-1 1,0-1,1 1,-1 0,0 0,-1 0,6 6,2 2,-2 1,9 14,9 11,-20-27,0-1,-1 1,-1 1,1-1,-1 1,-1 0,0 0,-1 0,0 1,-1-1,2 18,-1 15,-6 77,1-47,2-19,2-34,-2-1,0 0,-1 1,-2-1,0 0,-6 22,7-37,0 0,0-1,-1 1,0 0,0-1,0 0,0 0,-1 0,1 0,-1 0,0-1,0 0,-1 0,1 0,-1 0,1 0,-1-1,0 0,0 0,0-1,0 1,-10 1,-8 0,-1-1,-1 0,-41-4,32 1,-42 1,-61-3,135 3,1 0,-1 0,0-1,1 1,-1-1,0 1,1-1,-1 1,0-1,1 0,-1 0,1 0,0 0,-1 0,1 0,0 0,-1-1,1 1,0 0,-2-3,2 1,0-1,-1 1,1 0,0-1,0 1,1-1,-1 1,1-7,-1-12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2T13:31:02.6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146D3-E3AE-480F-A0D7-3444993D5C53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1C030-286E-4C2C-A9E3-FEEDB0FB5D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7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EE568-FAA9-443C-BD1F-5E7AE0B251A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59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1C030-286E-4C2C-A9E3-FEEDB0FB5DA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2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1C030-286E-4C2C-A9E3-FEEDB0FB5DA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21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1C030-286E-4C2C-A9E3-FEEDB0FB5DA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679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1C030-286E-4C2C-A9E3-FEEDB0FB5DA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91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1C030-286E-4C2C-A9E3-FEEDB0FB5DA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59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1C030-286E-4C2C-A9E3-FEEDB0FB5DA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88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EE568-FAA9-443C-BD1F-5E7AE0B251A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59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24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408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3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6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9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1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0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2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2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90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8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386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0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2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2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4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92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3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12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13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90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23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95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465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861F-E8CB-4A0F-B885-0A2ECA4BE1E7}" type="datetimeFigureOut">
              <a:rPr lang="hu-HU" smtClean="0"/>
              <a:pPr/>
              <a:t>2023. 05. 22.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DA248-3145-4B1D-A910-53495CC400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4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71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customXml" Target="../ink/ink3.xml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rregeurope.e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horizon-miss-2023-ocean-01-04;callCode=null;freeTextSearchKeyword=water;matchWholeText=true;typeCodes=1,2,8;statusCodes=31094502;programmePeriod=2021%20-%202027;programCcm2Id=43108390;programDivisionCode=null;focusAreaCode=null;destinationGroup=null;missionGroup=45355169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hyperlink" Target="https://ec.europa.eu/info/funding-tenders/opportunities/portal/screen/opportunities/topic-details/horizon-miss-2023-ocean-01-11;callCode=null;freeTextSearchKeyword=water;matchWholeText=true;typeCodes=1,2,8;statusCodes=31094502;programmePeriod=2021%20-%202027;programCcm2Id=43108390;programDivisionCode=null;focusAreaCode=null;destinationGroup=null;missionGroup=45355169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ec.europa.eu/info/funding-tenders/opportunities/portal/screen/opportunities/topic-details/horizon-miss-2023-ocean-01-02;callCode=null;freeTextSearchKeyword=water;matchWholeText=true;typeCodes=1,2,8;statusCodes=31094502;programmePeriod=2021%20-%202027;programCcm2Id=43108390;programDivisionCode=null;focusAreaCode=null;destinationGroup=null;missionGroup=45355169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hyperlink" Target="https://ec.europa.eu/info/funding-tenders/opportunities/portal/screen/opportunities/topic-details/horizon-miss-2023-ocean-01-09;callCode=null;freeTextSearchKeyword=water;matchWholeText=true;typeCodes=1,2,8;statusCodes=31094502;programmePeriod=2021%20-%202027;programCcm2Id=43108390;programDivisionCode=null;focusAreaCode=null;destinationGroup=null;missionGroup=45355169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nea.ec.europa.eu/publications/future-green-future-life_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INEA-LIFE-ENQUIRIES@ec.europa.eu" TargetMode="External"/><Relationship Id="rId5" Type="http://schemas.openxmlformats.org/officeDocument/2006/relationships/hyperlink" Target="https://cinea.ec.europa.eu/programmes/life/about-life/life-contacts_en" TargetMode="External"/><Relationship Id="rId4" Type="http://schemas.openxmlformats.org/officeDocument/2006/relationships/hyperlink" Target="https://cinea.ec.europa.eu/life_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search;callCode=null;freeTextSearchKeyword=;matchWholeText=true;typeCodes=1,0;statusCodes=31094501,31094502,31094503;programmePeriod=2021%20-%202027;programCcm2Id=43252405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7" Type="http://schemas.openxmlformats.org/officeDocument/2006/relationships/hyperlink" Target="https://cinea.ec.europa.eu/programmes/life/clean-energy-transition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inea.ec.europa.eu/programmes/life/life-calls-proposals_en#modal" TargetMode="External"/><Relationship Id="rId5" Type="http://schemas.openxmlformats.org/officeDocument/2006/relationships/hyperlink" Target="https://cinea.ec.europa.eu/news-events/events/save-date-eulife23-info-days-2023-04-25_en" TargetMode="External"/><Relationship Id="rId4" Type="http://schemas.openxmlformats.org/officeDocument/2006/relationships/hyperlink" Target="https://ec.europa.eu/info/funding-tenders/opportunities/portal/screen/opportunities/topic-search;callCode=LIFE-2023-CET;freeTextSearchKeyword=;matchWholeText=true;typeCodes=1,0;statusCodes=31094501,31094502,31094503;programmePeriod=2021%20-%202027;programCcm2Id=43252405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2963652" y="2830973"/>
            <a:ext cx="5829300" cy="706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25" dirty="0">
              <a:solidFill>
                <a:srgbClr val="F28800"/>
              </a:solidFill>
              <a:latin typeface="Calibri Light" panose="020F0302020204030204"/>
              <a:ea typeface="ＭＳ Ｐゴシック" pitchFamily="34" charset="-128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5245D3C-DB37-4942-B2EF-0E80FADD0CFF}"/>
              </a:ext>
            </a:extLst>
          </p:cNvPr>
          <p:cNvSpPr txBox="1"/>
          <p:nvPr/>
        </p:nvSpPr>
        <p:spPr>
          <a:xfrm>
            <a:off x="6400800" y="5066674"/>
            <a:ext cx="5303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EUSDR PA4 25th SG meeting </a:t>
            </a:r>
          </a:p>
          <a:p>
            <a:r>
              <a:rPr lang="hu-HU" sz="2800" b="1" dirty="0">
                <a:solidFill>
                  <a:srgbClr val="0070C0"/>
                </a:solidFill>
              </a:rPr>
              <a:t>23-24 May 2023 Bratislava</a:t>
            </a:r>
          </a:p>
          <a:p>
            <a:r>
              <a:rPr lang="hu-HU" sz="2800" dirty="0">
                <a:solidFill>
                  <a:srgbClr val="0070C0"/>
                </a:solidFill>
              </a:rPr>
              <a:t>Zsuzsanna Kocsis-Kupper PA4HU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9873F82-D15E-4B34-94DE-7C2BA32E8B71}"/>
              </a:ext>
            </a:extLst>
          </p:cNvPr>
          <p:cNvSpPr txBox="1"/>
          <p:nvPr/>
        </p:nvSpPr>
        <p:spPr>
          <a:xfrm>
            <a:off x="1613916" y="3587234"/>
            <a:ext cx="7050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70C0"/>
                </a:solidFill>
              </a:rPr>
              <a:t>Information on water related calls and alignment of funding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40D2FED-7DF1-551A-D295-AF5A99F06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8" t="58112" r="29792" b="31985"/>
          <a:stretch/>
        </p:blipFill>
        <p:spPr>
          <a:xfrm>
            <a:off x="432817" y="328851"/>
            <a:ext cx="11188776" cy="13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2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84921D-99AC-0E2A-55DA-4EF7FCD9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82600"/>
            <a:ext cx="5461000" cy="6115050"/>
          </a:xfrm>
        </p:spPr>
        <p:txBody>
          <a:bodyPr>
            <a:normAutofit/>
          </a:bodyPr>
          <a:lstStyle/>
          <a:p>
            <a:pPr algn="l" fontAlgn="base"/>
            <a:r>
              <a:rPr lang="hu-HU" b="1" i="0" dirty="0" err="1">
                <a:solidFill>
                  <a:srgbClr val="3B4B53"/>
                </a:solidFill>
                <a:effectLst/>
                <a:latin typeface="Open Sans" panose="020B0606030504020204" pitchFamily="34" charset="0"/>
              </a:rPr>
              <a:t>Interreg</a:t>
            </a:r>
            <a:r>
              <a:rPr lang="hu-HU" b="1" i="0" dirty="0">
                <a:solidFill>
                  <a:srgbClr val="3B4B5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1" i="0" dirty="0" err="1">
                <a:solidFill>
                  <a:srgbClr val="3B4B53"/>
                </a:solidFill>
                <a:effectLst/>
                <a:latin typeface="Open Sans" panose="020B0606030504020204" pitchFamily="34" charset="0"/>
              </a:rPr>
              <a:t>Central</a:t>
            </a:r>
            <a:r>
              <a:rPr lang="hu-HU" b="1" i="0" dirty="0">
                <a:solidFill>
                  <a:srgbClr val="3B4B53"/>
                </a:solidFill>
                <a:effectLst/>
                <a:latin typeface="Open Sans" panose="020B0606030504020204" pitchFamily="34" charset="0"/>
              </a:rPr>
              <a:t> s</a:t>
            </a:r>
            <a:r>
              <a:rPr lang="en-US" b="1" i="0" dirty="0" err="1">
                <a:solidFill>
                  <a:srgbClr val="3B4B53"/>
                </a:solidFill>
                <a:effectLst/>
                <a:latin typeface="Open Sans" panose="020B0606030504020204" pitchFamily="34" charset="0"/>
              </a:rPr>
              <a:t>econd</a:t>
            </a:r>
            <a:r>
              <a:rPr lang="en-US" b="1" i="0" dirty="0">
                <a:solidFill>
                  <a:srgbClr val="3B4B53"/>
                </a:solidFill>
                <a:effectLst/>
                <a:latin typeface="Open Sans" panose="020B0606030504020204" pitchFamily="34" charset="0"/>
              </a:rPr>
              <a:t> call for proposals</a:t>
            </a:r>
            <a:r>
              <a:rPr lang="hu-HU" b="1" i="0" dirty="0">
                <a:solidFill>
                  <a:srgbClr val="3B4B5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hu-HU" b="1" dirty="0">
                <a:solidFill>
                  <a:srgbClr val="3B4B53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c</a:t>
            </a:r>
            <a:r>
              <a:rPr lang="en-US" b="1" i="0" dirty="0" err="1">
                <a:solidFill>
                  <a:srgbClr val="3B4B5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losed</a:t>
            </a:r>
            <a:r>
              <a:rPr lang="en-US" b="1" i="0" dirty="0">
                <a:solidFill>
                  <a:srgbClr val="3B4B5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 on 17 May 2023.</a:t>
            </a:r>
            <a:endParaRPr lang="hu-HU" b="1" i="0" dirty="0">
              <a:solidFill>
                <a:srgbClr val="3B4B53"/>
              </a:solidFill>
              <a:effectLst/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algn="ctr" fontAlgn="base"/>
            <a:r>
              <a:rPr lang="en-US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210 project proposals 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were submitted. </a:t>
            </a:r>
            <a:endParaRPr lang="hu-HU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algn="ctr" fontAlgn="base"/>
            <a:endParaRPr lang="hu-HU" dirty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algn="ctr" fontAlgn="base"/>
            <a:r>
              <a:rPr lang="hu-HU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A 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third call for proposals </a:t>
            </a:r>
            <a:r>
              <a:rPr lang="hu-HU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is </a:t>
            </a:r>
            <a:r>
              <a:rPr lang="hu-HU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planned</a:t>
            </a:r>
            <a:r>
              <a:rPr lang="hu-HU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in the second half of 2024. Details of the call will be further discussed and decided by the monitoring committee in mid-October 2023.</a:t>
            </a:r>
          </a:p>
          <a:p>
            <a:pPr algn="l" fontAlgn="base"/>
            <a:endParaRPr lang="en-US" b="1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C7307E-087C-28EF-D92E-70C8C1230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0" t="28582" r="50065" b="9931"/>
          <a:stretch/>
        </p:blipFill>
        <p:spPr>
          <a:xfrm>
            <a:off x="234507" y="371475"/>
            <a:ext cx="5020333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0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EE5EB68-83E9-06F2-C422-50AA2AC14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6" t="23971" r="35665" b="17491"/>
          <a:stretch/>
        </p:blipFill>
        <p:spPr>
          <a:xfrm>
            <a:off x="255182" y="2137143"/>
            <a:ext cx="4347236" cy="387726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E0347DB-23CD-D490-50DA-FC2B3981C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22" t="22948" r="28750" b="29301"/>
          <a:stretch/>
        </p:blipFill>
        <p:spPr>
          <a:xfrm>
            <a:off x="6279110" y="165100"/>
            <a:ext cx="5380074" cy="327482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89FBC34-61B7-3234-49B0-BEF7817E4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32" t="27729" r="29622" b="12301"/>
          <a:stretch/>
        </p:blipFill>
        <p:spPr>
          <a:xfrm>
            <a:off x="6567203" y="3439928"/>
            <a:ext cx="4400105" cy="34805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Szabadkéz 8">
                <a:extLst>
                  <a:ext uri="{FF2B5EF4-FFF2-40B4-BE49-F238E27FC236}">
                    <a16:creationId xmlns:a16="http://schemas.microsoft.com/office/drawing/2014/main" id="{57C88E94-5205-1D53-E53C-BA1DE24BC715}"/>
                  </a:ext>
                </a:extLst>
              </p14:cNvPr>
              <p14:cNvContentPartPr/>
              <p14:nvPr/>
            </p14:nvContentPartPr>
            <p14:xfrm>
              <a:off x="7421542" y="5144969"/>
              <a:ext cx="225360" cy="300240"/>
            </p14:xfrm>
          </p:contentPart>
        </mc:Choice>
        <mc:Fallback xmlns="">
          <p:pic>
            <p:nvPicPr>
              <p:cNvPr id="9" name="Szabadkéz 8">
                <a:extLst>
                  <a:ext uri="{FF2B5EF4-FFF2-40B4-BE49-F238E27FC236}">
                    <a16:creationId xmlns:a16="http://schemas.microsoft.com/office/drawing/2014/main" id="{57C88E94-5205-1D53-E53C-BA1DE24BC7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7902" y="5037329"/>
                <a:ext cx="33300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A8E595D8-A500-7DC6-CA8A-0D471892C223}"/>
                  </a:ext>
                </a:extLst>
              </p14:cNvPr>
              <p14:cNvContentPartPr/>
              <p14:nvPr/>
            </p14:nvContentPartPr>
            <p14:xfrm>
              <a:off x="1520062" y="1051769"/>
              <a:ext cx="360" cy="36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A8E595D8-A500-7DC6-CA8A-0D471892C2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6422" y="94412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Kép 11">
            <a:extLst>
              <a:ext uri="{FF2B5EF4-FFF2-40B4-BE49-F238E27FC236}">
                <a16:creationId xmlns:a16="http://schemas.microsoft.com/office/drawing/2014/main" id="{6C401B69-1769-1200-AFB8-2737D936E8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748" t="35053" r="58453" b="56796"/>
          <a:stretch/>
        </p:blipFill>
        <p:spPr>
          <a:xfrm>
            <a:off x="838200" y="622584"/>
            <a:ext cx="4268844" cy="10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képernyőkép, szoftver, Multimédiás szoftver látható&#10;&#10;Automatikusan generált leírás">
            <a:extLst>
              <a:ext uri="{FF2B5EF4-FFF2-40B4-BE49-F238E27FC236}">
                <a16:creationId xmlns:a16="http://schemas.microsoft.com/office/drawing/2014/main" id="{D0EC57FE-1421-72FA-ABDE-CCC69215C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3" t="40134" r="30379" b="18640"/>
          <a:stretch/>
        </p:blipFill>
        <p:spPr>
          <a:xfrm>
            <a:off x="3390900" y="867505"/>
            <a:ext cx="8763000" cy="536791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3785BCB-551B-BE42-4A1D-5C58BEEB0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8" t="35053" r="58453" b="56796"/>
          <a:stretch/>
        </p:blipFill>
        <p:spPr>
          <a:xfrm>
            <a:off x="127000" y="216184"/>
            <a:ext cx="4343400" cy="10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9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D5AF0A-26AF-153C-B6FC-967D860A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DE1894-18D8-3FBD-C5B4-297BD1DF4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2AD8FB5-7FDB-825D-2338-9EC9F214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1" t="22524" r="23517" b="9931"/>
          <a:stretch/>
        </p:blipFill>
        <p:spPr>
          <a:xfrm>
            <a:off x="838200" y="85060"/>
            <a:ext cx="10613065" cy="700921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C18B893-D1DD-BAFC-E250-015025A12225}"/>
              </a:ext>
            </a:extLst>
          </p:cNvPr>
          <p:cNvSpPr txBox="1"/>
          <p:nvPr/>
        </p:nvSpPr>
        <p:spPr>
          <a:xfrm>
            <a:off x="5930900" y="46830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The second call assistance</a:t>
            </a: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The second call for project proposals is open from 15 March to 9 June 2023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4"/>
              </a:rPr>
              <a:t>https://www.interregeurope.eu/</a:t>
            </a:r>
            <a:endParaRPr lang="hu-HU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6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06A12832-FF85-4C2A-A20E-F5A2F4A0FC92}"/>
              </a:ext>
            </a:extLst>
          </p:cNvPr>
          <p:cNvSpPr txBox="1"/>
          <p:nvPr/>
        </p:nvSpPr>
        <p:spPr>
          <a:xfrm>
            <a:off x="400692" y="760288"/>
            <a:ext cx="106851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u-HU" sz="12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hu-HU" sz="12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International </a:t>
            </a:r>
            <a:r>
              <a:rPr lang="hu-HU" sz="2000" b="1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Visegrad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hu-HU" sz="2000" b="1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Fund</a:t>
            </a:r>
            <a:endParaRPr lang="hu-HU" sz="20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Advancing ideas for  sustainable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regional cooperation in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Central Europe</a:t>
            </a:r>
            <a:endParaRPr lang="hu-HU" sz="2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8D524AB-4E73-460A-89A6-43D2C9A45039}"/>
              </a:ext>
            </a:extLst>
          </p:cNvPr>
          <p:cNvSpPr txBox="1"/>
          <p:nvPr/>
        </p:nvSpPr>
        <p:spPr>
          <a:xfrm>
            <a:off x="551380" y="2542015"/>
            <a:ext cx="5544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V4</a:t>
            </a:r>
            <a:r>
              <a:rPr lang="hu-HU" dirty="0"/>
              <a:t> </a:t>
            </a:r>
            <a:r>
              <a:rPr lang="en-US" dirty="0"/>
              <a:t>AND V4+ PROJECTS</a:t>
            </a:r>
            <a:r>
              <a:rPr lang="hu-HU" dirty="0"/>
              <a:t> </a:t>
            </a:r>
            <a:r>
              <a:rPr lang="hu-HU" dirty="0" err="1"/>
              <a:t>focus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en-US" dirty="0"/>
              <a:t>Regional Development,</a:t>
            </a:r>
            <a:r>
              <a:rPr lang="hu-HU" dirty="0"/>
              <a:t> </a:t>
            </a:r>
          </a:p>
          <a:p>
            <a:r>
              <a:rPr lang="en-US" dirty="0"/>
              <a:t>Environment and Tourism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Procedure</a:t>
            </a:r>
            <a:r>
              <a:rPr lang="hu-HU" dirty="0"/>
              <a:t> </a:t>
            </a:r>
            <a:r>
              <a:rPr lang="hu-HU" dirty="0" err="1"/>
              <a:t>completely</a:t>
            </a:r>
            <a:r>
              <a:rPr lang="hu-HU" dirty="0"/>
              <a:t> online, </a:t>
            </a:r>
            <a:r>
              <a:rPr lang="hu-HU" dirty="0" err="1"/>
              <a:t>opens</a:t>
            </a:r>
            <a:r>
              <a:rPr lang="hu-HU" dirty="0"/>
              <a:t> 3 </a:t>
            </a:r>
            <a:r>
              <a:rPr lang="hu-HU" dirty="0" err="1"/>
              <a:t>times</a:t>
            </a:r>
            <a:r>
              <a:rPr lang="hu-HU" dirty="0"/>
              <a:t> a </a:t>
            </a:r>
            <a:r>
              <a:rPr lang="hu-HU" dirty="0" err="1"/>
              <a:t>year</a:t>
            </a:r>
            <a:r>
              <a:rPr lang="hu-HU" dirty="0"/>
              <a:t>!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https://www.visegradfund.org/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21FE953-660D-2CCA-0B19-1E5ACA033DF9}"/>
              </a:ext>
            </a:extLst>
          </p:cNvPr>
          <p:cNvSpPr txBox="1"/>
          <p:nvPr/>
        </p:nvSpPr>
        <p:spPr>
          <a:xfrm>
            <a:off x="5956300" y="1895684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Europa"/>
              </a:rPr>
              <a:t>Deadlines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Europa"/>
              </a:rPr>
              <a:t>There are three regular calls for applications open 30 days before the deadlines of submission on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Europa"/>
              </a:rPr>
              <a:t>1 February, 1 June, 1 October. </a:t>
            </a:r>
            <a:endParaRPr lang="hu-HU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Europa"/>
            </a:endParaRPr>
          </a:p>
          <a:p>
            <a:pPr algn="l"/>
            <a:endParaRPr lang="hu-HU" dirty="0">
              <a:solidFill>
                <a:srgbClr val="000000"/>
              </a:solidFill>
              <a:highlight>
                <a:srgbClr val="FFFF00"/>
              </a:highlight>
              <a:latin typeface="Europa"/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Europa"/>
              </a:rPr>
              <a:t>Applications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Europa"/>
              </a:rPr>
              <a:t>No matter where your organization is from, you can apply for grants if your project develops active cooperation with organizations from at least 3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Europa"/>
              </a:rPr>
              <a:t>Visegrad</a:t>
            </a:r>
            <a:r>
              <a:rPr lang="en-US" b="0" i="0" dirty="0">
                <a:solidFill>
                  <a:srgbClr val="000000"/>
                </a:solidFill>
                <a:effectLst/>
                <a:latin typeface="Europa"/>
              </a:rPr>
              <a:t> countries. Only a single project application per applicant can be submitted at a time, but you can re-apply once all your previous projects financed by the Fund have been concluded.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73B8E09-FA51-6A0E-008F-D5FFAF063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3" t="16667" r="73334" b="72358"/>
          <a:stretch/>
        </p:blipFill>
        <p:spPr>
          <a:xfrm>
            <a:off x="33676" y="101600"/>
            <a:ext cx="2145016" cy="7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7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2963652" y="2830973"/>
            <a:ext cx="5829300" cy="706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25" dirty="0">
              <a:solidFill>
                <a:srgbClr val="F28800"/>
              </a:solidFill>
              <a:latin typeface="Calibri Light" panose="020F0302020204030204"/>
              <a:ea typeface="ＭＳ Ｐゴシック" pitchFamily="34" charset="-128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A7A5E9E-0B40-4DFC-8199-DB3963F0728D}"/>
              </a:ext>
            </a:extLst>
          </p:cNvPr>
          <p:cNvSpPr txBox="1"/>
          <p:nvPr/>
        </p:nvSpPr>
        <p:spPr>
          <a:xfrm>
            <a:off x="254000" y="1079500"/>
            <a:ext cx="113662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b="1" dirty="0">
              <a:solidFill>
                <a:srgbClr val="0070C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hu-HU" sz="2000" b="0" i="0" dirty="0">
                <a:solidFill>
                  <a:srgbClr val="222222"/>
                </a:solidFill>
                <a:effectLst/>
                <a:highlight>
                  <a:srgbClr val="00FFFF"/>
                </a:highlight>
                <a:latin typeface="+mj-lt"/>
              </a:rPr>
              <a:t>EMBEDDING </a:t>
            </a:r>
            <a:r>
              <a:rPr lang="en-AU" sz="2000" b="0" i="0" dirty="0">
                <a:solidFill>
                  <a:srgbClr val="222222"/>
                </a:solidFill>
                <a:effectLst/>
                <a:highlight>
                  <a:srgbClr val="00FFFF"/>
                </a:highlight>
                <a:latin typeface="+mj-lt"/>
              </a:rPr>
              <a:t>discussions planned</a:t>
            </a:r>
            <a:r>
              <a:rPr lang="hu-HU" sz="2000" b="0" i="0" dirty="0">
                <a:solidFill>
                  <a:srgbClr val="222222"/>
                </a:solidFill>
                <a:effectLst/>
                <a:highlight>
                  <a:srgbClr val="00FFFF"/>
                </a:highlight>
                <a:latin typeface="+mj-lt"/>
              </a:rPr>
              <a:t>: </a:t>
            </a:r>
          </a:p>
          <a:p>
            <a:pPr algn="l">
              <a:spcAft>
                <a:spcPts val="1200"/>
              </a:spcAft>
            </a:pPr>
            <a:endParaRPr lang="hu-HU" sz="2000" dirty="0">
              <a:solidFill>
                <a:srgbClr val="222222"/>
              </a:solidFill>
              <a:highlight>
                <a:srgbClr val="00FFFF"/>
              </a:highlight>
              <a:latin typeface="+mj-lt"/>
            </a:endParaRPr>
          </a:p>
          <a:p>
            <a:pPr algn="l">
              <a:spcAft>
                <a:spcPts val="120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session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“A smarter Danube Region”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on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Tuesday, </a:t>
            </a:r>
            <a:r>
              <a:rPr 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13 June 2023 from 10.00 to 12.00 CET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 focus on the following topics: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49580" algn="l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# 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educational activity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49580" algn="l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#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water management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49580" algn="l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# environmental protection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connecting to EUSDR PA 4 Actions 6 and 7 and PA 7 Actions 4 and 6 in relation to PO 2 and PO 4 of the Cohesion Policy framework.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hu-HU" sz="2000" b="1" i="1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en-AU" sz="20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GB" sz="3200" b="1" dirty="0">
                <a:solidFill>
                  <a:srgbClr val="0070C0"/>
                </a:solidFill>
              </a:rPr>
              <a:t>Thank you for your attention!</a:t>
            </a:r>
            <a:endParaRPr lang="hu-HU" sz="3200" b="1" dirty="0">
              <a:solidFill>
                <a:srgbClr val="0070C0"/>
              </a:solidFill>
            </a:endParaRPr>
          </a:p>
          <a:p>
            <a:pPr algn="ctr"/>
            <a:endParaRPr lang="hu-HU" sz="3200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" name="Obrázok 6">
            <a:extLst>
              <a:ext uri="{FF2B5EF4-FFF2-40B4-BE49-F238E27FC236}">
                <a16:creationId xmlns:a16="http://schemas.microsoft.com/office/drawing/2014/main" id="{BBE68142-2B61-ED27-F3E2-F5E4EF44F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65100"/>
            <a:ext cx="3009900" cy="123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9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738BE105-7361-AA6F-A49B-0FD69E114E30}"/>
              </a:ext>
            </a:extLst>
          </p:cNvPr>
          <p:cNvSpPr txBox="1"/>
          <p:nvPr/>
        </p:nvSpPr>
        <p:spPr>
          <a:xfrm>
            <a:off x="190500" y="859135"/>
            <a:ext cx="6654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u-HU" b="1" dirty="0">
              <a:solidFill>
                <a:srgbClr val="222222"/>
              </a:solidFill>
              <a:latin typeface="inherit"/>
              <a:hlinkClick r:id="rId2"/>
            </a:endParaRPr>
          </a:p>
          <a:p>
            <a:pPr algn="l"/>
            <a:r>
              <a:rPr lang="en-US" b="1" i="0" u="none" strike="noStrike" dirty="0">
                <a:solidFill>
                  <a:srgbClr val="222222"/>
                </a:solidFill>
                <a:effectLst/>
                <a:latin typeface="inherit"/>
                <a:hlinkClick r:id="rId2"/>
              </a:rPr>
              <a:t>Ocean &amp; water and arts: the contribution of creative sectors to Mission Ocean and waters</a:t>
            </a:r>
            <a:r>
              <a:rPr lang="en-US" b="1" i="0" dirty="0">
                <a:solidFill>
                  <a:srgbClr val="616161"/>
                </a:solidFill>
                <a:effectLst/>
                <a:latin typeface="eui-light"/>
              </a:rPr>
              <a:t>HORIZON-MISS-2023-OCEAN-01-11</a:t>
            </a:r>
            <a:r>
              <a:rPr lang="hu-HU" b="1" i="0" dirty="0">
                <a:solidFill>
                  <a:srgbClr val="616161"/>
                </a:solidFill>
                <a:effectLst/>
                <a:latin typeface="eui-light"/>
              </a:rPr>
              <a:t>   </a:t>
            </a:r>
          </a:p>
          <a:p>
            <a:pPr algn="l"/>
            <a:endParaRPr lang="hu-HU" b="1" dirty="0">
              <a:solidFill>
                <a:srgbClr val="616161"/>
              </a:solidFill>
              <a:latin typeface="eui-light"/>
            </a:endParaRPr>
          </a:p>
          <a:p>
            <a:pPr algn="l"/>
            <a:r>
              <a:rPr lang="hu-HU" b="1" i="0" dirty="0">
                <a:solidFill>
                  <a:srgbClr val="616161"/>
                </a:solidFill>
                <a:effectLst/>
                <a:latin typeface="eui-light"/>
              </a:rPr>
              <a:t>   </a:t>
            </a:r>
            <a:endParaRPr lang="en-US" b="1" i="0" dirty="0">
              <a:solidFill>
                <a:srgbClr val="003E8C"/>
              </a:solidFill>
              <a:effectLst/>
              <a:latin typeface="eui-default"/>
            </a:endParaRPr>
          </a:p>
        </p:txBody>
      </p:sp>
      <p:graphicFrame>
        <p:nvGraphicFramePr>
          <p:cNvPr id="12" name="Táblázat 11">
            <a:extLst>
              <a:ext uri="{FF2B5EF4-FFF2-40B4-BE49-F238E27FC236}">
                <a16:creationId xmlns:a16="http://schemas.microsoft.com/office/drawing/2014/main" id="{F72B30EF-8F4F-70B2-7B51-A334B1DDA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77599"/>
              </p:ext>
            </p:extLst>
          </p:nvPr>
        </p:nvGraphicFramePr>
        <p:xfrm>
          <a:off x="7912100" y="3024495"/>
          <a:ext cx="4089400" cy="640080"/>
        </p:xfrm>
        <a:graphic>
          <a:graphicData uri="http://schemas.openxmlformats.org/drawingml/2006/table">
            <a:tbl>
              <a:tblPr/>
              <a:tblGrid>
                <a:gridCol w="1643514">
                  <a:extLst>
                    <a:ext uri="{9D8B030D-6E8A-4147-A177-3AD203B41FA5}">
                      <a16:colId xmlns:a16="http://schemas.microsoft.com/office/drawing/2014/main" val="919496934"/>
                    </a:ext>
                  </a:extLst>
                </a:gridCol>
                <a:gridCol w="2445886">
                  <a:extLst>
                    <a:ext uri="{9D8B030D-6E8A-4147-A177-3AD203B41FA5}">
                      <a16:colId xmlns:a16="http://schemas.microsoft.com/office/drawing/2014/main" val="2815194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hu-HU" b="1">
                          <a:effectLst/>
                          <a:latin typeface="inherit"/>
                        </a:rPr>
                        <a:t>Deadline date</a:t>
                      </a:r>
                    </a:p>
                  </a:txBody>
                  <a:tcPr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hu-HU" dirty="0">
                          <a:solidFill>
                            <a:srgbClr val="595959"/>
                          </a:solidFill>
                          <a:effectLst/>
                          <a:latin typeface="inherit"/>
                        </a:rPr>
                        <a:t>20 September 2023 17:00:00 </a:t>
                      </a:r>
                      <a:r>
                        <a:rPr lang="hu-HU" dirty="0" err="1">
                          <a:solidFill>
                            <a:srgbClr val="595959"/>
                          </a:solidFill>
                          <a:effectLst/>
                          <a:latin typeface="inherit"/>
                        </a:rPr>
                        <a:t>Brussels</a:t>
                      </a:r>
                      <a:r>
                        <a:rPr lang="hu-HU" dirty="0">
                          <a:solidFill>
                            <a:srgbClr val="595959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hu-HU" dirty="0" err="1">
                          <a:solidFill>
                            <a:srgbClr val="595959"/>
                          </a:solidFill>
                          <a:effectLst/>
                          <a:latin typeface="inherit"/>
                        </a:rPr>
                        <a:t>time</a:t>
                      </a:r>
                      <a:endParaRPr lang="hu-HU" dirty="0">
                        <a:solidFill>
                          <a:srgbClr val="595959"/>
                        </a:solidFill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9664"/>
                  </a:ext>
                </a:extLst>
              </a:tr>
            </a:tbl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46BEFD03-5E68-4DCB-5EA4-B18896660BE3}"/>
              </a:ext>
            </a:extLst>
          </p:cNvPr>
          <p:cNvSpPr txBox="1"/>
          <p:nvPr/>
        </p:nvSpPr>
        <p:spPr>
          <a:xfrm>
            <a:off x="190500" y="1773535"/>
            <a:ext cx="6451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222222"/>
                </a:solidFill>
                <a:effectLst/>
                <a:latin typeface="inherit"/>
                <a:hlinkClick r:id="rId3"/>
              </a:rPr>
              <a:t>European natural lakes: demonstration of integrated approaches for protection and restoration of natural lake ecosystems and their biodiversity</a:t>
            </a:r>
            <a:r>
              <a:rPr lang="en-US" b="1" i="0" dirty="0">
                <a:solidFill>
                  <a:srgbClr val="616161"/>
                </a:solidFill>
                <a:effectLst/>
                <a:latin typeface="eui-light"/>
              </a:rPr>
              <a:t>HORIZON-MISS-2023-OCEAN-01-04</a:t>
            </a:r>
            <a:endParaRPr lang="hu-HU" b="1" i="0" dirty="0">
              <a:solidFill>
                <a:srgbClr val="616161"/>
              </a:solidFill>
              <a:effectLst/>
              <a:latin typeface="eui-light"/>
            </a:endParaRPr>
          </a:p>
          <a:p>
            <a:pPr algn="l"/>
            <a:endParaRPr lang="hu-HU" b="1" dirty="0">
              <a:solidFill>
                <a:srgbClr val="616161"/>
              </a:solidFill>
              <a:latin typeface="eui-light"/>
            </a:endParaRPr>
          </a:p>
          <a:p>
            <a:r>
              <a:rPr lang="en-US" b="1" i="0" u="none" strike="noStrike" dirty="0">
                <a:solidFill>
                  <a:srgbClr val="222222"/>
                </a:solidFill>
                <a:effectLst/>
                <a:latin typeface="inherit"/>
                <a:hlinkClick r:id="rId4"/>
              </a:rPr>
              <a:t>Roadmap towards the integration of inland waters into the Digital Twin Ocean</a:t>
            </a:r>
            <a:r>
              <a:rPr lang="en-US" b="1" i="0" dirty="0">
                <a:solidFill>
                  <a:srgbClr val="616161"/>
                </a:solidFill>
                <a:effectLst/>
                <a:latin typeface="eui-light"/>
              </a:rPr>
              <a:t>HORIZON-MISS-2023-OCEAN-01-09</a:t>
            </a:r>
            <a:endParaRPr lang="hu-HU" b="1" i="0" dirty="0">
              <a:solidFill>
                <a:srgbClr val="616161"/>
              </a:solidFill>
              <a:effectLst/>
              <a:latin typeface="eui-light"/>
            </a:endParaRPr>
          </a:p>
          <a:p>
            <a:endParaRPr lang="hu-HU" b="1" dirty="0">
              <a:solidFill>
                <a:srgbClr val="616161"/>
              </a:solidFill>
              <a:latin typeface="eui-light"/>
            </a:endParaRPr>
          </a:p>
          <a:p>
            <a:r>
              <a:rPr lang="en-US" b="1" i="0" u="none" strike="noStrike" dirty="0">
                <a:solidFill>
                  <a:srgbClr val="222222"/>
                </a:solidFill>
                <a:effectLst/>
                <a:latin typeface="inherit"/>
                <a:hlinkClick r:id="rId5"/>
              </a:rPr>
              <a:t>Danube river basin lighthouse – Demonstration of effective and sustainable management of sediments in the Danube river-Black sea system</a:t>
            </a:r>
            <a:r>
              <a:rPr lang="hu-HU" b="1" i="0" u="none" strike="noStrike" dirty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hu-HU" b="1" i="0" dirty="0">
                <a:solidFill>
                  <a:srgbClr val="616161"/>
                </a:solidFill>
                <a:effectLst/>
                <a:latin typeface="eui-light"/>
              </a:rPr>
              <a:t>HORIZON-MISS-2023-OCEAN-01-02</a:t>
            </a:r>
            <a:endParaRPr lang="en-US" b="1" i="0" dirty="0">
              <a:solidFill>
                <a:srgbClr val="003E8C"/>
              </a:solidFill>
              <a:effectLst/>
              <a:latin typeface="eui-default"/>
            </a:endParaRPr>
          </a:p>
          <a:p>
            <a:pPr algn="l"/>
            <a:endParaRPr lang="en-US" b="1" i="0" dirty="0">
              <a:solidFill>
                <a:srgbClr val="003E8C"/>
              </a:solidFill>
              <a:effectLst/>
              <a:latin typeface="eui-default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B733FF74-CA6C-2D80-40F2-6F62B7BE26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71" t="37963" r="38020" b="40741"/>
          <a:stretch/>
        </p:blipFill>
        <p:spPr>
          <a:xfrm>
            <a:off x="8305800" y="351230"/>
            <a:ext cx="3073400" cy="1460500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A754596B-6B4D-418C-27EE-495463C6997B}"/>
              </a:ext>
            </a:extLst>
          </p:cNvPr>
          <p:cNvSpPr txBox="1"/>
          <p:nvPr/>
        </p:nvSpPr>
        <p:spPr>
          <a:xfrm>
            <a:off x="190500" y="3512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b="1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inherit"/>
                <a:hlinkClick r:id="rId2"/>
              </a:rPr>
              <a:t>UPCOMING </a:t>
            </a:r>
            <a:r>
              <a:rPr lang="hu-HU" b="1" i="0" u="none" strike="noStrike" dirty="0" err="1">
                <a:solidFill>
                  <a:srgbClr val="222222"/>
                </a:solidFill>
                <a:effectLst/>
                <a:highlight>
                  <a:srgbClr val="FFFF00"/>
                </a:highlight>
                <a:latin typeface="inherit"/>
                <a:hlinkClick r:id="rId2"/>
              </a:rPr>
              <a:t>water</a:t>
            </a:r>
            <a:r>
              <a:rPr lang="hu-HU" b="1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inherit"/>
                <a:hlinkClick r:id="rId2"/>
              </a:rPr>
              <a:t>- </a:t>
            </a:r>
            <a:r>
              <a:rPr lang="hu-HU" b="1" i="0" u="none" strike="noStrike" dirty="0" err="1">
                <a:solidFill>
                  <a:srgbClr val="222222"/>
                </a:solidFill>
                <a:effectLst/>
                <a:highlight>
                  <a:srgbClr val="FFFF00"/>
                </a:highlight>
                <a:latin typeface="inherit"/>
                <a:hlinkClick r:id="rId2"/>
              </a:rPr>
              <a:t>related</a:t>
            </a:r>
            <a:r>
              <a:rPr lang="hu-HU" b="1" i="0" u="none" strike="noStrike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inherit"/>
                <a:hlinkClick r:id="rId2"/>
              </a:rPr>
              <a:t> </a:t>
            </a:r>
            <a:r>
              <a:rPr lang="hu-HU" b="1" i="0" u="none" strike="noStrike" dirty="0" err="1">
                <a:solidFill>
                  <a:srgbClr val="222222"/>
                </a:solidFill>
                <a:effectLst/>
                <a:highlight>
                  <a:srgbClr val="FFFF00"/>
                </a:highlight>
                <a:latin typeface="inherit"/>
                <a:hlinkClick r:id="rId2"/>
              </a:rPr>
              <a:t>calls</a:t>
            </a:r>
            <a:endParaRPr lang="hu-HU" b="1" i="0" u="none" strike="noStrike" dirty="0">
              <a:solidFill>
                <a:srgbClr val="222222"/>
              </a:solidFill>
              <a:effectLst/>
              <a:highlight>
                <a:srgbClr val="FFFF00"/>
              </a:highlight>
              <a:latin typeface="inherit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34673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1D59CF-587B-D355-81F3-9C46F2DF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LIFE </a:t>
            </a:r>
            <a:r>
              <a:rPr lang="en-AU" dirty="0"/>
              <a:t>programme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2B83C92-675C-FC80-5534-0943231BF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49" t="31740" r="2075" b="24928"/>
          <a:stretch/>
        </p:blipFill>
        <p:spPr>
          <a:xfrm>
            <a:off x="4015409" y="547287"/>
            <a:ext cx="6800551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#EULife22 Info Days">
            <a:extLst>
              <a:ext uri="{FF2B5EF4-FFF2-40B4-BE49-F238E27FC236}">
                <a16:creationId xmlns:a16="http://schemas.microsoft.com/office/drawing/2014/main" id="{651817C6-1427-C696-C0DE-1C9D44A0B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2" b="2289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84BA207-E75F-F117-AEBD-2DEEEB0BD19B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C5C930-0F79-ADC6-C8D9-E3C0CAD1EE8A}"/>
              </a:ext>
            </a:extLst>
          </p:cNvPr>
          <p:cNvSpPr txBox="1"/>
          <p:nvPr/>
        </p:nvSpPr>
        <p:spPr>
          <a:xfrm>
            <a:off x="380113" y="3517742"/>
            <a:ext cx="53276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The </a:t>
            </a:r>
            <a:r>
              <a:rPr lang="en-US" b="0" i="0" u="none" strike="noStrike" dirty="0">
                <a:solidFill>
                  <a:srgbClr val="0099CC"/>
                </a:solidFill>
                <a:effectLst/>
                <a:latin typeface="Noto Sans" panose="020B0502040504020204" pitchFamily="34" charset="0"/>
                <a:hlinkClick r:id="rId3"/>
              </a:rPr>
              <a:t>new LIFE </a:t>
            </a:r>
            <a:r>
              <a:rPr lang="en-US" b="0" i="0" u="none" strike="noStrike" dirty="0" err="1">
                <a:solidFill>
                  <a:srgbClr val="0099CC"/>
                </a:solidFill>
                <a:effectLst/>
                <a:latin typeface="Noto Sans" panose="020B0502040504020204" pitchFamily="34" charset="0"/>
                <a:hlinkClick r:id="rId3"/>
              </a:rPr>
              <a:t>programme</a:t>
            </a:r>
            <a:r>
              <a:rPr lang="en-US" b="0" i="0" u="none" strike="noStrike" dirty="0">
                <a:solidFill>
                  <a:srgbClr val="0099CC"/>
                </a:solidFill>
                <a:effectLst/>
                <a:latin typeface="Noto Sans" panose="020B0502040504020204" pitchFamily="34" charset="0"/>
                <a:hlinkClick r:id="rId3"/>
              </a:rPr>
              <a:t> 2021-2027</a:t>
            </a:r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 has a budget of €5.4 billion and is divided into four sub-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programmes</a:t>
            </a:r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Nature and biodiversity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Circular economy and quality of life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Climate change mitigation and adaptation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Clean energy transition </a:t>
            </a:r>
          </a:p>
          <a:p>
            <a:pPr algn="l"/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More detailed information on the LIFE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programme</a:t>
            </a:r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 is available on the </a:t>
            </a:r>
            <a:r>
              <a:rPr lang="en-US" b="0" i="0" u="none" strike="noStrike" dirty="0">
                <a:solidFill>
                  <a:srgbClr val="0099CC"/>
                </a:solidFill>
                <a:effectLst/>
                <a:latin typeface="Noto Sans" panose="020B0502040504020204" pitchFamily="34" charset="0"/>
                <a:hlinkClick r:id="rId4"/>
              </a:rPr>
              <a:t>LIFE Website</a:t>
            </a:r>
            <a:r>
              <a:rPr lang="en-US" b="0" i="0" dirty="0">
                <a:solidFill>
                  <a:srgbClr val="505050"/>
                </a:solidFill>
                <a:effectLst/>
                <a:latin typeface="Noto Sans" panose="020B0502040504020204" pitchFamily="34" charset="0"/>
              </a:rPr>
              <a:t>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B232808-BD5B-4E43-7559-C788A0DD75AE}"/>
              </a:ext>
            </a:extLst>
          </p:cNvPr>
          <p:cNvSpPr txBox="1"/>
          <p:nvPr/>
        </p:nvSpPr>
        <p:spPr>
          <a:xfrm>
            <a:off x="6286057" y="5497831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0" i="0" u="sng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5"/>
              </a:rPr>
              <a:t>LIFE National Contact Points</a:t>
            </a:r>
            <a:r>
              <a:rPr lang="hu-HU" b="0" i="0" u="sng" dirty="0">
                <a:solidFill>
                  <a:srgbClr val="00449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can guide applicants. Also, the LIFE Units in DG Environment and CINEA can offer advice on project concepts. Please write to </a:t>
            </a:r>
            <a:r>
              <a:rPr lang="en-US" b="0" i="0" u="sng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6"/>
              </a:rPr>
              <a:t>CINEA-LIFE-ENQUIRIES@ec.europa.eu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1460AA1-04BA-578A-A32A-1A8F8B6D28AB}"/>
              </a:ext>
            </a:extLst>
          </p:cNvPr>
          <p:cNvSpPr txBox="1"/>
          <p:nvPr/>
        </p:nvSpPr>
        <p:spPr>
          <a:xfrm>
            <a:off x="6190364" y="4100467"/>
            <a:ext cx="60016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effectLst/>
              </a:rPr>
              <a:t>LIFE 202</a:t>
            </a:r>
            <a:r>
              <a:rPr lang="hu-HU" b="1" dirty="0">
                <a:solidFill>
                  <a:srgbClr val="FF0000"/>
                </a:solidFill>
                <a:effectLst/>
              </a:rPr>
              <a:t>3</a:t>
            </a:r>
            <a:r>
              <a:rPr lang="en-US" b="1" dirty="0">
                <a:solidFill>
                  <a:srgbClr val="FF0000"/>
                </a:solidFill>
                <a:effectLst/>
              </a:rPr>
              <a:t> Calls for proposals </a:t>
            </a:r>
            <a:r>
              <a:rPr lang="hu-HU" b="1" dirty="0">
                <a:solidFill>
                  <a:srgbClr val="FF0000"/>
                </a:solidFill>
                <a:effectLst/>
              </a:rPr>
              <a:t>ARE OPEN</a:t>
            </a:r>
            <a:r>
              <a:rPr lang="en-US" b="1" dirty="0">
                <a:solidFill>
                  <a:srgbClr val="404040"/>
                </a:solidFill>
                <a:effectLst/>
              </a:rPr>
              <a:t>: </a:t>
            </a:r>
            <a:r>
              <a:rPr lang="en-US" b="1" dirty="0">
                <a:solidFill>
                  <a:srgbClr val="404040"/>
                </a:solidFill>
                <a:effectLst/>
                <a:highlight>
                  <a:srgbClr val="00FFFF"/>
                </a:highlight>
              </a:rPr>
              <a:t>Call 2023 budget: 611 million €</a:t>
            </a:r>
            <a:endParaRPr lang="hu-HU" b="1" dirty="0">
              <a:solidFill>
                <a:srgbClr val="404040"/>
              </a:solidFill>
              <a:effectLst/>
              <a:highlight>
                <a:srgbClr val="00FFFF"/>
              </a:highlight>
            </a:endParaRPr>
          </a:p>
          <a:p>
            <a:pPr algn="l"/>
            <a:endParaRPr lang="hu-HU" b="1" dirty="0">
              <a:solidFill>
                <a:srgbClr val="404040"/>
              </a:solidFill>
              <a:highlight>
                <a:srgbClr val="00FFFF"/>
              </a:highlight>
            </a:endParaRPr>
          </a:p>
          <a:p>
            <a:pPr algn="l"/>
            <a:r>
              <a:rPr lang="en-US" b="1" dirty="0">
                <a:solidFill>
                  <a:srgbClr val="404040"/>
                </a:solidFill>
                <a:effectLst/>
                <a:highlight>
                  <a:srgbClr val="00FFFF"/>
                </a:highlight>
              </a:rPr>
              <a:t>https://cinea.ec.europa.eu/programmes/life/life-calls-proposals_en#life-calls-for-proposals-2023</a:t>
            </a:r>
          </a:p>
        </p:txBody>
      </p:sp>
    </p:spTree>
    <p:extLst>
      <p:ext uri="{BB962C8B-B14F-4D97-AF65-F5344CB8AC3E}">
        <p14:creationId xmlns:p14="http://schemas.microsoft.com/office/powerpoint/2010/main" val="291560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877C742-D6F2-D102-F867-9C51F30014E7}"/>
              </a:ext>
            </a:extLst>
          </p:cNvPr>
          <p:cNvSpPr txBox="1"/>
          <p:nvPr/>
        </p:nvSpPr>
        <p:spPr>
          <a:xfrm>
            <a:off x="127591" y="0"/>
            <a:ext cx="1206440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LIFE Calls for proposals 2023</a:t>
            </a:r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The LIFE Call for proposals 2023 have been published on the </a:t>
            </a:r>
            <a:r>
              <a:rPr lang="en-US" b="0" i="0" u="sng" dirty="0">
                <a:solidFill>
                  <a:srgbClr val="00449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3"/>
              </a:rPr>
              <a:t>Funding &amp; tender opportunities portal</a:t>
            </a:r>
            <a:r>
              <a:rPr lang="en-US" b="0" i="0" dirty="0">
                <a:solidFill>
                  <a:srgbClr val="40404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on 18 April. The calls for </a:t>
            </a:r>
            <a:r>
              <a:rPr lang="en-US" b="0" i="0" u="sng" dirty="0">
                <a:solidFill>
                  <a:srgbClr val="00449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hlinkClick r:id="rId4"/>
              </a:rPr>
              <a:t>Clean energy transition</a:t>
            </a:r>
            <a:r>
              <a:rPr lang="en-US" b="0" i="0" dirty="0">
                <a:solidFill>
                  <a:srgbClr val="40404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were published on 11 May.</a:t>
            </a:r>
            <a:endParaRPr lang="hu-HU" b="0" i="0" dirty="0">
              <a:solidFill>
                <a:srgbClr val="40404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Find on the </a:t>
            </a:r>
            <a:r>
              <a:rPr lang="en-US" b="1" i="0" u="sng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5"/>
              </a:rPr>
              <a:t>EU info </a:t>
            </a:r>
            <a:r>
              <a:rPr lang="en-US" b="1" i="0" u="sng" dirty="0" err="1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5"/>
              </a:rPr>
              <a:t>days</a:t>
            </a:r>
            <a:r>
              <a:rPr lang="en-US" b="0" i="0" u="none" strike="noStrike" dirty="0" err="1">
                <a:solidFill>
                  <a:srgbClr val="767676"/>
                </a:solidFill>
                <a:effectLst/>
                <a:latin typeface="Verdana" panose="020B0604030504040204" pitchFamily="34" charset="0"/>
                <a:hlinkClick r:id="rId6"/>
              </a:rPr>
              <a:t>EN</a:t>
            </a:r>
            <a:r>
              <a:rPr lang="en-US" b="1" i="0" u="none" strike="noStrike" dirty="0">
                <a:solidFill>
                  <a:srgbClr val="767676"/>
                </a:solidFill>
                <a:effectLst/>
                <a:latin typeface="Verdana" panose="020B0604030504040204" pitchFamily="34" charset="0"/>
                <a:hlinkClick r:id="rId6"/>
              </a:rPr>
              <a:t>•••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all presentations and recordings from the event, which took place on 25 an</a:t>
            </a:r>
            <a:r>
              <a:rPr lang="hu-HU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26 April 2023.</a:t>
            </a:r>
            <a:endParaRPr lang="hu-HU" b="0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 dedicated virtual information session on the specificities of the calls for </a:t>
            </a:r>
            <a:r>
              <a:rPr lang="en-US" b="0" i="0" u="sng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7"/>
              </a:rPr>
              <a:t>Clean energy</a:t>
            </a:r>
            <a:r>
              <a:rPr lang="hu-HU" b="0" i="0" u="sng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7"/>
              </a:rPr>
              <a:t> </a:t>
            </a:r>
            <a:r>
              <a:rPr lang="en-US" b="0" i="0" u="sng" dirty="0" err="1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7"/>
              </a:rPr>
              <a:t>transition</a:t>
            </a:r>
            <a:r>
              <a:rPr lang="en-US" b="0" i="0" u="none" strike="noStrike" dirty="0" err="1">
                <a:solidFill>
                  <a:srgbClr val="767676"/>
                </a:solidFill>
                <a:effectLst/>
                <a:latin typeface="Verdana" panose="020B0604030504040204" pitchFamily="34" charset="0"/>
                <a:hlinkClick r:id="rId6"/>
              </a:rPr>
              <a:t>EN</a:t>
            </a:r>
            <a:r>
              <a:rPr lang="en-US" b="1" i="0" u="none" strike="noStrike" dirty="0">
                <a:solidFill>
                  <a:srgbClr val="767676"/>
                </a:solidFill>
                <a:effectLst/>
                <a:latin typeface="Verdana" panose="020B0604030504040204" pitchFamily="34" charset="0"/>
                <a:hlinkClick r:id="rId6"/>
              </a:rPr>
              <a:t>•••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will take place on 1 June 2023.</a:t>
            </a:r>
          </a:p>
          <a:p>
            <a:pPr algn="l"/>
            <a:endParaRPr lang="hu-HU" b="1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Opening and submission dates </a:t>
            </a:r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Standard Action Projects (SAPs) for circular economy and quality of life and nature and biodiversity sub-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programmes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:          </a:t>
            </a:r>
            <a:r>
              <a:rPr lang="en-US" b="0" i="0" dirty="0">
                <a:solidFill>
                  <a:srgbClr val="40404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Opening: 18 April – Closing: 6 September 2023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Standard Action Projects (SAPs) climate change mitigation and adaptation sub-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:</a:t>
            </a:r>
            <a:endParaRPr lang="hu-HU" b="0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404040"/>
                </a:solidFill>
                <a:effectLst/>
              </a:rPr>
              <a:t>Opening: 18 April – Closing: 21 September 2023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effectLst/>
              </a:rPr>
              <a:t>LIFE Action Grants for clean energy transition sub-</a:t>
            </a:r>
            <a:r>
              <a:rPr lang="en-US" dirty="0" err="1">
                <a:solidFill>
                  <a:srgbClr val="404040"/>
                </a:solidFill>
                <a:effectLst/>
              </a:rPr>
              <a:t>programme</a:t>
            </a:r>
            <a:r>
              <a:rPr lang="en-US" dirty="0">
                <a:solidFill>
                  <a:srgbClr val="404040"/>
                </a:solidFill>
                <a:effectLst/>
              </a:rPr>
              <a:t>:</a:t>
            </a:r>
          </a:p>
          <a:p>
            <a:pPr algn="l"/>
            <a:r>
              <a:rPr lang="en-US" dirty="0">
                <a:solidFill>
                  <a:srgbClr val="404040"/>
                </a:solidFill>
                <a:effectLst/>
              </a:rPr>
              <a:t>          Opening: 11 May (expected) – Closing: 16 November 2023 (expected)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effectLst/>
              </a:rPr>
              <a:t>Strategic Integrated Projects (SIPs):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effectLst/>
              </a:rPr>
              <a:t>Concept notes: Opening: 18 April – Closing: 5 September 2023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effectLst/>
              </a:rPr>
              <a:t>Full proposals:  Closing: 5 March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effectLst/>
              </a:rPr>
              <a:t>Technical Assistance preparation for SIPs and SNAPs:</a:t>
            </a:r>
          </a:p>
          <a:p>
            <a:pPr algn="l"/>
            <a:r>
              <a:rPr lang="en-US" dirty="0">
                <a:solidFill>
                  <a:srgbClr val="404040"/>
                </a:solidFill>
                <a:effectLst/>
              </a:rPr>
              <a:t>          Opening: 2 May  – Closing: 7 September 2023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effectLst/>
              </a:rPr>
              <a:t>Technical Assistance Replication: </a:t>
            </a:r>
          </a:p>
          <a:p>
            <a:pPr algn="l"/>
            <a:r>
              <a:rPr lang="en-US" dirty="0">
                <a:solidFill>
                  <a:srgbClr val="404040"/>
                </a:solidFill>
                <a:effectLst/>
              </a:rPr>
              <a:t>          Opening: 18 April – Closing: 27 July 2023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1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D894C1-5815-7B54-1A3E-0A752E31DD6F}"/>
              </a:ext>
            </a:extLst>
          </p:cNvPr>
          <p:cNvSpPr txBox="1"/>
          <p:nvPr/>
        </p:nvSpPr>
        <p:spPr>
          <a:xfrm>
            <a:off x="295053" y="189476"/>
            <a:ext cx="96889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TA-R: LIFE Technical Assistance for Replication (</a:t>
            </a:r>
            <a:r>
              <a:rPr lang="en-US" b="1" dirty="0" err="1"/>
              <a:t>i</a:t>
            </a:r>
            <a:r>
              <a:rPr lang="en-US" b="1" dirty="0"/>
              <a:t>)NOVELTY </a:t>
            </a:r>
            <a:endParaRPr lang="hu-HU" b="1" dirty="0"/>
          </a:p>
          <a:p>
            <a:endParaRPr lang="hu-HU" b="1" dirty="0"/>
          </a:p>
          <a:p>
            <a:pPr algn="just"/>
            <a:r>
              <a:rPr lang="en-US" dirty="0"/>
              <a:t>•Preparation for facilitating the up-scaling and replication of results from other projects funded by the LIFE Programme, its predecessor </a:t>
            </a:r>
            <a:r>
              <a:rPr lang="en-US" dirty="0" err="1"/>
              <a:t>programmes</a:t>
            </a:r>
            <a:r>
              <a:rPr lang="en-US" dirty="0"/>
              <a:t> or other EU funding </a:t>
            </a:r>
            <a:r>
              <a:rPr lang="en-US" dirty="0" err="1"/>
              <a:t>programmes</a:t>
            </a:r>
            <a:r>
              <a:rPr lang="en-US" dirty="0"/>
              <a:t> </a:t>
            </a:r>
            <a:endParaRPr lang="hu-HU" dirty="0"/>
          </a:p>
          <a:p>
            <a:pPr algn="just"/>
            <a:r>
              <a:rPr lang="en-US" dirty="0"/>
              <a:t>•For the LIFE23 Call only proposals in the field of ‘Environment’ (i.e. ‘Nature and Biodiversity’ and ‘Circular Economy and Quality of Life’) </a:t>
            </a:r>
            <a:endParaRPr lang="hu-HU" dirty="0"/>
          </a:p>
          <a:p>
            <a:pPr algn="just"/>
            <a:r>
              <a:rPr lang="en-US" dirty="0"/>
              <a:t>•The TA-R projects could co-finance the activities necessary: </a:t>
            </a:r>
            <a:endParaRPr lang="hu-HU" dirty="0"/>
          </a:p>
          <a:p>
            <a:pPr algn="just"/>
            <a:r>
              <a:rPr lang="en-US" dirty="0"/>
              <a:t>•(1) to prepare or remove impediment to the up-scaling and/or replication of the results of previous LIFE projects or of other Union </a:t>
            </a:r>
            <a:r>
              <a:rPr lang="en-US" dirty="0" err="1"/>
              <a:t>programmes</a:t>
            </a:r>
            <a:r>
              <a:rPr lang="en-US" dirty="0"/>
              <a:t>, as long as they contribute to the objectives of the LIFE </a:t>
            </a:r>
            <a:r>
              <a:rPr lang="en-US" dirty="0" err="1"/>
              <a:t>programme</a:t>
            </a:r>
            <a:r>
              <a:rPr lang="en-US" dirty="0"/>
              <a:t>. </a:t>
            </a:r>
            <a:endParaRPr lang="hu-HU" dirty="0"/>
          </a:p>
          <a:p>
            <a:pPr algn="just"/>
            <a:r>
              <a:rPr lang="en-US" dirty="0"/>
              <a:t>•(2) to facilitate the access of an action contributing to the LIFE objectives, to other financial instruments.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A265266-7646-C38D-73D6-9D35B1C2D0D7}"/>
              </a:ext>
            </a:extLst>
          </p:cNvPr>
          <p:cNvSpPr txBox="1"/>
          <p:nvPr/>
        </p:nvSpPr>
        <p:spPr>
          <a:xfrm>
            <a:off x="295052" y="3605796"/>
            <a:ext cx="111774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b="1" dirty="0"/>
          </a:p>
          <a:p>
            <a:r>
              <a:rPr lang="hu-HU" dirty="0"/>
              <a:t>•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exceed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replication</a:t>
            </a:r>
            <a:r>
              <a:rPr lang="hu-HU" dirty="0"/>
              <a:t>/</a:t>
            </a:r>
            <a:r>
              <a:rPr lang="hu-HU" dirty="0" err="1"/>
              <a:t>transfer</a:t>
            </a:r>
            <a:r>
              <a:rPr lang="hu-HU" dirty="0"/>
              <a:t> </a:t>
            </a:r>
            <a:r>
              <a:rPr lang="hu-HU" dirty="0" err="1"/>
              <a:t>efforts</a:t>
            </a:r>
            <a:r>
              <a:rPr lang="hu-HU" dirty="0"/>
              <a:t> and </a:t>
            </a:r>
            <a:r>
              <a:rPr lang="hu-HU" dirty="0" err="1"/>
              <a:t>objectives</a:t>
            </a:r>
            <a:r>
              <a:rPr lang="hu-HU" dirty="0"/>
              <a:t> foreseen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preceding</a:t>
            </a:r>
            <a:r>
              <a:rPr lang="hu-HU" dirty="0"/>
              <a:t> LIFE project and/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address</a:t>
            </a:r>
            <a:r>
              <a:rPr lang="hu-HU" dirty="0"/>
              <a:t> </a:t>
            </a:r>
            <a:r>
              <a:rPr lang="hu-HU" dirty="0" err="1"/>
              <a:t>issues</a:t>
            </a:r>
            <a:r>
              <a:rPr lang="hu-HU" dirty="0"/>
              <a:t> </a:t>
            </a:r>
            <a:r>
              <a:rPr lang="hu-HU" dirty="0" err="1"/>
              <a:t>emerging</a:t>
            </a:r>
            <a:r>
              <a:rPr lang="hu-HU" dirty="0"/>
              <a:t> </a:t>
            </a:r>
            <a:r>
              <a:rPr lang="hu-HU" dirty="0" err="1"/>
              <a:t>during</a:t>
            </a:r>
            <a:r>
              <a:rPr lang="hu-HU" dirty="0"/>
              <a:t> a LIFE project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be </a:t>
            </a:r>
            <a:r>
              <a:rPr lang="hu-HU" dirty="0" err="1"/>
              <a:t>solved</a:t>
            </a:r>
            <a:r>
              <a:rPr lang="hu-HU" dirty="0"/>
              <a:t> </a:t>
            </a:r>
            <a:r>
              <a:rPr lang="hu-HU" dirty="0" err="1"/>
              <a:t>during</a:t>
            </a:r>
            <a:r>
              <a:rPr lang="hu-HU" dirty="0"/>
              <a:t>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duration</a:t>
            </a:r>
            <a:r>
              <a:rPr lang="hu-HU" dirty="0"/>
              <a:t>, </a:t>
            </a:r>
            <a:r>
              <a:rPr lang="hu-HU" dirty="0" err="1"/>
              <a:t>despite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extremely</a:t>
            </a:r>
            <a:r>
              <a:rPr lang="hu-HU" dirty="0"/>
              <a:t> </a:t>
            </a:r>
            <a:r>
              <a:rPr lang="hu-HU" dirty="0" err="1"/>
              <a:t>relevant</a:t>
            </a:r>
            <a:r>
              <a:rPr lang="hu-HU" dirty="0"/>
              <a:t> for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success</a:t>
            </a:r>
            <a:r>
              <a:rPr lang="hu-HU" dirty="0"/>
              <a:t> and </a:t>
            </a:r>
            <a:r>
              <a:rPr lang="hu-HU" dirty="0" err="1"/>
              <a:t>sustainability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project’s</a:t>
            </a:r>
            <a:r>
              <a:rPr lang="hu-HU" dirty="0"/>
              <a:t> </a:t>
            </a:r>
            <a:r>
              <a:rPr lang="hu-HU" dirty="0" err="1"/>
              <a:t>results</a:t>
            </a:r>
            <a:r>
              <a:rPr lang="hu-HU" dirty="0"/>
              <a:t>. In </a:t>
            </a:r>
            <a:r>
              <a:rPr lang="hu-HU" dirty="0" err="1"/>
              <a:t>case</a:t>
            </a:r>
            <a:r>
              <a:rPr lang="hu-HU" dirty="0"/>
              <a:t> of </a:t>
            </a:r>
            <a:r>
              <a:rPr lang="hu-HU" dirty="0" err="1"/>
              <a:t>proposals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EU-</a:t>
            </a:r>
            <a:r>
              <a:rPr lang="hu-HU" dirty="0" err="1"/>
              <a:t>funding</a:t>
            </a:r>
            <a:r>
              <a:rPr lang="hu-HU" dirty="0"/>
              <a:t> </a:t>
            </a:r>
            <a:r>
              <a:rPr lang="hu-HU" dirty="0" err="1"/>
              <a:t>programmes</a:t>
            </a:r>
            <a:r>
              <a:rPr lang="hu-HU" dirty="0"/>
              <a:t>, </a:t>
            </a:r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criteria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be </a:t>
            </a:r>
            <a:r>
              <a:rPr lang="hu-HU" dirty="0" err="1"/>
              <a:t>applied</a:t>
            </a:r>
            <a:r>
              <a:rPr lang="hu-HU" dirty="0"/>
              <a:t>. </a:t>
            </a:r>
          </a:p>
          <a:p>
            <a:endParaRPr lang="hu-HU" dirty="0"/>
          </a:p>
          <a:p>
            <a:r>
              <a:rPr lang="hu-HU" dirty="0"/>
              <a:t>•</a:t>
            </a:r>
            <a:r>
              <a:rPr lang="hu-HU" dirty="0" err="1">
                <a:highlight>
                  <a:srgbClr val="FFFF00"/>
                </a:highlight>
              </a:rPr>
              <a:t>Only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proposals</a:t>
            </a:r>
            <a:r>
              <a:rPr lang="hu-HU" dirty="0">
                <a:highlight>
                  <a:srgbClr val="FFFF00"/>
                </a:highlight>
              </a:rPr>
              <a:t> in </a:t>
            </a:r>
            <a:r>
              <a:rPr lang="hu-HU" dirty="0" err="1">
                <a:highlight>
                  <a:srgbClr val="FFFF00"/>
                </a:highlight>
              </a:rPr>
              <a:t>the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field</a:t>
            </a:r>
            <a:r>
              <a:rPr lang="hu-HU" dirty="0">
                <a:highlight>
                  <a:srgbClr val="FFFF00"/>
                </a:highlight>
              </a:rPr>
              <a:t> of ‘</a:t>
            </a:r>
            <a:r>
              <a:rPr lang="hu-HU" dirty="0" err="1">
                <a:highlight>
                  <a:srgbClr val="FFFF00"/>
                </a:highlight>
              </a:rPr>
              <a:t>Environment</a:t>
            </a:r>
            <a:r>
              <a:rPr lang="hu-HU" dirty="0">
                <a:highlight>
                  <a:srgbClr val="FFFF00"/>
                </a:highlight>
              </a:rPr>
              <a:t>’ (i.e. ‘</a:t>
            </a:r>
            <a:r>
              <a:rPr lang="hu-HU" dirty="0" err="1">
                <a:highlight>
                  <a:srgbClr val="FFFF00"/>
                </a:highlight>
              </a:rPr>
              <a:t>Nature</a:t>
            </a:r>
            <a:r>
              <a:rPr lang="hu-HU" dirty="0">
                <a:highlight>
                  <a:srgbClr val="FFFF00"/>
                </a:highlight>
              </a:rPr>
              <a:t> and </a:t>
            </a:r>
            <a:r>
              <a:rPr lang="hu-HU" dirty="0" err="1">
                <a:highlight>
                  <a:srgbClr val="FFFF00"/>
                </a:highlight>
              </a:rPr>
              <a:t>Biodiversity</a:t>
            </a:r>
            <a:r>
              <a:rPr lang="hu-HU" dirty="0">
                <a:highlight>
                  <a:srgbClr val="FFFF00"/>
                </a:highlight>
              </a:rPr>
              <a:t>’ and ‘</a:t>
            </a:r>
            <a:r>
              <a:rPr lang="hu-HU" dirty="0" err="1">
                <a:highlight>
                  <a:srgbClr val="FFFF00"/>
                </a:highlight>
              </a:rPr>
              <a:t>Circular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Economy</a:t>
            </a:r>
            <a:r>
              <a:rPr lang="hu-HU" dirty="0">
                <a:highlight>
                  <a:srgbClr val="FFFF00"/>
                </a:highlight>
              </a:rPr>
              <a:t> and </a:t>
            </a:r>
            <a:r>
              <a:rPr lang="hu-HU" dirty="0" err="1">
                <a:highlight>
                  <a:srgbClr val="FFFF00"/>
                </a:highlight>
              </a:rPr>
              <a:t>Quality</a:t>
            </a:r>
            <a:r>
              <a:rPr lang="hu-HU" dirty="0">
                <a:highlight>
                  <a:srgbClr val="FFFF00"/>
                </a:highlight>
              </a:rPr>
              <a:t> of Life’)–for </a:t>
            </a:r>
            <a:r>
              <a:rPr lang="hu-HU" dirty="0" err="1">
                <a:highlight>
                  <a:srgbClr val="FFFF00"/>
                </a:highlight>
              </a:rPr>
              <a:t>the</a:t>
            </a:r>
            <a:r>
              <a:rPr lang="hu-HU" dirty="0">
                <a:highlight>
                  <a:srgbClr val="FFFF00"/>
                </a:highlight>
              </a:rPr>
              <a:t> LIFE23 </a:t>
            </a:r>
            <a:r>
              <a:rPr lang="hu-HU" dirty="0" err="1">
                <a:highlight>
                  <a:srgbClr val="FFFF00"/>
                </a:highlight>
              </a:rPr>
              <a:t>call</a:t>
            </a:r>
            <a:r>
              <a:rPr lang="hu-HU" dirty="0">
                <a:highlight>
                  <a:srgbClr val="FFFF00"/>
                </a:highlight>
              </a:rPr>
              <a:t> •60% co-</a:t>
            </a:r>
            <a:r>
              <a:rPr lang="hu-HU" dirty="0" err="1">
                <a:highlight>
                  <a:srgbClr val="FFFF00"/>
                </a:highlight>
              </a:rPr>
              <a:t>funding</a:t>
            </a:r>
            <a:r>
              <a:rPr lang="hu-HU" dirty="0">
                <a:highlight>
                  <a:srgbClr val="FFFF00"/>
                </a:highlight>
              </a:rPr>
              <a:t>; </a:t>
            </a:r>
            <a:r>
              <a:rPr lang="hu-HU" dirty="0" err="1">
                <a:highlight>
                  <a:srgbClr val="FFFF00"/>
                </a:highlight>
              </a:rPr>
              <a:t>Call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budget</a:t>
            </a:r>
            <a:r>
              <a:rPr lang="hu-HU" dirty="0">
                <a:highlight>
                  <a:srgbClr val="FFFF00"/>
                </a:highlight>
              </a:rPr>
              <a:t> 6.5 M€; Opening </a:t>
            </a:r>
            <a:r>
              <a:rPr lang="hu-HU" dirty="0" err="1">
                <a:highlight>
                  <a:srgbClr val="FFFF00"/>
                </a:highlight>
              </a:rPr>
              <a:t>April</a:t>
            </a:r>
            <a:r>
              <a:rPr lang="hu-HU" dirty="0">
                <a:highlight>
                  <a:srgbClr val="FFFF00"/>
                </a:highlight>
              </a:rPr>
              <a:t> 2023 </a:t>
            </a:r>
          </a:p>
          <a:p>
            <a:endParaRPr lang="hu-HU" dirty="0"/>
          </a:p>
          <a:p>
            <a:r>
              <a:rPr lang="hu-HU" dirty="0"/>
              <a:t>•</a:t>
            </a:r>
            <a:r>
              <a:rPr lang="hu-HU" dirty="0" err="1"/>
              <a:t>Deadline</a:t>
            </a:r>
            <a:r>
              <a:rPr lang="hu-HU" dirty="0"/>
              <a:t> for </a:t>
            </a:r>
            <a:r>
              <a:rPr lang="hu-HU" dirty="0" err="1"/>
              <a:t>submission</a:t>
            </a:r>
            <a:r>
              <a:rPr lang="hu-HU" dirty="0"/>
              <a:t>: 27 </a:t>
            </a:r>
            <a:r>
              <a:rPr lang="hu-HU" dirty="0" err="1"/>
              <a:t>July</a:t>
            </a:r>
            <a:r>
              <a:rPr lang="hu-HU" dirty="0"/>
              <a:t> 2023 •Grant </a:t>
            </a:r>
            <a:r>
              <a:rPr lang="hu-HU" dirty="0" err="1"/>
              <a:t>Agreement</a:t>
            </a:r>
            <a:r>
              <a:rPr lang="hu-HU" dirty="0"/>
              <a:t> </a:t>
            </a:r>
            <a:r>
              <a:rPr lang="hu-HU" dirty="0" err="1"/>
              <a:t>signature</a:t>
            </a:r>
            <a:r>
              <a:rPr lang="hu-HU" dirty="0"/>
              <a:t>: foreseen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February</a:t>
            </a:r>
            <a:r>
              <a:rPr lang="hu-HU" dirty="0"/>
              <a:t> -</a:t>
            </a:r>
            <a:r>
              <a:rPr lang="hu-HU" dirty="0" err="1"/>
              <a:t>March</a:t>
            </a:r>
            <a:r>
              <a:rPr lang="hu-HU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48300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07779DB-E2AE-AC21-D6F2-3AA3C92AD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7" t="20732" r="7994" b="8990"/>
          <a:stretch/>
        </p:blipFill>
        <p:spPr>
          <a:xfrm>
            <a:off x="0" y="744002"/>
            <a:ext cx="11770798" cy="543323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37990F1-38C7-BC55-9B0C-4A91DA0BDD96}"/>
              </a:ext>
            </a:extLst>
          </p:cNvPr>
          <p:cNvSpPr txBox="1"/>
          <p:nvPr/>
        </p:nvSpPr>
        <p:spPr>
          <a:xfrm>
            <a:off x="776176" y="5992574"/>
            <a:ext cx="6804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DRP </a:t>
            </a:r>
            <a:r>
              <a:rPr lang="hu-HU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</a:t>
            </a:r>
            <a: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</a:t>
            </a:r>
            <a: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290 project </a:t>
            </a:r>
            <a:r>
              <a:rPr lang="hu-HU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proposals</a:t>
            </a:r>
            <a: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submitted </a:t>
            </a:r>
            <a:r>
              <a:rPr lang="hu-HU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altogether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68FE5F8-F73D-4CD2-023F-62B772E78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18" t="28446" r="30710" b="63176"/>
          <a:stretch/>
        </p:blipFill>
        <p:spPr>
          <a:xfrm>
            <a:off x="177799" y="172244"/>
            <a:ext cx="4076185" cy="10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257C5C4-EB9E-E86B-8DB1-5E0E04EE4AB0}"/>
              </a:ext>
            </a:extLst>
          </p:cNvPr>
          <p:cNvSpPr txBox="1"/>
          <p:nvPr/>
        </p:nvSpPr>
        <p:spPr>
          <a:xfrm>
            <a:off x="260793" y="1514107"/>
            <a:ext cx="60313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cap="all" dirty="0">
                <a:solidFill>
                  <a:srgbClr val="305B7F"/>
                </a:solidFill>
                <a:effectLst/>
                <a:highlight>
                  <a:srgbClr val="FFFF00"/>
                </a:highlight>
                <a:latin typeface="Montserrat-Bold"/>
              </a:rPr>
              <a:t>90 PROJECTS INVITED TO THE SECOND STEP OF THE 1ST CALL FOR PROPOSALS</a:t>
            </a:r>
          </a:p>
          <a:p>
            <a:pPr algn="l"/>
            <a:endParaRPr lang="hu-HU" b="0" i="0" dirty="0">
              <a:solidFill>
                <a:srgbClr val="305B7F"/>
              </a:solidFill>
              <a:effectLst/>
              <a:latin typeface="Montserrat-Regular"/>
            </a:endParaRPr>
          </a:p>
          <a:p>
            <a:pPr algn="l"/>
            <a:r>
              <a:rPr lang="en-US" b="0" i="0" dirty="0">
                <a:solidFill>
                  <a:srgbClr val="305B7F"/>
                </a:solidFill>
                <a:effectLst/>
                <a:latin typeface="Montserrat-Regular"/>
              </a:rPr>
              <a:t>The Monitoring Committee of the new Danube Region Programme </a:t>
            </a:r>
            <a:r>
              <a:rPr lang="hu-HU" b="0" i="0" dirty="0" err="1">
                <a:solidFill>
                  <a:srgbClr val="305B7F"/>
                </a:solidFill>
                <a:effectLst/>
                <a:latin typeface="Montserrat-Regular"/>
              </a:rPr>
              <a:t>on</a:t>
            </a:r>
            <a:r>
              <a:rPr lang="hu-HU" b="0" i="0" dirty="0">
                <a:solidFill>
                  <a:srgbClr val="305B7F"/>
                </a:solidFill>
                <a:effectLst/>
                <a:latin typeface="Montserrat-Regular"/>
              </a:rPr>
              <a:t> 20 </a:t>
            </a:r>
            <a:r>
              <a:rPr lang="hu-HU" b="0" i="0" dirty="0" err="1">
                <a:solidFill>
                  <a:srgbClr val="305B7F"/>
                </a:solidFill>
                <a:effectLst/>
                <a:latin typeface="Montserrat-Regular"/>
              </a:rPr>
              <a:t>April</a:t>
            </a:r>
            <a:r>
              <a:rPr lang="hu-HU" b="0" i="0" dirty="0">
                <a:solidFill>
                  <a:srgbClr val="305B7F"/>
                </a:solidFill>
                <a:effectLst/>
                <a:latin typeface="Montserrat-Regular"/>
              </a:rPr>
              <a:t> 2023 </a:t>
            </a:r>
            <a:r>
              <a:rPr lang="en-US" b="1" i="0" dirty="0" err="1">
                <a:solidFill>
                  <a:srgbClr val="305B7F"/>
                </a:solidFill>
                <a:effectLst/>
                <a:latin typeface="Montserrat-Regular"/>
              </a:rPr>
              <a:t>approv</a:t>
            </a:r>
            <a:r>
              <a:rPr lang="hu-HU" b="1" i="0" dirty="0" err="1">
                <a:solidFill>
                  <a:srgbClr val="305B7F"/>
                </a:solidFill>
                <a:effectLst/>
                <a:latin typeface="Montserrat-Regular"/>
              </a:rPr>
              <a:t>ed</a:t>
            </a:r>
            <a:r>
              <a:rPr lang="hu-HU" b="1" i="0" dirty="0">
                <a:solidFill>
                  <a:srgbClr val="305B7F"/>
                </a:solidFill>
                <a:effectLst/>
                <a:latin typeface="Montserrat-Regular"/>
              </a:rPr>
              <a:t> </a:t>
            </a:r>
            <a:r>
              <a:rPr lang="en-US" b="1" i="0" dirty="0">
                <a:solidFill>
                  <a:srgbClr val="305B7F"/>
                </a:solidFill>
                <a:effectLst/>
                <a:latin typeface="Montserrat-Regular"/>
              </a:rPr>
              <a:t>90 projects </a:t>
            </a:r>
            <a:r>
              <a:rPr lang="en-US" b="0" i="0" dirty="0">
                <a:solidFill>
                  <a:srgbClr val="305B7F"/>
                </a:solidFill>
                <a:effectLst/>
                <a:latin typeface="Montserrat-Regular"/>
              </a:rPr>
              <a:t>to be invited to develop the full application form in the second step. </a:t>
            </a:r>
            <a:endParaRPr lang="hu-HU" b="0" i="0" dirty="0">
              <a:solidFill>
                <a:srgbClr val="305B7F"/>
              </a:solidFill>
              <a:effectLst/>
              <a:latin typeface="Montserrat-Regular"/>
            </a:endParaRPr>
          </a:p>
          <a:p>
            <a:pPr algn="l"/>
            <a:endParaRPr lang="en-US" b="0" i="0" dirty="0">
              <a:solidFill>
                <a:srgbClr val="305B7F"/>
              </a:solidFill>
              <a:effectLst/>
              <a:latin typeface="Montserrat-Regular"/>
            </a:endParaRPr>
          </a:p>
          <a:p>
            <a:pPr algn="l"/>
            <a:r>
              <a:rPr lang="en-US" b="0" i="0" dirty="0">
                <a:solidFill>
                  <a:srgbClr val="305B7F"/>
                </a:solidFill>
                <a:effectLst/>
                <a:latin typeface="Montserrat-Regular"/>
              </a:rPr>
              <a:t>The </a:t>
            </a:r>
            <a:r>
              <a:rPr lang="en-US" b="0" i="0" dirty="0" err="1">
                <a:solidFill>
                  <a:srgbClr val="305B7F"/>
                </a:solidFill>
                <a:effectLst/>
                <a:latin typeface="Montserrat-Regular"/>
              </a:rPr>
              <a:t>programme</a:t>
            </a:r>
            <a:r>
              <a:rPr lang="en-US" b="0" i="0" dirty="0">
                <a:solidFill>
                  <a:srgbClr val="305B7F"/>
                </a:solidFill>
                <a:effectLst/>
                <a:latin typeface="Montserrat-Regular"/>
              </a:rPr>
              <a:t> received a </a:t>
            </a:r>
            <a:r>
              <a:rPr lang="en-US" i="0" dirty="0">
                <a:solidFill>
                  <a:srgbClr val="305B7F"/>
                </a:solidFill>
                <a:effectLst/>
                <a:latin typeface="Montserrat-Regular"/>
              </a:rPr>
              <a:t>total of 290 expressions of interest </a:t>
            </a:r>
            <a:r>
              <a:rPr lang="en-US" b="0" i="0" dirty="0">
                <a:solidFill>
                  <a:srgbClr val="305B7F"/>
                </a:solidFill>
                <a:effectLst/>
                <a:latin typeface="Montserrat-Regular"/>
              </a:rPr>
              <a:t>during the first call for proposals</a:t>
            </a:r>
            <a:r>
              <a:rPr lang="hu-HU" b="0" i="0" dirty="0">
                <a:solidFill>
                  <a:srgbClr val="305B7F"/>
                </a:solidFill>
                <a:effectLst/>
                <a:latin typeface="Montserrat-Regular"/>
              </a:rPr>
              <a:t>.</a:t>
            </a:r>
            <a:endParaRPr lang="en-US" b="0" i="0" dirty="0">
              <a:solidFill>
                <a:srgbClr val="305B7F"/>
              </a:solidFill>
              <a:effectLst/>
              <a:latin typeface="Montserrat-Regular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DEEFB70-3AFA-B68B-1A25-116DB42F6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0" t="27394" r="46079" b="10655"/>
          <a:stretch/>
        </p:blipFill>
        <p:spPr>
          <a:xfrm>
            <a:off x="5778738" y="1905000"/>
            <a:ext cx="6413262" cy="484671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88ECF0C-7E92-CACC-77D8-76CA989446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8" t="28446" r="30710" b="63176"/>
          <a:stretch/>
        </p:blipFill>
        <p:spPr>
          <a:xfrm>
            <a:off x="260792" y="431799"/>
            <a:ext cx="4265563" cy="1082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DC3D713D-228C-82E9-A407-CA52EB5F46A2}"/>
                  </a:ext>
                </a:extLst>
              </p14:cNvPr>
              <p14:cNvContentPartPr/>
              <p14:nvPr/>
            </p14:nvContentPartPr>
            <p14:xfrm>
              <a:off x="6294131" y="4209433"/>
              <a:ext cx="1924920" cy="32040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DC3D713D-228C-82E9-A407-CA52EB5F46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0491" y="4101793"/>
                <a:ext cx="20325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DED6800A-FE93-C25E-A474-37FA5FF82A40}"/>
                  </a:ext>
                </a:extLst>
              </p14:cNvPr>
              <p14:cNvContentPartPr/>
              <p14:nvPr/>
            </p14:nvContentPartPr>
            <p14:xfrm>
              <a:off x="8994851" y="5514073"/>
              <a:ext cx="294840" cy="30240"/>
            </p14:xfrm>
          </p:contentPart>
        </mc:Choice>
        <mc:Fallback xmlns=""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DED6800A-FE93-C25E-A474-37FA5FF82A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40851" y="5406433"/>
                <a:ext cx="402480" cy="2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0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6D87F74-F00C-25C8-92C2-CFCBC4EAE41B}"/>
              </a:ext>
            </a:extLst>
          </p:cNvPr>
          <p:cNvSpPr txBox="1"/>
          <p:nvPr/>
        </p:nvSpPr>
        <p:spPr>
          <a:xfrm>
            <a:off x="786809" y="3105835"/>
            <a:ext cx="83598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2339A"/>
                </a:solidFill>
                <a:highlight>
                  <a:srgbClr val="FFFF00"/>
                </a:highlight>
                <a:latin typeface="OpenSans-Regular"/>
              </a:rPr>
              <a:t>Water-related (2.3) Proposals succeeded to the next step: </a:t>
            </a:r>
          </a:p>
          <a:p>
            <a:endParaRPr lang="en-AU" dirty="0">
              <a:solidFill>
                <a:srgbClr val="02339A"/>
              </a:solidFill>
              <a:latin typeface="OpenSans-Regular"/>
            </a:endParaRPr>
          </a:p>
          <a:p>
            <a:r>
              <a:rPr lang="en-AU" dirty="0">
                <a:solidFill>
                  <a:srgbClr val="02339A"/>
                </a:solidFill>
                <a:latin typeface="OpenSans-Regular"/>
              </a:rPr>
              <a:t>DRP02001562.3 </a:t>
            </a:r>
            <a:r>
              <a:rPr lang="en-AU" b="1" dirty="0">
                <a:solidFill>
                  <a:srgbClr val="02339A"/>
                </a:solidFill>
                <a:latin typeface="OpenSans-Regular"/>
              </a:rPr>
              <a:t>Danube Water Balance </a:t>
            </a:r>
            <a:r>
              <a:rPr lang="en-AU" dirty="0">
                <a:solidFill>
                  <a:srgbClr val="02339A"/>
                </a:solidFill>
                <a:latin typeface="OpenSans-Regular"/>
              </a:rPr>
              <a:t>General Directorate of Water Management HU</a:t>
            </a:r>
          </a:p>
          <a:p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DRP0200037 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ArialMT"/>
              </a:rPr>
              <a:t>2.3 </a:t>
            </a:r>
            <a:r>
              <a:rPr lang="en-AU" sz="1800" b="1" i="0" u="none" strike="noStrike" baseline="0" dirty="0">
                <a:solidFill>
                  <a:srgbClr val="02339A"/>
                </a:solidFill>
                <a:latin typeface="OpenSans-Regular"/>
              </a:rPr>
              <a:t>Tethys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 TU Wien AT</a:t>
            </a:r>
          </a:p>
          <a:p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DRP0200235 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ArialMT"/>
              </a:rPr>
              <a:t>2.3 </a:t>
            </a:r>
            <a:r>
              <a:rPr lang="en-AU" sz="1800" b="1" i="0" u="none" strike="noStrike" baseline="0" dirty="0">
                <a:solidFill>
                  <a:srgbClr val="02339A"/>
                </a:solidFill>
                <a:latin typeface="OpenSans-Regular"/>
              </a:rPr>
              <a:t>AQUATIC PLASTIC 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Filmjungle.eu Society HU</a:t>
            </a:r>
            <a:endParaRPr lang="en-AU" b="1" dirty="0">
              <a:solidFill>
                <a:srgbClr val="02339A"/>
              </a:solidFill>
              <a:latin typeface="OpenSans-Regular"/>
            </a:endParaRPr>
          </a:p>
          <a:p>
            <a:pPr algn="l"/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DRP0200029 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ArialMT"/>
              </a:rPr>
              <a:t>2.3 </a:t>
            </a:r>
            <a:r>
              <a:rPr lang="en-AU" sz="1800" b="1" i="0" u="none" strike="noStrike" baseline="0" dirty="0">
                <a:solidFill>
                  <a:srgbClr val="02339A"/>
                </a:solidFill>
                <a:latin typeface="OpenSans-Regular"/>
              </a:rPr>
              <a:t>DanubeSediment_Q2 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University of Natural</a:t>
            </a:r>
            <a:r>
              <a:rPr lang="en-AU" dirty="0">
                <a:solidFill>
                  <a:srgbClr val="02339A"/>
                </a:solidFill>
                <a:latin typeface="OpenSans-Regular"/>
              </a:rPr>
              <a:t> 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Resources and Life</a:t>
            </a:r>
          </a:p>
          <a:p>
            <a:pPr algn="l"/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				Sciences, Vienna AT</a:t>
            </a:r>
          </a:p>
          <a:p>
            <a:pPr algn="l"/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DRP0200392 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ArialMT"/>
              </a:rPr>
              <a:t>2.3 </a:t>
            </a:r>
            <a:r>
              <a:rPr lang="en-AU" sz="1800" b="1" i="0" u="none" strike="noStrike" baseline="0" dirty="0" err="1">
                <a:solidFill>
                  <a:srgbClr val="02339A"/>
                </a:solidFill>
                <a:latin typeface="OpenSans-Regular"/>
              </a:rPr>
              <a:t>AgriNitro</a:t>
            </a:r>
            <a:r>
              <a:rPr lang="en-AU" dirty="0">
                <a:solidFill>
                  <a:srgbClr val="02339A"/>
                </a:solidFill>
                <a:latin typeface="OpenSans-Regular"/>
              </a:rPr>
              <a:t> 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Geological Survey of Slovenia SI</a:t>
            </a:r>
          </a:p>
          <a:p>
            <a:pPr algn="l"/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DRP0200442 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ArialMT"/>
              </a:rPr>
              <a:t>2.3 </a:t>
            </a:r>
            <a:r>
              <a:rPr lang="en-AU" sz="1800" b="1" i="0" u="none" strike="noStrike" baseline="0" dirty="0" err="1">
                <a:solidFill>
                  <a:srgbClr val="02339A"/>
                </a:solidFill>
                <a:latin typeface="OpenSans-Regular"/>
              </a:rPr>
              <a:t>MicroDrink</a:t>
            </a:r>
            <a:r>
              <a:rPr lang="en-AU" sz="1800" b="0" i="0" u="none" strike="noStrike" baseline="0" dirty="0">
                <a:solidFill>
                  <a:srgbClr val="02339A"/>
                </a:solidFill>
                <a:latin typeface="OpenSans-Regular"/>
              </a:rPr>
              <a:t> Croatian Geological Survey HR</a:t>
            </a:r>
            <a:endParaRPr lang="en-A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8E69379-3725-761D-563F-64DE57716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8" t="28446" r="30710" b="63176"/>
          <a:stretch/>
        </p:blipFill>
        <p:spPr>
          <a:xfrm>
            <a:off x="260792" y="431799"/>
            <a:ext cx="4265563" cy="1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9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ret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1166</Words>
  <Application>Microsoft Office PowerPoint</Application>
  <PresentationFormat>Szélesvásznú</PresentationFormat>
  <Paragraphs>115</Paragraphs>
  <Slides>15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36" baseType="lpstr">
      <vt:lpstr>Arial</vt:lpstr>
      <vt:lpstr>Arial</vt:lpstr>
      <vt:lpstr>ArialMT</vt:lpstr>
      <vt:lpstr>Calibri</vt:lpstr>
      <vt:lpstr>Calibri Light</vt:lpstr>
      <vt:lpstr>Corbel</vt:lpstr>
      <vt:lpstr>eui-default</vt:lpstr>
      <vt:lpstr>eui-light</vt:lpstr>
      <vt:lpstr>Europa</vt:lpstr>
      <vt:lpstr>inherit</vt:lpstr>
      <vt:lpstr>Montserrat-Bold</vt:lpstr>
      <vt:lpstr>Montserrat-Regular</vt:lpstr>
      <vt:lpstr>Noto Sans</vt:lpstr>
      <vt:lpstr>Open Sans</vt:lpstr>
      <vt:lpstr>Open Sans</vt:lpstr>
      <vt:lpstr>OpenSans-Regular</vt:lpstr>
      <vt:lpstr>Tahoma</vt:lpstr>
      <vt:lpstr>Verdana</vt:lpstr>
      <vt:lpstr>Wingdings 2</vt:lpstr>
      <vt:lpstr>Office-téma</vt:lpstr>
      <vt:lpstr>Keret</vt:lpstr>
      <vt:lpstr>PowerPoint-bemutató</vt:lpstr>
      <vt:lpstr>PowerPoint-bemutató</vt:lpstr>
      <vt:lpstr>LIFE programme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Nyitott nemzetközi felhívások 2020</dc:title>
  <dc:creator>Lakatos Boglárka</dc:creator>
  <cp:lastModifiedBy>Zsuzsanna Kocsis-Kupper</cp:lastModifiedBy>
  <cp:revision>33</cp:revision>
  <dcterms:created xsi:type="dcterms:W3CDTF">2020-04-28T06:44:28Z</dcterms:created>
  <dcterms:modified xsi:type="dcterms:W3CDTF">2023-05-22T14:36:16Z</dcterms:modified>
</cp:coreProperties>
</file>