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B32-6773-4C94-9938-F8DE04572D48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8F33-60F2-4C32-8C81-EE1C2087F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137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B32-6773-4C94-9938-F8DE04572D48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8F33-60F2-4C32-8C81-EE1C2087F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8297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B32-6773-4C94-9938-F8DE04572D48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8F33-60F2-4C32-8C81-EE1C2087F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765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B32-6773-4C94-9938-F8DE04572D48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8F33-60F2-4C32-8C81-EE1C2087F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478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B32-6773-4C94-9938-F8DE04572D48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8F33-60F2-4C32-8C81-EE1C2087F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824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B32-6773-4C94-9938-F8DE04572D48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8F33-60F2-4C32-8C81-EE1C2087F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551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B32-6773-4C94-9938-F8DE04572D48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8F33-60F2-4C32-8C81-EE1C2087F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80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B32-6773-4C94-9938-F8DE04572D48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8F33-60F2-4C32-8C81-EE1C2087F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322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B32-6773-4C94-9938-F8DE04572D48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8F33-60F2-4C32-8C81-EE1C2087F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7214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B32-6773-4C94-9938-F8DE04572D48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8F33-60F2-4C32-8C81-EE1C2087F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610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B32-6773-4C94-9938-F8DE04572D48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8F33-60F2-4C32-8C81-EE1C2087F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731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E6B32-6773-4C94-9938-F8DE04572D48}" type="datetimeFigureOut">
              <a:rPr lang="hu-HU" smtClean="0"/>
              <a:t>2023. 05. 22.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98F33-60F2-4C32-8C81-EE1C2087F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697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522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584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4854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336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4019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61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572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1888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338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0</Words>
  <Application>Microsoft Office PowerPoint</Application>
  <PresentationFormat>Szélesvásznú</PresentationFormat>
  <Paragraphs>0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HP</dc:creator>
  <cp:lastModifiedBy>HP</cp:lastModifiedBy>
  <cp:revision>3</cp:revision>
  <dcterms:created xsi:type="dcterms:W3CDTF">2023-05-22T15:04:04Z</dcterms:created>
  <dcterms:modified xsi:type="dcterms:W3CDTF">2023-05-23T11:14:12Z</dcterms:modified>
</cp:coreProperties>
</file>